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3.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4.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7.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Lst>
  <p:notesMasterIdLst>
    <p:notesMasterId r:id="rId22"/>
  </p:notesMasterIdLst>
  <p:sldIdLst>
    <p:sldId id="278" r:id="rId5"/>
    <p:sldId id="430" r:id="rId6"/>
    <p:sldId id="435" r:id="rId7"/>
    <p:sldId id="434" r:id="rId8"/>
    <p:sldId id="305" r:id="rId9"/>
    <p:sldId id="422" r:id="rId10"/>
    <p:sldId id="410" r:id="rId11"/>
    <p:sldId id="290" r:id="rId12"/>
    <p:sldId id="291" r:id="rId13"/>
    <p:sldId id="293" r:id="rId14"/>
    <p:sldId id="307" r:id="rId15"/>
    <p:sldId id="411" r:id="rId16"/>
    <p:sldId id="438" r:id="rId17"/>
    <p:sldId id="436" r:id="rId18"/>
    <p:sldId id="437" r:id="rId19"/>
    <p:sldId id="426" r:id="rId20"/>
    <p:sldId id="412" r:id="rId21"/>
  </p:sldIdLst>
  <p:sldSz cx="15544800" cy="10058400"/>
  <p:notesSz cx="6858000" cy="9144000"/>
  <p:custDataLst>
    <p:tags r:id="rId2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DD96"/>
    <a:srgbClr val="C4D941"/>
    <a:srgbClr val="798A38"/>
    <a:srgbClr val="144A60"/>
    <a:srgbClr val="E9F69B"/>
    <a:srgbClr val="E9F6BA"/>
    <a:srgbClr val="E6DA8C"/>
    <a:srgbClr val="CBD68A"/>
    <a:srgbClr val="484C55"/>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0153BB-F212-4CED-93E5-3C42DE5C020D}" v="6" dt="2021-02-17T14:07:15.5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05" autoAdjust="0"/>
    <p:restoredTop sz="95184" autoAdjust="0"/>
  </p:normalViewPr>
  <p:slideViewPr>
    <p:cSldViewPr snapToGrid="0">
      <p:cViewPr varScale="1">
        <p:scale>
          <a:sx n="59" d="100"/>
          <a:sy n="59" d="100"/>
        </p:scale>
        <p:origin x="112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Luisa Willan" userId="f68e0f69-94f0-4d63-b2bb-f74313e41844" providerId="ADAL" clId="{540153BB-F212-4CED-93E5-3C42DE5C020D}"/>
    <pc:docChg chg="undo redo custSel addSld delSld modSld">
      <pc:chgData name="Maria Luisa Willan" userId="f68e0f69-94f0-4d63-b2bb-f74313e41844" providerId="ADAL" clId="{540153BB-F212-4CED-93E5-3C42DE5C020D}" dt="2021-02-17T14:07:37.729" v="84" actId="14100"/>
      <pc:docMkLst>
        <pc:docMk/>
      </pc:docMkLst>
      <pc:sldChg chg="addSp delSp modSp mod addAnim delAnim modAnim">
        <pc:chgData name="Maria Luisa Willan" userId="f68e0f69-94f0-4d63-b2bb-f74313e41844" providerId="ADAL" clId="{540153BB-F212-4CED-93E5-3C42DE5C020D}" dt="2021-02-17T14:07:37.729" v="84" actId="14100"/>
        <pc:sldMkLst>
          <pc:docMk/>
          <pc:sldMk cId="2675201549" sldId="410"/>
        </pc:sldMkLst>
        <pc:spChg chg="add del">
          <ac:chgData name="Maria Luisa Willan" userId="f68e0f69-94f0-4d63-b2bb-f74313e41844" providerId="ADAL" clId="{540153BB-F212-4CED-93E5-3C42DE5C020D}" dt="2021-02-17T14:06:33.361" v="68" actId="21"/>
          <ac:spMkLst>
            <pc:docMk/>
            <pc:sldMk cId="2675201549" sldId="410"/>
            <ac:spMk id="2" creationId="{00000000-0000-0000-0000-000000000000}"/>
          </ac:spMkLst>
        </pc:spChg>
        <pc:spChg chg="add del">
          <ac:chgData name="Maria Luisa Willan" userId="f68e0f69-94f0-4d63-b2bb-f74313e41844" providerId="ADAL" clId="{540153BB-F212-4CED-93E5-3C42DE5C020D}" dt="2021-02-17T14:06:48.087" v="76" actId="21"/>
          <ac:spMkLst>
            <pc:docMk/>
            <pc:sldMk cId="2675201549" sldId="410"/>
            <ac:spMk id="3" creationId="{00000000-0000-0000-0000-000000000000}"/>
          </ac:spMkLst>
        </pc:spChg>
        <pc:spChg chg="add del mod">
          <ac:chgData name="Maria Luisa Willan" userId="f68e0f69-94f0-4d63-b2bb-f74313e41844" providerId="ADAL" clId="{540153BB-F212-4CED-93E5-3C42DE5C020D}" dt="2021-02-17T14:06:46.008" v="74"/>
          <ac:spMkLst>
            <pc:docMk/>
            <pc:sldMk cId="2675201549" sldId="410"/>
            <ac:spMk id="4" creationId="{028CB647-AB0F-42FF-A6C9-A4B1E487639F}"/>
          </ac:spMkLst>
        </pc:spChg>
        <pc:spChg chg="mod">
          <ac:chgData name="Maria Luisa Willan" userId="f68e0f69-94f0-4d63-b2bb-f74313e41844" providerId="ADAL" clId="{540153BB-F212-4CED-93E5-3C42DE5C020D}" dt="2021-02-16T16:20:13.373" v="34" actId="1076"/>
          <ac:spMkLst>
            <pc:docMk/>
            <pc:sldMk cId="2675201549" sldId="410"/>
            <ac:spMk id="10" creationId="{94D0E525-438C-4D14-A6C1-860150FE7D18}"/>
          </ac:spMkLst>
        </pc:spChg>
        <pc:spChg chg="add del mod">
          <ac:chgData name="Maria Luisa Willan" userId="f68e0f69-94f0-4d63-b2bb-f74313e41844" providerId="ADAL" clId="{540153BB-F212-4CED-93E5-3C42DE5C020D}" dt="2021-02-16T16:22:41.980" v="55" actId="1076"/>
          <ac:spMkLst>
            <pc:docMk/>
            <pc:sldMk cId="2675201549" sldId="410"/>
            <ac:spMk id="13" creationId="{7F56D1D9-54B1-414B-8296-074E5F0EEE69}"/>
          </ac:spMkLst>
        </pc:spChg>
        <pc:spChg chg="mod">
          <ac:chgData name="Maria Luisa Willan" userId="f68e0f69-94f0-4d63-b2bb-f74313e41844" providerId="ADAL" clId="{540153BB-F212-4CED-93E5-3C42DE5C020D}" dt="2021-02-16T16:22:48.489" v="56" actId="1076"/>
          <ac:spMkLst>
            <pc:docMk/>
            <pc:sldMk cId="2675201549" sldId="410"/>
            <ac:spMk id="14" creationId="{D8D65983-8E5B-454E-914F-C60711718DAA}"/>
          </ac:spMkLst>
        </pc:spChg>
        <pc:picChg chg="add mod">
          <ac:chgData name="Maria Luisa Willan" userId="f68e0f69-94f0-4d63-b2bb-f74313e41844" providerId="ADAL" clId="{540153BB-F212-4CED-93E5-3C42DE5C020D}" dt="2021-02-17T14:07:37.729" v="84" actId="14100"/>
          <ac:picMkLst>
            <pc:docMk/>
            <pc:sldMk cId="2675201549" sldId="410"/>
            <ac:picMk id="5" creationId="{DD951312-7D59-4DCB-ABE9-A865E93B2B6E}"/>
          </ac:picMkLst>
        </pc:picChg>
        <pc:picChg chg="add del mod">
          <ac:chgData name="Maria Luisa Willan" userId="f68e0f69-94f0-4d63-b2bb-f74313e41844" providerId="ADAL" clId="{540153BB-F212-4CED-93E5-3C42DE5C020D}" dt="2021-02-17T14:06:32.946" v="67" actId="21"/>
          <ac:picMkLst>
            <pc:docMk/>
            <pc:sldMk cId="2675201549" sldId="410"/>
            <ac:picMk id="6" creationId="{0C0503E7-B06B-41B8-AF07-35E3A138ED09}"/>
          </ac:picMkLst>
        </pc:picChg>
        <pc:picChg chg="del mod">
          <ac:chgData name="Maria Luisa Willan" userId="f68e0f69-94f0-4d63-b2bb-f74313e41844" providerId="ADAL" clId="{540153BB-F212-4CED-93E5-3C42DE5C020D}" dt="2021-02-16T16:21:39.134" v="50" actId="21"/>
          <ac:picMkLst>
            <pc:docMk/>
            <pc:sldMk cId="2675201549" sldId="410"/>
            <ac:picMk id="12" creationId="{393BD44D-086D-43F8-99F6-88DABF24C64D}"/>
          </ac:picMkLst>
        </pc:picChg>
      </pc:sldChg>
      <pc:sldChg chg="new del">
        <pc:chgData name="Maria Luisa Willan" userId="f68e0f69-94f0-4d63-b2bb-f74313e41844" providerId="ADAL" clId="{540153BB-F212-4CED-93E5-3C42DE5C020D}" dt="2021-02-16T16:18:31.581" v="14" actId="680"/>
        <pc:sldMkLst>
          <pc:docMk/>
          <pc:sldMk cId="2756890989" sldId="439"/>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CA894C-308D-4639-931F-C2F71C1F3DCA}" type="doc">
      <dgm:prSet loTypeId="urn:microsoft.com/office/officeart/2005/8/layout/hierarchy4" loCatId="list" qsTypeId="urn:microsoft.com/office/officeart/2005/8/quickstyle/3d6" qsCatId="3D" csTypeId="urn:microsoft.com/office/officeart/2005/8/colors/accent6_3" csCatId="accent6" phldr="1"/>
      <dgm:spPr/>
      <dgm:t>
        <a:bodyPr/>
        <a:lstStyle/>
        <a:p>
          <a:endParaRPr lang="en-CA"/>
        </a:p>
      </dgm:t>
    </dgm:pt>
    <dgm:pt modelId="{0F85DDCC-F3F4-4441-AE0B-944246D5C860}">
      <dgm:prSet phldrT="[Text]"/>
      <dgm:spPr>
        <a:solidFill>
          <a:srgbClr val="C4D941"/>
        </a:solidFill>
      </dgm:spPr>
      <dgm:t>
        <a:bodyPr/>
        <a:lstStyle/>
        <a:p>
          <a:r>
            <a:rPr lang="en-CA" dirty="0">
              <a:latin typeface="Bahnschrift" panose="020B0502040204020203" pitchFamily="34" charset="0"/>
            </a:rPr>
            <a:t>PSPC is…</a:t>
          </a:r>
          <a:endParaRPr lang="en-CA" dirty="0"/>
        </a:p>
      </dgm:t>
    </dgm:pt>
    <dgm:pt modelId="{C1A9A932-4663-4A48-8CB8-37642C5284B9}" type="parTrans" cxnId="{0848EB1E-6A5F-43CA-A044-E86EA5B2AD84}">
      <dgm:prSet/>
      <dgm:spPr/>
      <dgm:t>
        <a:bodyPr/>
        <a:lstStyle/>
        <a:p>
          <a:endParaRPr lang="en-CA"/>
        </a:p>
      </dgm:t>
    </dgm:pt>
    <dgm:pt modelId="{A5E20F0E-A2D9-4031-96E2-175C668B917F}" type="sibTrans" cxnId="{0848EB1E-6A5F-43CA-A044-E86EA5B2AD84}">
      <dgm:prSet/>
      <dgm:spPr/>
      <dgm:t>
        <a:bodyPr/>
        <a:lstStyle/>
        <a:p>
          <a:endParaRPr lang="en-CA"/>
        </a:p>
      </dgm:t>
    </dgm:pt>
    <dgm:pt modelId="{38488801-A951-4644-87E8-70F7F8A20B10}">
      <dgm:prSet>
        <dgm:style>
          <a:lnRef idx="1">
            <a:schemeClr val="accent6"/>
          </a:lnRef>
          <a:fillRef idx="2">
            <a:schemeClr val="accent6"/>
          </a:fillRef>
          <a:effectRef idx="1">
            <a:schemeClr val="accent6"/>
          </a:effectRef>
          <a:fontRef idx="minor">
            <a:schemeClr val="dk1"/>
          </a:fontRef>
        </dgm:style>
      </dgm:prSet>
      <dgm:spPr>
        <a:gradFill rotWithShape="0">
          <a:gsLst>
            <a:gs pos="0">
              <a:srgbClr val="E9F69B"/>
            </a:gs>
            <a:gs pos="100000">
              <a:srgbClr val="C4D941"/>
            </a:gs>
          </a:gsLst>
          <a:lin ang="10800000" scaled="0"/>
        </a:gradFill>
      </dgm:spPr>
      <dgm:t>
        <a:bodyPr/>
        <a:lstStyle/>
        <a:p>
          <a:r>
            <a:rPr lang="en-CA" dirty="0">
              <a:latin typeface="Bahnschrift" panose="020B0502040204020203" pitchFamily="34" charset="0"/>
            </a:rPr>
            <a:t>A common service provider to the federal government. </a:t>
          </a:r>
        </a:p>
      </dgm:t>
    </dgm:pt>
    <dgm:pt modelId="{5CF6FA3E-2E9A-495E-84DE-F2D554533141}" type="parTrans" cxnId="{2CCB623A-ED70-4DFD-BD18-3E9D29594115}">
      <dgm:prSet/>
      <dgm:spPr/>
      <dgm:t>
        <a:bodyPr/>
        <a:lstStyle/>
        <a:p>
          <a:endParaRPr lang="en-CA"/>
        </a:p>
      </dgm:t>
    </dgm:pt>
    <dgm:pt modelId="{2D8F3D1E-993B-4ACB-B10E-FFE64E2E7A57}" type="sibTrans" cxnId="{2CCB623A-ED70-4DFD-BD18-3E9D29594115}">
      <dgm:prSet/>
      <dgm:spPr/>
      <dgm:t>
        <a:bodyPr/>
        <a:lstStyle/>
        <a:p>
          <a:endParaRPr lang="en-CA"/>
        </a:p>
      </dgm:t>
    </dgm:pt>
    <dgm:pt modelId="{A7709C96-F265-4E08-8759-056D7B8B0031}">
      <dgm:prSet>
        <dgm:style>
          <a:lnRef idx="1">
            <a:schemeClr val="accent6"/>
          </a:lnRef>
          <a:fillRef idx="2">
            <a:schemeClr val="accent6"/>
          </a:fillRef>
          <a:effectRef idx="1">
            <a:schemeClr val="accent6"/>
          </a:effectRef>
          <a:fontRef idx="minor">
            <a:schemeClr val="dk1"/>
          </a:fontRef>
        </dgm:style>
      </dgm:prSet>
      <dgm:spPr>
        <a:gradFill rotWithShape="0">
          <a:gsLst>
            <a:gs pos="0">
              <a:srgbClr val="E9F69B"/>
            </a:gs>
            <a:gs pos="100000">
              <a:srgbClr val="C4D941"/>
            </a:gs>
          </a:gsLst>
          <a:lin ang="10800000" scaled="0"/>
        </a:gradFill>
      </dgm:spPr>
      <dgm:t>
        <a:bodyPr/>
        <a:lstStyle/>
        <a:p>
          <a:r>
            <a:rPr lang="en-CA" dirty="0">
              <a:latin typeface="Bahnschrift" panose="020B0502040204020203" pitchFamily="34" charset="0"/>
            </a:rPr>
            <a:t>Engaging clients at all levels: Stand alone, regional, small departments and agencies. </a:t>
          </a:r>
        </a:p>
      </dgm:t>
    </dgm:pt>
    <dgm:pt modelId="{AFC6719D-CD0E-4370-B2A4-FB8FA1D84E62}" type="parTrans" cxnId="{D1BCAA03-5E47-4EF2-B2AE-B9C43B11E81A}">
      <dgm:prSet/>
      <dgm:spPr/>
      <dgm:t>
        <a:bodyPr/>
        <a:lstStyle/>
        <a:p>
          <a:endParaRPr lang="en-CA"/>
        </a:p>
      </dgm:t>
    </dgm:pt>
    <dgm:pt modelId="{D880019B-94FF-4C02-BDE7-7A463B5BB9CB}" type="sibTrans" cxnId="{D1BCAA03-5E47-4EF2-B2AE-B9C43B11E81A}">
      <dgm:prSet/>
      <dgm:spPr/>
      <dgm:t>
        <a:bodyPr/>
        <a:lstStyle/>
        <a:p>
          <a:endParaRPr lang="en-CA"/>
        </a:p>
      </dgm:t>
    </dgm:pt>
    <dgm:pt modelId="{EC9DDEEC-06E5-4CFE-B896-0FA26800F235}">
      <dgm:prSet>
        <dgm:style>
          <a:lnRef idx="1">
            <a:schemeClr val="accent6"/>
          </a:lnRef>
          <a:fillRef idx="2">
            <a:schemeClr val="accent6"/>
          </a:fillRef>
          <a:effectRef idx="1">
            <a:schemeClr val="accent6"/>
          </a:effectRef>
          <a:fontRef idx="minor">
            <a:schemeClr val="dk1"/>
          </a:fontRef>
        </dgm:style>
      </dgm:prSet>
      <dgm:spPr>
        <a:gradFill rotWithShape="0">
          <a:gsLst>
            <a:gs pos="0">
              <a:srgbClr val="E9F6BA"/>
            </a:gs>
            <a:gs pos="73000">
              <a:srgbClr val="C4D941"/>
            </a:gs>
          </a:gsLst>
          <a:lin ang="10800000" scaled="0"/>
        </a:gradFill>
      </dgm:spPr>
      <dgm:t>
        <a:bodyPr/>
        <a:lstStyle/>
        <a:p>
          <a:r>
            <a:rPr lang="en-CA" dirty="0">
              <a:latin typeface="Bahnschrift" panose="020B0502040204020203" pitchFamily="34" charset="0"/>
            </a:rPr>
            <a:t>Partnering across municipal, provincial and territorial boundaries. </a:t>
          </a:r>
        </a:p>
      </dgm:t>
    </dgm:pt>
    <dgm:pt modelId="{5D084820-7F05-4587-AF79-0F33DCB872F9}" type="parTrans" cxnId="{C3705335-F7F3-4C2E-A340-8286F9EB767C}">
      <dgm:prSet/>
      <dgm:spPr/>
      <dgm:t>
        <a:bodyPr/>
        <a:lstStyle/>
        <a:p>
          <a:endParaRPr lang="en-CA"/>
        </a:p>
      </dgm:t>
    </dgm:pt>
    <dgm:pt modelId="{78194CB9-C0FB-4956-9771-2006D0E5687D}" type="sibTrans" cxnId="{C3705335-F7F3-4C2E-A340-8286F9EB767C}">
      <dgm:prSet/>
      <dgm:spPr/>
      <dgm:t>
        <a:bodyPr/>
        <a:lstStyle/>
        <a:p>
          <a:endParaRPr lang="en-CA"/>
        </a:p>
      </dgm:t>
    </dgm:pt>
    <dgm:pt modelId="{0AB084A3-485B-410E-A4F8-C8782F008E68}" type="pres">
      <dgm:prSet presAssocID="{8DCA894C-308D-4639-931F-C2F71C1F3DCA}" presName="Name0" presStyleCnt="0">
        <dgm:presLayoutVars>
          <dgm:chPref val="1"/>
          <dgm:dir/>
          <dgm:animOne val="branch"/>
          <dgm:animLvl val="lvl"/>
          <dgm:resizeHandles/>
        </dgm:presLayoutVars>
      </dgm:prSet>
      <dgm:spPr/>
    </dgm:pt>
    <dgm:pt modelId="{747E2AF0-2CD4-48CA-BF2A-F00E34DD60FA}" type="pres">
      <dgm:prSet presAssocID="{0F85DDCC-F3F4-4441-AE0B-944246D5C860}" presName="vertOne" presStyleCnt="0"/>
      <dgm:spPr/>
    </dgm:pt>
    <dgm:pt modelId="{74256CE5-A3BC-4E33-885F-43FBD172B7BE}" type="pres">
      <dgm:prSet presAssocID="{0F85DDCC-F3F4-4441-AE0B-944246D5C860}" presName="txOne" presStyleLbl="node0" presStyleIdx="0" presStyleCnt="1">
        <dgm:presLayoutVars>
          <dgm:chPref val="3"/>
        </dgm:presLayoutVars>
      </dgm:prSet>
      <dgm:spPr/>
    </dgm:pt>
    <dgm:pt modelId="{F7CFF418-8151-499B-BD6B-A32679916432}" type="pres">
      <dgm:prSet presAssocID="{0F85DDCC-F3F4-4441-AE0B-944246D5C860}" presName="parTransOne" presStyleCnt="0"/>
      <dgm:spPr/>
    </dgm:pt>
    <dgm:pt modelId="{B86186C6-E6F8-45E4-8059-ACD5F3729018}" type="pres">
      <dgm:prSet presAssocID="{0F85DDCC-F3F4-4441-AE0B-944246D5C860}" presName="horzOne" presStyleCnt="0"/>
      <dgm:spPr/>
    </dgm:pt>
    <dgm:pt modelId="{82428717-ED0E-4B82-8C5D-4B06F2E5C3B2}" type="pres">
      <dgm:prSet presAssocID="{38488801-A951-4644-87E8-70F7F8A20B10}" presName="vertTwo" presStyleCnt="0"/>
      <dgm:spPr/>
    </dgm:pt>
    <dgm:pt modelId="{A7393158-A478-48D0-B1BB-212FBFB25C19}" type="pres">
      <dgm:prSet presAssocID="{38488801-A951-4644-87E8-70F7F8A20B10}" presName="txTwo" presStyleLbl="node2" presStyleIdx="0" presStyleCnt="3">
        <dgm:presLayoutVars>
          <dgm:chPref val="3"/>
        </dgm:presLayoutVars>
      </dgm:prSet>
      <dgm:spPr/>
    </dgm:pt>
    <dgm:pt modelId="{8D52DB32-E3AE-467E-A63B-52E8B27A9569}" type="pres">
      <dgm:prSet presAssocID="{38488801-A951-4644-87E8-70F7F8A20B10}" presName="horzTwo" presStyleCnt="0"/>
      <dgm:spPr/>
    </dgm:pt>
    <dgm:pt modelId="{938EBE69-1350-4D1D-8D2C-6C0EE79A45BE}" type="pres">
      <dgm:prSet presAssocID="{2D8F3D1E-993B-4ACB-B10E-FFE64E2E7A57}" presName="sibSpaceTwo" presStyleCnt="0"/>
      <dgm:spPr/>
    </dgm:pt>
    <dgm:pt modelId="{F4C68862-CEBE-4826-8207-E4F544B2EE8E}" type="pres">
      <dgm:prSet presAssocID="{A7709C96-F265-4E08-8759-056D7B8B0031}" presName="vertTwo" presStyleCnt="0"/>
      <dgm:spPr/>
    </dgm:pt>
    <dgm:pt modelId="{D3E9F817-50D7-4A70-8E9D-9620F9839755}" type="pres">
      <dgm:prSet presAssocID="{A7709C96-F265-4E08-8759-056D7B8B0031}" presName="txTwo" presStyleLbl="node2" presStyleIdx="1" presStyleCnt="3">
        <dgm:presLayoutVars>
          <dgm:chPref val="3"/>
        </dgm:presLayoutVars>
      </dgm:prSet>
      <dgm:spPr/>
    </dgm:pt>
    <dgm:pt modelId="{FFF9A1F2-0081-4BF0-A54F-6737411EE02B}" type="pres">
      <dgm:prSet presAssocID="{A7709C96-F265-4E08-8759-056D7B8B0031}" presName="horzTwo" presStyleCnt="0"/>
      <dgm:spPr/>
    </dgm:pt>
    <dgm:pt modelId="{AE4A6856-C989-4C8D-8B14-80EDEF9970B5}" type="pres">
      <dgm:prSet presAssocID="{D880019B-94FF-4C02-BDE7-7A463B5BB9CB}" presName="sibSpaceTwo" presStyleCnt="0"/>
      <dgm:spPr/>
    </dgm:pt>
    <dgm:pt modelId="{68B2DFAA-2F18-437A-8EEB-2CA12108A79F}" type="pres">
      <dgm:prSet presAssocID="{EC9DDEEC-06E5-4CFE-B896-0FA26800F235}" presName="vertTwo" presStyleCnt="0"/>
      <dgm:spPr/>
    </dgm:pt>
    <dgm:pt modelId="{0B1A1225-52CC-49CA-A3FF-2FA68AC574A3}" type="pres">
      <dgm:prSet presAssocID="{EC9DDEEC-06E5-4CFE-B896-0FA26800F235}" presName="txTwo" presStyleLbl="node2" presStyleIdx="2" presStyleCnt="3">
        <dgm:presLayoutVars>
          <dgm:chPref val="3"/>
        </dgm:presLayoutVars>
      </dgm:prSet>
      <dgm:spPr/>
    </dgm:pt>
    <dgm:pt modelId="{798CC607-94CE-442C-9222-58068570DC48}" type="pres">
      <dgm:prSet presAssocID="{EC9DDEEC-06E5-4CFE-B896-0FA26800F235}" presName="horzTwo" presStyleCnt="0"/>
      <dgm:spPr/>
    </dgm:pt>
  </dgm:ptLst>
  <dgm:cxnLst>
    <dgm:cxn modelId="{D1BCAA03-5E47-4EF2-B2AE-B9C43B11E81A}" srcId="{0F85DDCC-F3F4-4441-AE0B-944246D5C860}" destId="{A7709C96-F265-4E08-8759-056D7B8B0031}" srcOrd="1" destOrd="0" parTransId="{AFC6719D-CD0E-4370-B2A4-FB8FA1D84E62}" sibTransId="{D880019B-94FF-4C02-BDE7-7A463B5BB9CB}"/>
    <dgm:cxn modelId="{0848EB1E-6A5F-43CA-A044-E86EA5B2AD84}" srcId="{8DCA894C-308D-4639-931F-C2F71C1F3DCA}" destId="{0F85DDCC-F3F4-4441-AE0B-944246D5C860}" srcOrd="0" destOrd="0" parTransId="{C1A9A932-4663-4A48-8CB8-37642C5284B9}" sibTransId="{A5E20F0E-A2D9-4031-96E2-175C668B917F}"/>
    <dgm:cxn modelId="{C3705335-F7F3-4C2E-A340-8286F9EB767C}" srcId="{0F85DDCC-F3F4-4441-AE0B-944246D5C860}" destId="{EC9DDEEC-06E5-4CFE-B896-0FA26800F235}" srcOrd="2" destOrd="0" parTransId="{5D084820-7F05-4587-AF79-0F33DCB872F9}" sibTransId="{78194CB9-C0FB-4956-9771-2006D0E5687D}"/>
    <dgm:cxn modelId="{2CCB623A-ED70-4DFD-BD18-3E9D29594115}" srcId="{0F85DDCC-F3F4-4441-AE0B-944246D5C860}" destId="{38488801-A951-4644-87E8-70F7F8A20B10}" srcOrd="0" destOrd="0" parTransId="{5CF6FA3E-2E9A-495E-84DE-F2D554533141}" sibTransId="{2D8F3D1E-993B-4ACB-B10E-FFE64E2E7A57}"/>
    <dgm:cxn modelId="{DA6B5464-416A-49EF-81EE-1B65D40EFC83}" type="presOf" srcId="{EC9DDEEC-06E5-4CFE-B896-0FA26800F235}" destId="{0B1A1225-52CC-49CA-A3FF-2FA68AC574A3}" srcOrd="0" destOrd="0" presId="urn:microsoft.com/office/officeart/2005/8/layout/hierarchy4"/>
    <dgm:cxn modelId="{A96E049E-41AB-4B48-833B-8BEBC605EEDB}" type="presOf" srcId="{0F85DDCC-F3F4-4441-AE0B-944246D5C860}" destId="{74256CE5-A3BC-4E33-885F-43FBD172B7BE}" srcOrd="0" destOrd="0" presId="urn:microsoft.com/office/officeart/2005/8/layout/hierarchy4"/>
    <dgm:cxn modelId="{38B76AB4-8F59-4055-AA73-D01784C90B4A}" type="presOf" srcId="{A7709C96-F265-4E08-8759-056D7B8B0031}" destId="{D3E9F817-50D7-4A70-8E9D-9620F9839755}" srcOrd="0" destOrd="0" presId="urn:microsoft.com/office/officeart/2005/8/layout/hierarchy4"/>
    <dgm:cxn modelId="{B0D32BD2-2128-4609-81A4-D640D4F308F5}" type="presOf" srcId="{38488801-A951-4644-87E8-70F7F8A20B10}" destId="{A7393158-A478-48D0-B1BB-212FBFB25C19}" srcOrd="0" destOrd="0" presId="urn:microsoft.com/office/officeart/2005/8/layout/hierarchy4"/>
    <dgm:cxn modelId="{F6CD02D8-84B4-474A-8073-66CBBB096565}" type="presOf" srcId="{8DCA894C-308D-4639-931F-C2F71C1F3DCA}" destId="{0AB084A3-485B-410E-A4F8-C8782F008E68}" srcOrd="0" destOrd="0" presId="urn:microsoft.com/office/officeart/2005/8/layout/hierarchy4"/>
    <dgm:cxn modelId="{13AB7319-D642-47CF-BCDE-F7AE9DDECFE9}" type="presParOf" srcId="{0AB084A3-485B-410E-A4F8-C8782F008E68}" destId="{747E2AF0-2CD4-48CA-BF2A-F00E34DD60FA}" srcOrd="0" destOrd="0" presId="urn:microsoft.com/office/officeart/2005/8/layout/hierarchy4"/>
    <dgm:cxn modelId="{DC383568-F16B-45E3-9D67-065E3B95499B}" type="presParOf" srcId="{747E2AF0-2CD4-48CA-BF2A-F00E34DD60FA}" destId="{74256CE5-A3BC-4E33-885F-43FBD172B7BE}" srcOrd="0" destOrd="0" presId="urn:microsoft.com/office/officeart/2005/8/layout/hierarchy4"/>
    <dgm:cxn modelId="{FD0FB463-BEB0-4619-B9BC-5121CB52EECF}" type="presParOf" srcId="{747E2AF0-2CD4-48CA-BF2A-F00E34DD60FA}" destId="{F7CFF418-8151-499B-BD6B-A32679916432}" srcOrd="1" destOrd="0" presId="urn:microsoft.com/office/officeart/2005/8/layout/hierarchy4"/>
    <dgm:cxn modelId="{D91A3A2C-9F51-4A92-B26E-76718F70E99B}" type="presParOf" srcId="{747E2AF0-2CD4-48CA-BF2A-F00E34DD60FA}" destId="{B86186C6-E6F8-45E4-8059-ACD5F3729018}" srcOrd="2" destOrd="0" presId="urn:microsoft.com/office/officeart/2005/8/layout/hierarchy4"/>
    <dgm:cxn modelId="{3A750329-1E06-4395-8299-679EFC9C0F1A}" type="presParOf" srcId="{B86186C6-E6F8-45E4-8059-ACD5F3729018}" destId="{82428717-ED0E-4B82-8C5D-4B06F2E5C3B2}" srcOrd="0" destOrd="0" presId="urn:microsoft.com/office/officeart/2005/8/layout/hierarchy4"/>
    <dgm:cxn modelId="{4FF87D67-D1C7-4D21-AC1C-07C358E7CC0F}" type="presParOf" srcId="{82428717-ED0E-4B82-8C5D-4B06F2E5C3B2}" destId="{A7393158-A478-48D0-B1BB-212FBFB25C19}" srcOrd="0" destOrd="0" presId="urn:microsoft.com/office/officeart/2005/8/layout/hierarchy4"/>
    <dgm:cxn modelId="{F6621312-B941-4145-A26D-13EA209D08DB}" type="presParOf" srcId="{82428717-ED0E-4B82-8C5D-4B06F2E5C3B2}" destId="{8D52DB32-E3AE-467E-A63B-52E8B27A9569}" srcOrd="1" destOrd="0" presId="urn:microsoft.com/office/officeart/2005/8/layout/hierarchy4"/>
    <dgm:cxn modelId="{1155823B-A1F8-4A4C-B59C-A7F607E40F62}" type="presParOf" srcId="{B86186C6-E6F8-45E4-8059-ACD5F3729018}" destId="{938EBE69-1350-4D1D-8D2C-6C0EE79A45BE}" srcOrd="1" destOrd="0" presId="urn:microsoft.com/office/officeart/2005/8/layout/hierarchy4"/>
    <dgm:cxn modelId="{EB37A8E9-3030-4970-BC41-4154B32379B8}" type="presParOf" srcId="{B86186C6-E6F8-45E4-8059-ACD5F3729018}" destId="{F4C68862-CEBE-4826-8207-E4F544B2EE8E}" srcOrd="2" destOrd="0" presId="urn:microsoft.com/office/officeart/2005/8/layout/hierarchy4"/>
    <dgm:cxn modelId="{CC0C9ED1-9EC7-484E-BC76-1D7F3FA889C5}" type="presParOf" srcId="{F4C68862-CEBE-4826-8207-E4F544B2EE8E}" destId="{D3E9F817-50D7-4A70-8E9D-9620F9839755}" srcOrd="0" destOrd="0" presId="urn:microsoft.com/office/officeart/2005/8/layout/hierarchy4"/>
    <dgm:cxn modelId="{315E2248-57D4-4177-AA0A-FE9226102956}" type="presParOf" srcId="{F4C68862-CEBE-4826-8207-E4F544B2EE8E}" destId="{FFF9A1F2-0081-4BF0-A54F-6737411EE02B}" srcOrd="1" destOrd="0" presId="urn:microsoft.com/office/officeart/2005/8/layout/hierarchy4"/>
    <dgm:cxn modelId="{8A6E7362-3CA0-4642-8A2F-5FC32E123CCF}" type="presParOf" srcId="{B86186C6-E6F8-45E4-8059-ACD5F3729018}" destId="{AE4A6856-C989-4C8D-8B14-80EDEF9970B5}" srcOrd="3" destOrd="0" presId="urn:microsoft.com/office/officeart/2005/8/layout/hierarchy4"/>
    <dgm:cxn modelId="{089B1081-EC84-49BA-AD5C-46ECEDAA3CD5}" type="presParOf" srcId="{B86186C6-E6F8-45E4-8059-ACD5F3729018}" destId="{68B2DFAA-2F18-437A-8EEB-2CA12108A79F}" srcOrd="4" destOrd="0" presId="urn:microsoft.com/office/officeart/2005/8/layout/hierarchy4"/>
    <dgm:cxn modelId="{8758D4E1-0B09-4083-A5DA-FCFAC927344A}" type="presParOf" srcId="{68B2DFAA-2F18-437A-8EEB-2CA12108A79F}" destId="{0B1A1225-52CC-49CA-A3FF-2FA68AC574A3}" srcOrd="0" destOrd="0" presId="urn:microsoft.com/office/officeart/2005/8/layout/hierarchy4"/>
    <dgm:cxn modelId="{9E6D06F0-34E9-4745-B120-9E20C7B935B3}" type="presParOf" srcId="{68B2DFAA-2F18-437A-8EEB-2CA12108A79F}" destId="{798CC607-94CE-442C-9222-58068570DC48}"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77E423-63F3-44CC-8F88-B61A68D17D4B}" type="doc">
      <dgm:prSet loTypeId="urn:microsoft.com/office/officeart/2005/8/layout/cycle4#1" loCatId="cycle" qsTypeId="urn:microsoft.com/office/officeart/2005/8/quickstyle/simple4" qsCatId="simple" csTypeId="urn:microsoft.com/office/officeart/2005/8/colors/accent1_2" csCatId="accent1" phldr="1"/>
      <dgm:spPr/>
      <dgm:t>
        <a:bodyPr/>
        <a:lstStyle/>
        <a:p>
          <a:endParaRPr lang="en-AU"/>
        </a:p>
      </dgm:t>
    </dgm:pt>
    <dgm:pt modelId="{7C9C7DA9-CE04-4E00-B992-66AECC7AC59B}">
      <dgm:prSet phldrT="[Text]" custT="1">
        <dgm:style>
          <a:lnRef idx="1">
            <a:schemeClr val="accent4"/>
          </a:lnRef>
          <a:fillRef idx="3">
            <a:schemeClr val="accent4"/>
          </a:fillRef>
          <a:effectRef idx="2">
            <a:schemeClr val="accent4"/>
          </a:effectRef>
          <a:fontRef idx="minor">
            <a:schemeClr val="lt1"/>
          </a:fontRef>
        </dgm:style>
      </dgm:prSet>
      <dgm:spPr>
        <a:xfrm>
          <a:off x="2213459" y="257226"/>
          <a:ext cx="1878712" cy="1767465"/>
        </a:xfr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dgm:spPr>
      <dgm:t>
        <a:bodyPr lIns="0" tIns="0" rIns="144000" bIns="0"/>
        <a:lstStyle/>
        <a:p>
          <a:pPr marL="0" indent="0" algn="r">
            <a:buNone/>
          </a:pPr>
          <a:endParaRPr lang="en-AU" sz="2000" b="0" dirty="0">
            <a:solidFill>
              <a:sysClr val="window" lastClr="FFFFFF"/>
            </a:solidFill>
            <a:latin typeface="Calibri"/>
            <a:ea typeface="+mn-ea"/>
            <a:cs typeface="+mn-cs"/>
          </a:endParaRPr>
        </a:p>
      </dgm:t>
    </dgm:pt>
    <dgm:pt modelId="{89E05D09-AFB3-498F-9D8E-FA4B99D401F5}" type="parTrans" cxnId="{96C0EB4B-8E56-41FC-80EB-598250D2FC03}">
      <dgm:prSet/>
      <dgm:spPr/>
      <dgm:t>
        <a:bodyPr/>
        <a:lstStyle/>
        <a:p>
          <a:endParaRPr lang="en-AU">
            <a:latin typeface="+mn-lt"/>
          </a:endParaRPr>
        </a:p>
      </dgm:t>
    </dgm:pt>
    <dgm:pt modelId="{7ACC4856-2679-4042-9C1C-86375CA09C02}" type="sibTrans" cxnId="{96C0EB4B-8E56-41FC-80EB-598250D2FC03}">
      <dgm:prSet/>
      <dgm:spPr/>
      <dgm:t>
        <a:bodyPr/>
        <a:lstStyle/>
        <a:p>
          <a:endParaRPr lang="en-AU">
            <a:latin typeface="+mn-lt"/>
          </a:endParaRPr>
        </a:p>
      </dgm:t>
    </dgm:pt>
    <dgm:pt modelId="{E1C7CA8F-3F76-4F14-A343-10F0BADA4C27}">
      <dgm:prSet phldrT="[Text]" custT="1">
        <dgm:style>
          <a:lnRef idx="1">
            <a:schemeClr val="accent3"/>
          </a:lnRef>
          <a:fillRef idx="3">
            <a:schemeClr val="accent3"/>
          </a:fillRef>
          <a:effectRef idx="2">
            <a:schemeClr val="accent3"/>
          </a:effectRef>
          <a:fontRef idx="minor">
            <a:schemeClr val="lt1"/>
          </a:fontRef>
        </dgm:style>
      </dgm:prSet>
      <dgm:spPr>
        <a:xfrm rot="5400000">
          <a:off x="4230043" y="194301"/>
          <a:ext cx="1767465" cy="1878712"/>
        </a:xfrm>
        <a:gradFill rotWithShape="1">
          <a:gsLst>
            <a:gs pos="0">
              <a:srgbClr val="FF932B"/>
            </a:gs>
            <a:gs pos="100000">
              <a:srgbClr val="FFB977"/>
            </a:gs>
          </a:gsLst>
          <a:lin ang="16200000" scaled="0"/>
        </a:gradFill>
        <a:ln w="9525" cap="flat" cmpd="sng" algn="ctr">
          <a:solidFill>
            <a:srgbClr val="F69240"/>
          </a:solidFill>
          <a:prstDash val="solid"/>
        </a:ln>
        <a:effectLst>
          <a:outerShdw blurRad="40000" dist="23000" dir="5400000" rotWithShape="0">
            <a:srgbClr val="000000">
              <a:alpha val="35000"/>
            </a:srgbClr>
          </a:outerShdw>
        </a:effectLst>
      </dgm:spPr>
      <dgm:t>
        <a:bodyPr lIns="144000" tIns="0" rIns="0" bIns="0"/>
        <a:lstStyle/>
        <a:p>
          <a:pPr algn="l">
            <a:buNone/>
          </a:pPr>
          <a:endParaRPr lang="en-AU" sz="2000" dirty="0">
            <a:solidFill>
              <a:sysClr val="window" lastClr="FFFFFF"/>
            </a:solidFill>
            <a:latin typeface="Calibri"/>
            <a:ea typeface="+mn-ea"/>
            <a:cs typeface="+mn-cs"/>
          </a:endParaRPr>
        </a:p>
      </dgm:t>
    </dgm:pt>
    <dgm:pt modelId="{5347E1BC-B771-4D91-80AF-137D88E4386C}" type="sibTrans" cxnId="{2286812A-6E42-4176-8147-565602C860F5}">
      <dgm:prSet/>
      <dgm:spPr/>
      <dgm:t>
        <a:bodyPr/>
        <a:lstStyle/>
        <a:p>
          <a:endParaRPr lang="en-AU">
            <a:latin typeface="+mn-lt"/>
          </a:endParaRPr>
        </a:p>
      </dgm:t>
    </dgm:pt>
    <dgm:pt modelId="{079475B2-8645-490B-B688-E845E41630C1}" type="parTrans" cxnId="{2286812A-6E42-4176-8147-565602C860F5}">
      <dgm:prSet/>
      <dgm:spPr/>
      <dgm:t>
        <a:bodyPr/>
        <a:lstStyle/>
        <a:p>
          <a:endParaRPr lang="en-AU">
            <a:latin typeface="+mn-lt"/>
          </a:endParaRPr>
        </a:p>
      </dgm:t>
    </dgm:pt>
    <dgm:pt modelId="{EE6D517A-5D46-4F8F-A761-1B6DFAFACA6F}" type="pres">
      <dgm:prSet presAssocID="{1077E423-63F3-44CC-8F88-B61A68D17D4B}" presName="cycleMatrixDiagram" presStyleCnt="0">
        <dgm:presLayoutVars>
          <dgm:chMax val="1"/>
          <dgm:dir/>
          <dgm:animLvl val="lvl"/>
          <dgm:resizeHandles val="exact"/>
        </dgm:presLayoutVars>
      </dgm:prSet>
      <dgm:spPr/>
    </dgm:pt>
    <dgm:pt modelId="{B859039F-03B1-4BAC-82D1-673A250BB259}" type="pres">
      <dgm:prSet presAssocID="{1077E423-63F3-44CC-8F88-B61A68D17D4B}" presName="children" presStyleCnt="0"/>
      <dgm:spPr/>
    </dgm:pt>
    <dgm:pt modelId="{1DB6CC2E-5790-4845-BAAA-BD131EA52A8A}" type="pres">
      <dgm:prSet presAssocID="{1077E423-63F3-44CC-8F88-B61A68D17D4B}" presName="childPlaceholder" presStyleCnt="0"/>
      <dgm:spPr/>
    </dgm:pt>
    <dgm:pt modelId="{FEC0828E-B893-4C73-9305-EEC20B8792FC}" type="pres">
      <dgm:prSet presAssocID="{1077E423-63F3-44CC-8F88-B61A68D17D4B}" presName="circle" presStyleCnt="0"/>
      <dgm:spPr/>
    </dgm:pt>
    <dgm:pt modelId="{7D0107C2-68B5-4C6E-A188-F6EBE4BE4C3C}" type="pres">
      <dgm:prSet presAssocID="{1077E423-63F3-44CC-8F88-B61A68D17D4B}" presName="quadrant1" presStyleLbl="node1" presStyleIdx="0" presStyleCnt="4" custScaleX="109618" custScaleY="103156" custLinFactNeighborX="-5538" custLinFactNeighborY="3408">
        <dgm:presLayoutVars>
          <dgm:chMax val="1"/>
          <dgm:bulletEnabled val="1"/>
        </dgm:presLayoutVars>
      </dgm:prSet>
      <dgm:spPr>
        <a:prstGeom prst="pieWedge">
          <a:avLst/>
        </a:prstGeom>
      </dgm:spPr>
    </dgm:pt>
    <dgm:pt modelId="{4B1F35FD-DF84-4C50-98B9-4F3ED3A32840}" type="pres">
      <dgm:prSet presAssocID="{1077E423-63F3-44CC-8F88-B61A68D17D4B}" presName="quadrant2" presStyleLbl="node1" presStyleIdx="1" presStyleCnt="4" custScaleX="109618" custScaleY="103127" custLinFactNeighborX="4260" custLinFactNeighborY="2982">
        <dgm:presLayoutVars>
          <dgm:chMax val="1"/>
          <dgm:bulletEnabled val="1"/>
        </dgm:presLayoutVars>
      </dgm:prSet>
      <dgm:spPr>
        <a:prstGeom prst="pieWedge">
          <a:avLst/>
        </a:prstGeom>
      </dgm:spPr>
    </dgm:pt>
    <dgm:pt modelId="{68B4A3BB-B599-4DF7-B4B3-6C27D54722A5}" type="pres">
      <dgm:prSet presAssocID="{1077E423-63F3-44CC-8F88-B61A68D17D4B}" presName="quadrant3" presStyleLbl="node1" presStyleIdx="2" presStyleCnt="4" custScaleX="109618" custScaleY="103127" custLinFactNeighborX="3834" custLinFactNeighborY="6390">
        <dgm:presLayoutVars>
          <dgm:chMax val="1"/>
          <dgm:bulletEnabled val="1"/>
        </dgm:presLayoutVars>
      </dgm:prSet>
      <dgm:spPr/>
    </dgm:pt>
    <dgm:pt modelId="{3903699B-B9F5-4ED4-91B6-7582523FA7FD}" type="pres">
      <dgm:prSet presAssocID="{1077E423-63F3-44CC-8F88-B61A68D17D4B}" presName="quadrant4" presStyleLbl="node1" presStyleIdx="3" presStyleCnt="4" custScaleX="109618" custScaleY="103127" custLinFactNeighborX="-5964" custLinFactNeighborY="5964">
        <dgm:presLayoutVars>
          <dgm:chMax val="1"/>
          <dgm:bulletEnabled val="1"/>
        </dgm:presLayoutVars>
      </dgm:prSet>
      <dgm:spPr>
        <a:gradFill rotWithShape="0">
          <a:gsLst>
            <a:gs pos="0">
              <a:srgbClr val="39B7D8"/>
            </a:gs>
            <a:gs pos="100000">
              <a:srgbClr val="95EEFF"/>
            </a:gs>
          </a:gsLst>
        </a:gradFill>
        <a:ln>
          <a:solidFill>
            <a:srgbClr val="46AAC5"/>
          </a:solidFill>
        </a:ln>
      </dgm:spPr>
    </dgm:pt>
    <dgm:pt modelId="{72D80829-C515-467B-9B1A-FB3E43E5380F}" type="pres">
      <dgm:prSet presAssocID="{1077E423-63F3-44CC-8F88-B61A68D17D4B}" presName="quadrantPlaceholder" presStyleCnt="0"/>
      <dgm:spPr/>
    </dgm:pt>
    <dgm:pt modelId="{67AB46AD-9692-406D-A1D4-44BD254E719D}" type="pres">
      <dgm:prSet presAssocID="{1077E423-63F3-44CC-8F88-B61A68D17D4B}" presName="center1" presStyleLbl="fgShp" presStyleIdx="0" presStyleCnt="2" custLinFactNeighborX="1517" custLinFactNeighborY="22308"/>
      <dgm:spPr>
        <a:xfrm>
          <a:off x="3857354" y="1737622"/>
          <a:ext cx="591741" cy="514557"/>
        </a:xfrm>
        <a:prstGeom prst="circularArrow">
          <a:avLst/>
        </a:prstGeom>
        <a:gradFill rotWithShape="0">
          <a:gsLst>
            <a:gs pos="0">
              <a:srgbClr val="4F81BD">
                <a:tint val="60000"/>
                <a:hueOff val="0"/>
                <a:satOff val="0"/>
                <a:lumOff val="0"/>
                <a:alphaOff val="0"/>
                <a:tint val="100000"/>
                <a:shade val="100000"/>
                <a:satMod val="130000"/>
              </a:srgbClr>
            </a:gs>
            <a:gs pos="100000">
              <a:srgbClr val="4F81BD">
                <a:tint val="60000"/>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gm:spPr>
    </dgm:pt>
    <dgm:pt modelId="{9AA24B15-B9AA-44FF-8739-944A3CE6A903}" type="pres">
      <dgm:prSet presAssocID="{1077E423-63F3-44CC-8F88-B61A68D17D4B}" presName="center2" presStyleLbl="fgShp" presStyleIdx="1" presStyleCnt="2" custAng="0" custScaleX="136400" custScaleY="148811" custLinFactNeighborX="-2469" custLinFactNeighborY="-6147">
        <dgm:style>
          <a:lnRef idx="2">
            <a:schemeClr val="accent2">
              <a:shade val="50000"/>
            </a:schemeClr>
          </a:lnRef>
          <a:fillRef idx="1">
            <a:schemeClr val="accent2"/>
          </a:fillRef>
          <a:effectRef idx="0">
            <a:schemeClr val="accent2"/>
          </a:effectRef>
          <a:fontRef idx="minor">
            <a:schemeClr val="lt1"/>
          </a:fontRef>
        </dgm:style>
      </dgm:prSet>
      <dgm:spPr>
        <a:xfrm rot="10800000">
          <a:off x="3726070" y="1663531"/>
          <a:ext cx="807134" cy="765718"/>
        </a:xfrm>
        <a:prstGeom prst="ellipse">
          <a:avLst/>
        </a:prstGeom>
        <a:solidFill>
          <a:srgbClr val="C0504D"/>
        </a:solidFill>
        <a:ln w="25400" cap="flat" cmpd="sng" algn="ctr">
          <a:solidFill>
            <a:srgbClr val="C0504D">
              <a:shade val="50000"/>
            </a:srgbClr>
          </a:solidFill>
          <a:prstDash val="solid"/>
        </a:ln>
        <a:effectLst/>
      </dgm:spPr>
    </dgm:pt>
  </dgm:ptLst>
  <dgm:cxnLst>
    <dgm:cxn modelId="{2286812A-6E42-4176-8147-565602C860F5}" srcId="{1077E423-63F3-44CC-8F88-B61A68D17D4B}" destId="{E1C7CA8F-3F76-4F14-A343-10F0BADA4C27}" srcOrd="1" destOrd="0" parTransId="{079475B2-8645-490B-B688-E845E41630C1}" sibTransId="{5347E1BC-B771-4D91-80AF-137D88E4386C}"/>
    <dgm:cxn modelId="{96C0EB4B-8E56-41FC-80EB-598250D2FC03}" srcId="{1077E423-63F3-44CC-8F88-B61A68D17D4B}" destId="{7C9C7DA9-CE04-4E00-B992-66AECC7AC59B}" srcOrd="0" destOrd="0" parTransId="{89E05D09-AFB3-498F-9D8E-FA4B99D401F5}" sibTransId="{7ACC4856-2679-4042-9C1C-86375CA09C02}"/>
    <dgm:cxn modelId="{3945AA53-29F6-4495-83C7-18872A8A5029}" type="presOf" srcId="{1077E423-63F3-44CC-8F88-B61A68D17D4B}" destId="{EE6D517A-5D46-4F8F-A761-1B6DFAFACA6F}" srcOrd="0" destOrd="0" presId="urn:microsoft.com/office/officeart/2005/8/layout/cycle4#1"/>
    <dgm:cxn modelId="{45459188-0EC9-4A28-B006-EB8F4F5D3ABA}" type="presOf" srcId="{E1C7CA8F-3F76-4F14-A343-10F0BADA4C27}" destId="{4B1F35FD-DF84-4C50-98B9-4F3ED3A32840}" srcOrd="0" destOrd="0" presId="urn:microsoft.com/office/officeart/2005/8/layout/cycle4#1"/>
    <dgm:cxn modelId="{6A074D8C-B509-4B53-AF41-258335FCE468}" type="presOf" srcId="{7C9C7DA9-CE04-4E00-B992-66AECC7AC59B}" destId="{7D0107C2-68B5-4C6E-A188-F6EBE4BE4C3C}" srcOrd="0" destOrd="0" presId="urn:microsoft.com/office/officeart/2005/8/layout/cycle4#1"/>
    <dgm:cxn modelId="{C2C8A421-E08F-4547-BC48-9A83B7815A22}" type="presParOf" srcId="{EE6D517A-5D46-4F8F-A761-1B6DFAFACA6F}" destId="{B859039F-03B1-4BAC-82D1-673A250BB259}" srcOrd="0" destOrd="0" presId="urn:microsoft.com/office/officeart/2005/8/layout/cycle4#1"/>
    <dgm:cxn modelId="{AFED1866-613B-4E65-9F74-753FE62132D5}" type="presParOf" srcId="{B859039F-03B1-4BAC-82D1-673A250BB259}" destId="{1DB6CC2E-5790-4845-BAAA-BD131EA52A8A}" srcOrd="0" destOrd="0" presId="urn:microsoft.com/office/officeart/2005/8/layout/cycle4#1"/>
    <dgm:cxn modelId="{0978DCFC-F393-43A0-908B-7A79021BCFA3}" type="presParOf" srcId="{EE6D517A-5D46-4F8F-A761-1B6DFAFACA6F}" destId="{FEC0828E-B893-4C73-9305-EEC20B8792FC}" srcOrd="1" destOrd="0" presId="urn:microsoft.com/office/officeart/2005/8/layout/cycle4#1"/>
    <dgm:cxn modelId="{A0CC03EA-59E1-40C4-A9CF-3A441F52FA07}" type="presParOf" srcId="{FEC0828E-B893-4C73-9305-EEC20B8792FC}" destId="{7D0107C2-68B5-4C6E-A188-F6EBE4BE4C3C}" srcOrd="0" destOrd="0" presId="urn:microsoft.com/office/officeart/2005/8/layout/cycle4#1"/>
    <dgm:cxn modelId="{9822BFC5-68F1-4625-AB90-1AD00B3E7573}" type="presParOf" srcId="{FEC0828E-B893-4C73-9305-EEC20B8792FC}" destId="{4B1F35FD-DF84-4C50-98B9-4F3ED3A32840}" srcOrd="1" destOrd="0" presId="urn:microsoft.com/office/officeart/2005/8/layout/cycle4#1"/>
    <dgm:cxn modelId="{236313E7-D89B-4D24-A8DB-16F6697DC0F1}" type="presParOf" srcId="{FEC0828E-B893-4C73-9305-EEC20B8792FC}" destId="{68B4A3BB-B599-4DF7-B4B3-6C27D54722A5}" srcOrd="2" destOrd="0" presId="urn:microsoft.com/office/officeart/2005/8/layout/cycle4#1"/>
    <dgm:cxn modelId="{2B3B5AF1-F687-4897-9F7A-40C76F871B5A}" type="presParOf" srcId="{FEC0828E-B893-4C73-9305-EEC20B8792FC}" destId="{3903699B-B9F5-4ED4-91B6-7582523FA7FD}" srcOrd="3" destOrd="0" presId="urn:microsoft.com/office/officeart/2005/8/layout/cycle4#1"/>
    <dgm:cxn modelId="{B450F700-3553-491B-B74C-A0929ADC57C1}" type="presParOf" srcId="{FEC0828E-B893-4C73-9305-EEC20B8792FC}" destId="{72D80829-C515-467B-9B1A-FB3E43E5380F}" srcOrd="4" destOrd="0" presId="urn:microsoft.com/office/officeart/2005/8/layout/cycle4#1"/>
    <dgm:cxn modelId="{1E312C93-CE28-4350-AA85-451FFDC7370C}" type="presParOf" srcId="{EE6D517A-5D46-4F8F-A761-1B6DFAFACA6F}" destId="{67AB46AD-9692-406D-A1D4-44BD254E719D}" srcOrd="2" destOrd="0" presId="urn:microsoft.com/office/officeart/2005/8/layout/cycle4#1"/>
    <dgm:cxn modelId="{84D879E5-3CDF-4C72-8CC1-ED4D77FDC927}" type="presParOf" srcId="{EE6D517A-5D46-4F8F-A761-1B6DFAFACA6F}" destId="{9AA24B15-B9AA-44FF-8739-944A3CE6A903}" srcOrd="3" destOrd="0" presId="urn:microsoft.com/office/officeart/2005/8/layout/cycle4#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256CE5-A3BC-4E33-885F-43FBD172B7BE}">
      <dsp:nvSpPr>
        <dsp:cNvPr id="0" name=""/>
        <dsp:cNvSpPr/>
      </dsp:nvSpPr>
      <dsp:spPr>
        <a:xfrm>
          <a:off x="3731" y="788"/>
          <a:ext cx="10376956" cy="1348451"/>
        </a:xfrm>
        <a:prstGeom prst="roundRect">
          <a:avLst>
            <a:gd name="adj" fmla="val 10000"/>
          </a:avLst>
        </a:prstGeom>
        <a:solidFill>
          <a:srgbClr val="C4D941"/>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17170" tIns="217170" rIns="217170" bIns="217170" numCol="1" spcCol="1270" anchor="ctr" anchorCtr="0">
          <a:noAutofit/>
        </a:bodyPr>
        <a:lstStyle/>
        <a:p>
          <a:pPr marL="0" lvl="0" indent="0" algn="ctr" defTabSz="2533650">
            <a:lnSpc>
              <a:spcPct val="90000"/>
            </a:lnSpc>
            <a:spcBef>
              <a:spcPct val="0"/>
            </a:spcBef>
            <a:spcAft>
              <a:spcPct val="35000"/>
            </a:spcAft>
            <a:buNone/>
          </a:pPr>
          <a:r>
            <a:rPr lang="en-CA" sz="5700" kern="1200" dirty="0">
              <a:latin typeface="Bahnschrift" panose="020B0502040204020203" pitchFamily="34" charset="0"/>
            </a:rPr>
            <a:t>PSPC is…</a:t>
          </a:r>
          <a:endParaRPr lang="en-CA" sz="5700" kern="1200" dirty="0"/>
        </a:p>
      </dsp:txBody>
      <dsp:txXfrm>
        <a:off x="43226" y="40283"/>
        <a:ext cx="10297966" cy="1269461"/>
      </dsp:txXfrm>
    </dsp:sp>
    <dsp:sp modelId="{A7393158-A478-48D0-B1BB-212FBFB25C19}">
      <dsp:nvSpPr>
        <dsp:cNvPr id="0" name=""/>
        <dsp:cNvSpPr/>
      </dsp:nvSpPr>
      <dsp:spPr>
        <a:xfrm>
          <a:off x="3731" y="1613880"/>
          <a:ext cx="3275554" cy="1348451"/>
        </a:xfrm>
        <a:prstGeom prst="roundRect">
          <a:avLst>
            <a:gd name="adj" fmla="val 10000"/>
          </a:avLst>
        </a:prstGeom>
        <a:gradFill rotWithShape="0">
          <a:gsLst>
            <a:gs pos="0">
              <a:srgbClr val="E9F69B"/>
            </a:gs>
            <a:gs pos="100000">
              <a:srgbClr val="C4D941"/>
            </a:gs>
          </a:gsLst>
          <a:lin ang="108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CA" sz="1900" kern="1200" dirty="0">
              <a:latin typeface="Bahnschrift" panose="020B0502040204020203" pitchFamily="34" charset="0"/>
            </a:rPr>
            <a:t>A common service provider to the federal government. </a:t>
          </a:r>
        </a:p>
      </dsp:txBody>
      <dsp:txXfrm>
        <a:off x="43226" y="1653375"/>
        <a:ext cx="3196564" cy="1269461"/>
      </dsp:txXfrm>
    </dsp:sp>
    <dsp:sp modelId="{D3E9F817-50D7-4A70-8E9D-9620F9839755}">
      <dsp:nvSpPr>
        <dsp:cNvPr id="0" name=""/>
        <dsp:cNvSpPr/>
      </dsp:nvSpPr>
      <dsp:spPr>
        <a:xfrm>
          <a:off x="3554432" y="1613880"/>
          <a:ext cx="3275554" cy="1348451"/>
        </a:xfrm>
        <a:prstGeom prst="roundRect">
          <a:avLst>
            <a:gd name="adj" fmla="val 10000"/>
          </a:avLst>
        </a:prstGeom>
        <a:gradFill rotWithShape="0">
          <a:gsLst>
            <a:gs pos="0">
              <a:srgbClr val="E9F69B"/>
            </a:gs>
            <a:gs pos="100000">
              <a:srgbClr val="C4D941"/>
            </a:gs>
          </a:gsLst>
          <a:lin ang="108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CA" sz="1900" kern="1200" dirty="0">
              <a:latin typeface="Bahnschrift" panose="020B0502040204020203" pitchFamily="34" charset="0"/>
            </a:rPr>
            <a:t>Engaging clients at all levels: Stand alone, regional, small departments and agencies. </a:t>
          </a:r>
        </a:p>
      </dsp:txBody>
      <dsp:txXfrm>
        <a:off x="3593927" y="1653375"/>
        <a:ext cx="3196564" cy="1269461"/>
      </dsp:txXfrm>
    </dsp:sp>
    <dsp:sp modelId="{0B1A1225-52CC-49CA-A3FF-2FA68AC574A3}">
      <dsp:nvSpPr>
        <dsp:cNvPr id="0" name=""/>
        <dsp:cNvSpPr/>
      </dsp:nvSpPr>
      <dsp:spPr>
        <a:xfrm>
          <a:off x="7105133" y="1613880"/>
          <a:ext cx="3275554" cy="1348451"/>
        </a:xfrm>
        <a:prstGeom prst="roundRect">
          <a:avLst>
            <a:gd name="adj" fmla="val 10000"/>
          </a:avLst>
        </a:prstGeom>
        <a:gradFill rotWithShape="0">
          <a:gsLst>
            <a:gs pos="0">
              <a:srgbClr val="E9F6BA"/>
            </a:gs>
            <a:gs pos="73000">
              <a:srgbClr val="C4D941"/>
            </a:gs>
          </a:gsLst>
          <a:lin ang="108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CA" sz="1900" kern="1200" dirty="0">
              <a:latin typeface="Bahnschrift" panose="020B0502040204020203" pitchFamily="34" charset="0"/>
            </a:rPr>
            <a:t>Partnering across municipal, provincial and territorial boundaries. </a:t>
          </a:r>
        </a:p>
      </dsp:txBody>
      <dsp:txXfrm>
        <a:off x="7144628" y="1653375"/>
        <a:ext cx="3196564" cy="12694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107C2-68B5-4C6E-A188-F6EBE4BE4C3C}">
      <dsp:nvSpPr>
        <dsp:cNvPr id="0" name=""/>
        <dsp:cNvSpPr/>
      </dsp:nvSpPr>
      <dsp:spPr>
        <a:xfrm>
          <a:off x="1663887" y="258041"/>
          <a:ext cx="1886491" cy="1775282"/>
        </a:xfrm>
        <a:prstGeom prst="pieWedge">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miter lim="800000"/>
        </a:ln>
        <a:effectLst>
          <a:outerShdw blurRad="40000" dist="23000" dir="5400000" rotWithShape="0">
            <a:srgbClr val="000000">
              <a:alpha val="35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0" tIns="0" rIns="144000" bIns="0" numCol="1" spcCol="1270" anchor="ctr" anchorCtr="0">
          <a:noAutofit/>
        </a:bodyPr>
        <a:lstStyle/>
        <a:p>
          <a:pPr marL="0" lvl="0" indent="0" algn="r" defTabSz="889000">
            <a:lnSpc>
              <a:spcPct val="90000"/>
            </a:lnSpc>
            <a:spcBef>
              <a:spcPct val="0"/>
            </a:spcBef>
            <a:spcAft>
              <a:spcPct val="35000"/>
            </a:spcAft>
            <a:buNone/>
          </a:pPr>
          <a:endParaRPr lang="en-AU" sz="2000" b="0" kern="1200" dirty="0">
            <a:solidFill>
              <a:sysClr val="window" lastClr="FFFFFF"/>
            </a:solidFill>
            <a:latin typeface="Calibri"/>
            <a:ea typeface="+mn-ea"/>
            <a:cs typeface="+mn-cs"/>
          </a:endParaRPr>
        </a:p>
      </dsp:txBody>
      <dsp:txXfrm>
        <a:off x="2216427" y="778009"/>
        <a:ext cx="1333951" cy="1255314"/>
      </dsp:txXfrm>
    </dsp:sp>
    <dsp:sp modelId="{4B1F35FD-DF84-4C50-98B9-4F3ED3A32840}">
      <dsp:nvSpPr>
        <dsp:cNvPr id="0" name=""/>
        <dsp:cNvSpPr/>
      </dsp:nvSpPr>
      <dsp:spPr>
        <a:xfrm rot="5400000">
          <a:off x="3688821" y="195105"/>
          <a:ext cx="1774783" cy="1886491"/>
        </a:xfrm>
        <a:prstGeom prst="pieWedge">
          <a:avLst/>
        </a:prstGeom>
        <a:gradFill rotWithShape="1">
          <a:gsLst>
            <a:gs pos="0">
              <a:srgbClr val="FF932B"/>
            </a:gs>
            <a:gs pos="100000">
              <a:srgbClr val="FFB977"/>
            </a:gs>
          </a:gsLst>
          <a:lin ang="16200000" scaled="0"/>
        </a:gradFill>
        <a:ln w="9525" cap="flat" cmpd="sng" algn="ctr">
          <a:solidFill>
            <a:srgbClr val="F69240"/>
          </a:solidFill>
          <a:prstDash val="solid"/>
          <a:miter lim="800000"/>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144000" tIns="0" rIns="0" bIns="0" numCol="1" spcCol="1270" anchor="ctr" anchorCtr="0">
          <a:noAutofit/>
        </a:bodyPr>
        <a:lstStyle/>
        <a:p>
          <a:pPr marL="0" lvl="0" indent="0" algn="l" defTabSz="889000">
            <a:lnSpc>
              <a:spcPct val="90000"/>
            </a:lnSpc>
            <a:spcBef>
              <a:spcPct val="0"/>
            </a:spcBef>
            <a:spcAft>
              <a:spcPct val="35000"/>
            </a:spcAft>
            <a:buNone/>
          </a:pPr>
          <a:endParaRPr lang="en-AU" sz="2000" kern="1200" dirty="0">
            <a:solidFill>
              <a:sysClr val="window" lastClr="FFFFFF"/>
            </a:solidFill>
            <a:latin typeface="Calibri"/>
            <a:ea typeface="+mn-ea"/>
            <a:cs typeface="+mn-cs"/>
          </a:endParaRPr>
        </a:p>
      </dsp:txBody>
      <dsp:txXfrm rot="-5400000">
        <a:off x="3632967" y="770781"/>
        <a:ext cx="1333951" cy="1254961"/>
      </dsp:txXfrm>
    </dsp:sp>
    <dsp:sp modelId="{68B4A3BB-B599-4DF7-B4B3-6C27D54722A5}">
      <dsp:nvSpPr>
        <dsp:cNvPr id="0" name=""/>
        <dsp:cNvSpPr/>
      </dsp:nvSpPr>
      <dsp:spPr>
        <a:xfrm rot="10800000">
          <a:off x="3625635" y="2110069"/>
          <a:ext cx="1886491" cy="1774783"/>
        </a:xfrm>
        <a:prstGeom prst="pieWedg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903699B-B9F5-4ED4-91B6-7582523FA7FD}">
      <dsp:nvSpPr>
        <dsp:cNvPr id="0" name=""/>
        <dsp:cNvSpPr/>
      </dsp:nvSpPr>
      <dsp:spPr>
        <a:xfrm rot="16200000">
          <a:off x="1712410" y="2046883"/>
          <a:ext cx="1774783" cy="1886491"/>
        </a:xfrm>
        <a:prstGeom prst="pieWedge">
          <a:avLst/>
        </a:prstGeom>
        <a:gradFill rotWithShape="0">
          <a:gsLst>
            <a:gs pos="0">
              <a:srgbClr val="39B7D8"/>
            </a:gs>
            <a:gs pos="100000">
              <a:srgbClr val="95EEFF"/>
            </a:gs>
          </a:gsLst>
          <a:lin ang="5400000" scaled="0"/>
        </a:gradFill>
        <a:ln>
          <a:solidFill>
            <a:srgbClr val="46AAC5"/>
          </a:solidFill>
        </a:ln>
        <a:effectLst/>
      </dsp:spPr>
      <dsp:style>
        <a:lnRef idx="0">
          <a:scrgbClr r="0" g="0" b="0"/>
        </a:lnRef>
        <a:fillRef idx="3">
          <a:scrgbClr r="0" g="0" b="0"/>
        </a:fillRef>
        <a:effectRef idx="2">
          <a:scrgbClr r="0" g="0" b="0"/>
        </a:effectRef>
        <a:fontRef idx="minor">
          <a:schemeClr val="lt1"/>
        </a:fontRef>
      </dsp:style>
    </dsp:sp>
    <dsp:sp modelId="{67AB46AD-9692-406D-A1D4-44BD254E719D}">
      <dsp:nvSpPr>
        <dsp:cNvPr id="0" name=""/>
        <dsp:cNvSpPr/>
      </dsp:nvSpPr>
      <dsp:spPr>
        <a:xfrm>
          <a:off x="3314588" y="1744817"/>
          <a:ext cx="594191" cy="516687"/>
        </a:xfrm>
        <a:prstGeom prst="circularArrow">
          <a:avLst/>
        </a:prstGeom>
        <a:gradFill rotWithShape="0">
          <a:gsLst>
            <a:gs pos="0">
              <a:srgbClr val="4F81BD">
                <a:tint val="60000"/>
                <a:hueOff val="0"/>
                <a:satOff val="0"/>
                <a:lumOff val="0"/>
                <a:alphaOff val="0"/>
                <a:tint val="100000"/>
                <a:shade val="100000"/>
                <a:satMod val="130000"/>
              </a:srgbClr>
            </a:gs>
            <a:gs pos="100000">
              <a:srgbClr val="4F81BD">
                <a:tint val="60000"/>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9AA24B15-B9AA-44FF-8739-944A3CE6A903}">
      <dsp:nvSpPr>
        <dsp:cNvPr id="0" name=""/>
        <dsp:cNvSpPr/>
      </dsp:nvSpPr>
      <dsp:spPr>
        <a:xfrm rot="10800000">
          <a:off x="3182761" y="1670419"/>
          <a:ext cx="810476" cy="768888"/>
        </a:xfrm>
        <a:prstGeom prst="ellipse">
          <a:avLst/>
        </a:prstGeom>
        <a:solidFill>
          <a:srgbClr val="C0504D"/>
        </a:solidFill>
        <a:ln w="25400" cap="flat" cmpd="sng" algn="ctr">
          <a:solidFill>
            <a:srgbClr val="C0504D">
              <a:shade val="50000"/>
            </a:srgbClr>
          </a:solidFill>
          <a:prstDash val="solid"/>
          <a:miter lim="800000"/>
        </a:ln>
        <a:effectLst/>
      </dsp:spPr>
      <dsp:style>
        <a:lnRef idx="2">
          <a:schemeClr val="accent2">
            <a:shade val="50000"/>
          </a:schemeClr>
        </a:lnRef>
        <a:fillRef idx="1">
          <a:schemeClr val="accent2"/>
        </a:fillRef>
        <a:effectRef idx="0">
          <a:schemeClr val="accent2"/>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A6CB0C-2D8D-4D23-AF56-2FE3C14A0438}" type="datetimeFigureOut">
              <a:rPr lang="en-CA" smtClean="0"/>
              <a:t>2021-02-17</a:t>
            </a:fld>
            <a:endParaRPr lang="en-CA" dirty="0"/>
          </a:p>
        </p:txBody>
      </p:sp>
      <p:sp>
        <p:nvSpPr>
          <p:cNvPr id="4" name="Slide Image Placeholder 3"/>
          <p:cNvSpPr>
            <a:spLocks noGrp="1" noRot="1" noChangeAspect="1"/>
          </p:cNvSpPr>
          <p:nvPr>
            <p:ph type="sldImg" idx="2"/>
          </p:nvPr>
        </p:nvSpPr>
        <p:spPr>
          <a:xfrm>
            <a:off x="1044575" y="1143000"/>
            <a:ext cx="4768850" cy="30861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08F33-2315-4BAE-AF1D-56DEE9621594}" type="slidenum">
              <a:rPr lang="en-CA" smtClean="0"/>
              <a:t>‹#›</a:t>
            </a:fld>
            <a:endParaRPr lang="en-CA" dirty="0"/>
          </a:p>
        </p:txBody>
      </p:sp>
    </p:spTree>
    <p:extLst>
      <p:ext uri="{BB962C8B-B14F-4D97-AF65-F5344CB8AC3E}">
        <p14:creationId xmlns:p14="http://schemas.microsoft.com/office/powerpoint/2010/main" val="529531460"/>
      </p:ext>
    </p:extLst>
  </p:cSld>
  <p:clrMap bg1="lt1" tx1="dk1" bg2="lt2" tx2="dk2" accent1="accent1" accent2="accent2" accent3="accent3" accent4="accent4" accent5="accent5" accent6="accent6" hlink="hlink" folHlink="folHlink"/>
  <p:notesStyle>
    <a:lvl1pPr marL="0" algn="l" defTabSz="1228804" rtl="0" eaLnBrk="1" latinLnBrk="0" hangingPunct="1">
      <a:defRPr sz="1611" kern="1200">
        <a:solidFill>
          <a:schemeClr val="tx1"/>
        </a:solidFill>
        <a:latin typeface="+mn-lt"/>
        <a:ea typeface="+mn-ea"/>
        <a:cs typeface="+mn-cs"/>
      </a:defRPr>
    </a:lvl1pPr>
    <a:lvl2pPr marL="614403" algn="l" defTabSz="1228804" rtl="0" eaLnBrk="1" latinLnBrk="0" hangingPunct="1">
      <a:defRPr sz="1611" kern="1200">
        <a:solidFill>
          <a:schemeClr val="tx1"/>
        </a:solidFill>
        <a:latin typeface="+mn-lt"/>
        <a:ea typeface="+mn-ea"/>
        <a:cs typeface="+mn-cs"/>
      </a:defRPr>
    </a:lvl2pPr>
    <a:lvl3pPr marL="1228804" algn="l" defTabSz="1228804" rtl="0" eaLnBrk="1" latinLnBrk="0" hangingPunct="1">
      <a:defRPr sz="1611" kern="1200">
        <a:solidFill>
          <a:schemeClr val="tx1"/>
        </a:solidFill>
        <a:latin typeface="+mn-lt"/>
        <a:ea typeface="+mn-ea"/>
        <a:cs typeface="+mn-cs"/>
      </a:defRPr>
    </a:lvl3pPr>
    <a:lvl4pPr marL="1843207" algn="l" defTabSz="1228804" rtl="0" eaLnBrk="1" latinLnBrk="0" hangingPunct="1">
      <a:defRPr sz="1611" kern="1200">
        <a:solidFill>
          <a:schemeClr val="tx1"/>
        </a:solidFill>
        <a:latin typeface="+mn-lt"/>
        <a:ea typeface="+mn-ea"/>
        <a:cs typeface="+mn-cs"/>
      </a:defRPr>
    </a:lvl4pPr>
    <a:lvl5pPr marL="2457610" algn="l" defTabSz="1228804" rtl="0" eaLnBrk="1" latinLnBrk="0" hangingPunct="1">
      <a:defRPr sz="1611" kern="1200">
        <a:solidFill>
          <a:schemeClr val="tx1"/>
        </a:solidFill>
        <a:latin typeface="+mn-lt"/>
        <a:ea typeface="+mn-ea"/>
        <a:cs typeface="+mn-cs"/>
      </a:defRPr>
    </a:lvl5pPr>
    <a:lvl6pPr marL="3072012" algn="l" defTabSz="1228804" rtl="0" eaLnBrk="1" latinLnBrk="0" hangingPunct="1">
      <a:defRPr sz="1611" kern="1200">
        <a:solidFill>
          <a:schemeClr val="tx1"/>
        </a:solidFill>
        <a:latin typeface="+mn-lt"/>
        <a:ea typeface="+mn-ea"/>
        <a:cs typeface="+mn-cs"/>
      </a:defRPr>
    </a:lvl6pPr>
    <a:lvl7pPr marL="3686415" algn="l" defTabSz="1228804" rtl="0" eaLnBrk="1" latinLnBrk="0" hangingPunct="1">
      <a:defRPr sz="1611" kern="1200">
        <a:solidFill>
          <a:schemeClr val="tx1"/>
        </a:solidFill>
        <a:latin typeface="+mn-lt"/>
        <a:ea typeface="+mn-ea"/>
        <a:cs typeface="+mn-cs"/>
      </a:defRPr>
    </a:lvl7pPr>
    <a:lvl8pPr marL="4300816" algn="l" defTabSz="1228804" rtl="0" eaLnBrk="1" latinLnBrk="0" hangingPunct="1">
      <a:defRPr sz="1611" kern="1200">
        <a:solidFill>
          <a:schemeClr val="tx1"/>
        </a:solidFill>
        <a:latin typeface="+mn-lt"/>
        <a:ea typeface="+mn-ea"/>
        <a:cs typeface="+mn-cs"/>
      </a:defRPr>
    </a:lvl8pPr>
    <a:lvl9pPr marL="4915219" algn="l" defTabSz="1228804" rtl="0" eaLnBrk="1" latinLnBrk="0" hangingPunct="1">
      <a:defRPr sz="161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4575" y="1143000"/>
            <a:ext cx="4768850" cy="3086100"/>
          </a:xfrm>
        </p:spPr>
      </p:sp>
      <p:sp>
        <p:nvSpPr>
          <p:cNvPr id="3" name="Notes Placeholder 2"/>
          <p:cNvSpPr>
            <a:spLocks noGrp="1"/>
          </p:cNvSpPr>
          <p:nvPr>
            <p:ph type="body" idx="1"/>
          </p:nvPr>
        </p:nvSpPr>
        <p:spPr/>
        <p:txBody>
          <a:bodyPr/>
          <a:lstStyle/>
          <a:p>
            <a:r>
              <a:rPr lang="en-CA" sz="1200" b="0" i="0" kern="1200" dirty="0">
                <a:solidFill>
                  <a:schemeClr val="tx1"/>
                </a:solidFill>
                <a:effectLst/>
                <a:latin typeface="+mn-lt"/>
                <a:ea typeface="+mn-ea"/>
                <a:cs typeface="+mn-cs"/>
              </a:rPr>
              <a:t>https://citizenfirst.ca/councils/public-sector-service-delivery-council-pssdc</a:t>
            </a: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The PSSDC was created in 1998 to bring together service leaders from the federal, provincial and territorial governments to share information and best practices. Subsequently, regional representatives of municipal governments also joined the Council who are currently appointed through the Municipal Service Delivery Officials organization.</a:t>
            </a:r>
          </a:p>
          <a:p>
            <a:r>
              <a:rPr lang="en-CA" sz="1200" b="0" i="0" kern="1200" dirty="0">
                <a:solidFill>
                  <a:schemeClr val="tx1"/>
                </a:solidFill>
                <a:effectLst/>
                <a:latin typeface="+mn-lt"/>
                <a:ea typeface="+mn-ea"/>
                <a:cs typeface="+mn-cs"/>
              </a:rPr>
              <a:t>The PSSDC has supported a research agenda to gain a better understanding of what drives excellence in public service…</a:t>
            </a:r>
            <a:br>
              <a:rPr lang="en-CA" sz="1200" b="0" i="0" kern="1200" dirty="0">
                <a:solidFill>
                  <a:schemeClr val="tx1"/>
                </a:solidFill>
                <a:effectLst/>
                <a:latin typeface="+mn-lt"/>
                <a:ea typeface="+mn-ea"/>
                <a:cs typeface="+mn-cs"/>
              </a:rPr>
            </a:br>
            <a:endParaRPr lang="en-CA" sz="1200" b="0" i="0" kern="1200" dirty="0">
              <a:solidFill>
                <a:schemeClr val="tx1"/>
              </a:solidFill>
              <a:effectLst/>
              <a:latin typeface="+mn-lt"/>
              <a:ea typeface="+mn-ea"/>
              <a:cs typeface="+mn-cs"/>
            </a:endParaRPr>
          </a:p>
          <a:p>
            <a:r>
              <a:rPr lang="en-CA" sz="1200" b="1" i="0" kern="1200" dirty="0">
                <a:solidFill>
                  <a:schemeClr val="tx1"/>
                </a:solidFill>
                <a:effectLst/>
                <a:latin typeface="+mn-lt"/>
                <a:ea typeface="+mn-ea"/>
                <a:cs typeface="+mn-cs"/>
              </a:rPr>
              <a:t>Objectives of the PSSDC are to:</a:t>
            </a:r>
          </a:p>
          <a:p>
            <a:pPr marL="171450" indent="-171450">
              <a:buFont typeface="Arial" panose="020B0604020202020204" pitchFamily="34" charset="0"/>
              <a:buChar char="•"/>
            </a:pPr>
            <a:r>
              <a:rPr lang="en-CA" sz="1200" b="0" i="0" kern="1200" dirty="0">
                <a:solidFill>
                  <a:schemeClr val="tx1"/>
                </a:solidFill>
                <a:effectLst/>
                <a:latin typeface="+mn-lt"/>
                <a:ea typeface="+mn-ea"/>
                <a:cs typeface="+mn-cs"/>
              </a:rPr>
              <a:t>Champion initiatives that positively influence effective, cost efficient citizen-centred service delivery within and between jurisdictions where possible</a:t>
            </a:r>
          </a:p>
          <a:p>
            <a:pPr marL="171450" indent="-171450">
              <a:buFont typeface="Arial" panose="020B0604020202020204" pitchFamily="34" charset="0"/>
              <a:buChar char="•"/>
            </a:pPr>
            <a:r>
              <a:rPr lang="en-CA" sz="1200" b="0" i="0" kern="1200" dirty="0">
                <a:solidFill>
                  <a:schemeClr val="tx1"/>
                </a:solidFill>
                <a:effectLst/>
                <a:latin typeface="+mn-lt"/>
                <a:ea typeface="+mn-ea"/>
                <a:cs typeface="+mn-cs"/>
              </a:rPr>
              <a:t>Share information and insight; build a knowledge bank and networks including communities of practice that focus on strategic action to enhance service delivery for citizens and business clients</a:t>
            </a:r>
          </a:p>
          <a:p>
            <a:pPr marL="171450" indent="-171450">
              <a:buFont typeface="Arial" panose="020B0604020202020204" pitchFamily="34" charset="0"/>
              <a:buChar char="•"/>
            </a:pPr>
            <a:r>
              <a:rPr lang="en-CA" sz="1200" b="0" i="0" kern="1200" dirty="0">
                <a:solidFill>
                  <a:schemeClr val="tx1"/>
                </a:solidFill>
                <a:effectLst/>
                <a:latin typeface="+mn-lt"/>
                <a:ea typeface="+mn-ea"/>
                <a:cs typeface="+mn-cs"/>
              </a:rPr>
              <a:t>Foster strong inter-jurisdictional relationships among the three orders of government</a:t>
            </a:r>
          </a:p>
          <a:p>
            <a:pPr marL="171450" indent="-171450">
              <a:buFont typeface="Arial" panose="020B0604020202020204" pitchFamily="34" charset="0"/>
              <a:buChar char="•"/>
            </a:pPr>
            <a:r>
              <a:rPr lang="en-CA" sz="1200" b="0" i="0" kern="1200" dirty="0">
                <a:solidFill>
                  <a:schemeClr val="tx1"/>
                </a:solidFill>
                <a:effectLst/>
                <a:latin typeface="+mn-lt"/>
                <a:ea typeface="+mn-ea"/>
                <a:cs typeface="+mn-cs"/>
              </a:rPr>
              <a:t>Build partnerships with service delivery-related organizations such as the Shared Services Council, the Public Service Commissioners, the Municipal Service Delivery Officials and others</a:t>
            </a:r>
          </a:p>
          <a:p>
            <a:pPr marL="171450" indent="-171450">
              <a:buFont typeface="Arial" panose="020B0604020202020204" pitchFamily="34" charset="0"/>
              <a:buChar char="•"/>
            </a:pPr>
            <a:r>
              <a:rPr lang="en-CA" sz="1200" b="0" i="0" kern="1200" dirty="0">
                <a:solidFill>
                  <a:schemeClr val="tx1"/>
                </a:solidFill>
                <a:effectLst/>
                <a:latin typeface="+mn-lt"/>
                <a:ea typeface="+mn-ea"/>
                <a:cs typeface="+mn-cs"/>
              </a:rPr>
              <a:t>Sustain a strong collaborative relationship with PSCIOC to further the service delivery improvement agenda.</a:t>
            </a:r>
            <a:endParaRPr lang="en-CA" sz="1200" b="1" i="0" kern="1200" dirty="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BE108F33-2315-4BAE-AF1D-56DEE9621594}" type="slidenum">
              <a:rPr lang="en-CA" smtClean="0"/>
              <a:t>1</a:t>
            </a:fld>
            <a:endParaRPr lang="en-CA" dirty="0"/>
          </a:p>
        </p:txBody>
      </p:sp>
    </p:spTree>
    <p:extLst>
      <p:ext uri="{BB962C8B-B14F-4D97-AF65-F5344CB8AC3E}">
        <p14:creationId xmlns:p14="http://schemas.microsoft.com/office/powerpoint/2010/main" val="5241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idx="10"/>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Times New Roman"/>
                <a:ea typeface="Times New Roman"/>
                <a:cs typeface="Times New Roman"/>
                <a:sym typeface="Times New Roman"/>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14</a:t>
            </a:fld>
            <a:endParaRPr kumimoji="0" lang="en-US" sz="1200" b="0" i="0" u="none" strike="noStrike" kern="1200" cap="none" spc="0" normalizeH="0" baseline="0" noProof="0" dirty="0">
              <a:ln>
                <a:noFill/>
              </a:ln>
              <a:solidFill>
                <a:prstClr val="black"/>
              </a:solidFill>
              <a:effectLst/>
              <a:uLnTx/>
              <a:uFillTx/>
              <a:latin typeface="Times New Roman"/>
              <a:ea typeface="Times New Roman"/>
              <a:cs typeface="Times New Roman"/>
              <a:sym typeface="Times New Roman"/>
            </a:endParaRPr>
          </a:p>
        </p:txBody>
      </p:sp>
    </p:spTree>
    <p:extLst>
      <p:ext uri="{BB962C8B-B14F-4D97-AF65-F5344CB8AC3E}">
        <p14:creationId xmlns:p14="http://schemas.microsoft.com/office/powerpoint/2010/main" val="6286388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idx="10"/>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Times New Roman"/>
                <a:ea typeface="Times New Roman"/>
                <a:cs typeface="Times New Roman"/>
                <a:sym typeface="Times New Roman"/>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15</a:t>
            </a:fld>
            <a:endParaRPr kumimoji="0" lang="en-US" sz="1200" b="0" i="0" u="none" strike="noStrike" kern="1200" cap="none" spc="0" normalizeH="0" baseline="0" noProof="0" dirty="0">
              <a:ln>
                <a:noFill/>
              </a:ln>
              <a:solidFill>
                <a:prstClr val="black"/>
              </a:solidFill>
              <a:effectLst/>
              <a:uLnTx/>
              <a:uFillTx/>
              <a:latin typeface="Times New Roman"/>
              <a:ea typeface="Times New Roman"/>
              <a:cs typeface="Times New Roman"/>
              <a:sym typeface="Times New Roman"/>
            </a:endParaRPr>
          </a:p>
        </p:txBody>
      </p:sp>
    </p:spTree>
    <p:extLst>
      <p:ext uri="{BB962C8B-B14F-4D97-AF65-F5344CB8AC3E}">
        <p14:creationId xmlns:p14="http://schemas.microsoft.com/office/powerpoint/2010/main" val="1267178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b35d2ed20d_0_26:notes"/>
          <p:cNvSpPr>
            <a:spLocks noGrp="1" noRot="1" noChangeAspect="1"/>
          </p:cNvSpPr>
          <p:nvPr>
            <p:ph type="sldImg" idx="2"/>
          </p:nvPr>
        </p:nvSpPr>
        <p:spPr>
          <a:xfrm>
            <a:off x="779463" y="685800"/>
            <a:ext cx="5299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b35d2ed20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342900" indent="-342900">
              <a:buFont typeface="Arial" panose="020B0604020202020204" pitchFamily="34" charset="0"/>
              <a:buChar char="•"/>
            </a:pPr>
            <a:r>
              <a:rPr lang="en-CA" sz="2000" dirty="0">
                <a:solidFill>
                  <a:schemeClr val="accent1">
                    <a:lumMod val="75000"/>
                  </a:schemeClr>
                </a:solidFill>
              </a:rPr>
              <a:t>PSPC / PWGSC Mandate</a:t>
            </a:r>
          </a:p>
          <a:p>
            <a:pPr lvl="1"/>
            <a:r>
              <a:rPr lang="en-CA" sz="2000" dirty="0"/>
              <a:t>Relevance to PSSDC </a:t>
            </a:r>
          </a:p>
          <a:p>
            <a:pPr marL="342900" indent="-342900">
              <a:buFont typeface="Arial" panose="020B0604020202020204" pitchFamily="34" charset="0"/>
              <a:buChar char="•"/>
            </a:pPr>
            <a:r>
              <a:rPr lang="en-CA" sz="2000" dirty="0">
                <a:solidFill>
                  <a:schemeClr val="accent1">
                    <a:lumMod val="75000"/>
                  </a:schemeClr>
                </a:solidFill>
              </a:rPr>
              <a:t>History of Service at PSPC</a:t>
            </a:r>
          </a:p>
          <a:p>
            <a:pPr marL="342900" indent="-342900">
              <a:buFont typeface="Arial" panose="020B0604020202020204" pitchFamily="34" charset="0"/>
              <a:buChar char="•"/>
            </a:pPr>
            <a:r>
              <a:rPr lang="en-CA" sz="2000" dirty="0">
                <a:solidFill>
                  <a:schemeClr val="accent1">
                    <a:lumMod val="75000"/>
                  </a:schemeClr>
                </a:solidFill>
              </a:rPr>
              <a:t>Where are we now</a:t>
            </a:r>
          </a:p>
          <a:p>
            <a:pPr marL="800100" lvl="1" indent="-342900">
              <a:buFont typeface="Arial" panose="020B0604020202020204" pitchFamily="34" charset="0"/>
              <a:buChar char="•"/>
            </a:pPr>
            <a:r>
              <a:rPr lang="en-CA" sz="2000" dirty="0"/>
              <a:t>TBS Policy on Service and Digital </a:t>
            </a:r>
          </a:p>
          <a:p>
            <a:pPr marL="800100" lvl="1" indent="-342900">
              <a:buFont typeface="Arial" panose="020B0604020202020204" pitchFamily="34" charset="0"/>
              <a:buChar char="•"/>
            </a:pPr>
            <a:r>
              <a:rPr lang="en-CA" sz="2000" dirty="0">
                <a:solidFill>
                  <a:schemeClr val="accent1">
                    <a:lumMod val="75000"/>
                  </a:schemeClr>
                </a:solidFill>
              </a:rPr>
              <a:t>Digital Service Transformation</a:t>
            </a:r>
          </a:p>
          <a:p>
            <a:pPr lvl="1"/>
            <a:r>
              <a:rPr lang="en-CA" sz="2000" dirty="0"/>
              <a:t>	The Art of the Possible</a:t>
            </a:r>
          </a:p>
          <a:p>
            <a:endParaRPr lang="en-CA" sz="2000" dirty="0">
              <a:solidFill>
                <a:schemeClr val="accent1">
                  <a:lumMod val="75000"/>
                </a:schemeClr>
              </a:solidFill>
            </a:endParaRPr>
          </a:p>
          <a:p>
            <a:r>
              <a:rPr lang="en-CA" sz="2000" dirty="0">
                <a:solidFill>
                  <a:schemeClr val="accent1">
                    <a:lumMod val="75000"/>
                  </a:schemeClr>
                </a:solidFill>
              </a:rPr>
              <a:t>One PSPC: Client Centric Engagement AND Participation</a:t>
            </a:r>
          </a:p>
          <a:p>
            <a:pPr lvl="1"/>
            <a:r>
              <a:rPr lang="en-CA" sz="2000" dirty="0">
                <a:solidFill>
                  <a:schemeClr val="tx1"/>
                </a:solidFill>
              </a:rPr>
              <a:t>Senior Management Team </a:t>
            </a:r>
          </a:p>
          <a:p>
            <a:pPr lvl="1"/>
            <a:r>
              <a:rPr lang="en-CA" sz="2000" dirty="0"/>
              <a:t>Client Seat at the Table - What are our clients Saying </a:t>
            </a:r>
          </a:p>
          <a:p>
            <a:r>
              <a:rPr lang="en-CA" sz="2000" dirty="0">
                <a:solidFill>
                  <a:schemeClr val="accent1">
                    <a:lumMod val="75000"/>
                  </a:schemeClr>
                </a:solidFill>
              </a:rPr>
              <a:t>Framework for Success</a:t>
            </a:r>
          </a:p>
          <a:p>
            <a:r>
              <a:rPr lang="en-CA" sz="2000" dirty="0">
                <a:solidFill>
                  <a:schemeClr val="accent1">
                    <a:lumMod val="75000"/>
                  </a:schemeClr>
                </a:solidFill>
              </a:rPr>
              <a:t>Next Steps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247249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BE108F33-2315-4BAE-AF1D-56DEE9621594}" type="slidenum">
              <a:rPr lang="en-CA" smtClean="0"/>
              <a:t>4</a:t>
            </a:fld>
            <a:endParaRPr lang="en-CA"/>
          </a:p>
        </p:txBody>
      </p:sp>
    </p:spTree>
    <p:extLst>
      <p:ext uri="{BB962C8B-B14F-4D97-AF65-F5344CB8AC3E}">
        <p14:creationId xmlns:p14="http://schemas.microsoft.com/office/powerpoint/2010/main" val="1048736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44575" y="1143000"/>
            <a:ext cx="4768850" cy="3086100"/>
          </a:xfrm>
        </p:spPr>
      </p:sp>
      <p:sp>
        <p:nvSpPr>
          <p:cNvPr id="3" name="Notes Placeholder 2"/>
          <p:cNvSpPr>
            <a:spLocks noGrp="1"/>
          </p:cNvSpPr>
          <p:nvPr>
            <p:ph type="body" idx="1"/>
          </p:nvPr>
        </p:nvSpPr>
        <p:spPr/>
        <p:txBody>
          <a:bodyPr/>
          <a:lstStyle/>
          <a:p>
            <a:pPr marL="628650" lvl="1" indent="-171450">
              <a:buFont typeface="Arial" panose="020B0604020202020204" pitchFamily="34" charset="0"/>
              <a:buChar char="•"/>
            </a:pPr>
            <a:r>
              <a:rPr lang="en-CA" dirty="0"/>
              <a:t>Transitioning from previous strategy to new dimension</a:t>
            </a:r>
          </a:p>
          <a:p>
            <a:pPr marL="628650" lvl="1" indent="-171450">
              <a:buFont typeface="Arial" panose="020B0604020202020204" pitchFamily="34" charset="0"/>
              <a:buChar char="•"/>
            </a:pPr>
            <a:r>
              <a:rPr lang="en-CA" dirty="0"/>
              <a:t>Influence of Policy on Service and Digital </a:t>
            </a:r>
          </a:p>
          <a:p>
            <a:pPr marL="628650" lvl="1" indent="-171450">
              <a:buFont typeface="Arial" panose="020B0604020202020204" pitchFamily="34" charset="0"/>
              <a:buChar char="•"/>
            </a:pPr>
            <a:r>
              <a:rPr lang="en-CA" dirty="0"/>
              <a:t>New areas of focus</a:t>
            </a:r>
          </a:p>
          <a:p>
            <a:pPr marL="628650" lvl="1" indent="-171450">
              <a:buFont typeface="Arial" panose="020B0604020202020204" pitchFamily="34" charset="0"/>
              <a:buChar char="•"/>
            </a:pPr>
            <a:r>
              <a:rPr lang="en-CA" dirty="0"/>
              <a:t>Digital, Data and Service synergies</a:t>
            </a:r>
          </a:p>
          <a:p>
            <a:pPr marL="628650" lvl="1" indent="-171450">
              <a:buFont typeface="Arial" panose="020B0604020202020204" pitchFamily="34" charset="0"/>
              <a:buChar char="•"/>
            </a:pPr>
            <a:r>
              <a:rPr lang="en-CA" dirty="0"/>
              <a:t>TBS Policy on Service and Digital</a:t>
            </a:r>
          </a:p>
          <a:p>
            <a:pPr marL="628650" lvl="1" indent="-171450">
              <a:buFont typeface="Arial" panose="020B0604020202020204" pitchFamily="34" charset="0"/>
              <a:buChar char="•"/>
            </a:pPr>
            <a:r>
              <a:rPr lang="en-CA" dirty="0">
                <a:solidFill>
                  <a:srgbClr val="FF0000"/>
                </a:solidFill>
              </a:rPr>
              <a:t>INSERT BLURB/VISUAL</a:t>
            </a:r>
          </a:p>
          <a:p>
            <a:pPr marL="628650" lvl="1" indent="-171450">
              <a:buFont typeface="Arial" panose="020B0604020202020204" pitchFamily="34" charset="0"/>
              <a:buChar char="•"/>
            </a:pPr>
            <a:r>
              <a:rPr lang="en-CA" dirty="0"/>
              <a:t>Rapidly Changing Environment </a:t>
            </a:r>
          </a:p>
          <a:p>
            <a:endParaRPr lang="en-CA" dirty="0"/>
          </a:p>
        </p:txBody>
      </p:sp>
      <p:sp>
        <p:nvSpPr>
          <p:cNvPr id="4" name="Slide Number Placeholder 3"/>
          <p:cNvSpPr>
            <a:spLocks noGrp="1"/>
          </p:cNvSpPr>
          <p:nvPr>
            <p:ph type="sldNum" sz="quarter" idx="10"/>
          </p:nvPr>
        </p:nvSpPr>
        <p:spPr/>
        <p:txBody>
          <a:bodyPr/>
          <a:lstStyle/>
          <a:p>
            <a:fld id="{BE108F33-2315-4BAE-AF1D-56DEE9621594}" type="slidenum">
              <a:rPr lang="en-CA" smtClean="0"/>
              <a:t>5</a:t>
            </a:fld>
            <a:endParaRPr lang="en-CA"/>
          </a:p>
        </p:txBody>
      </p:sp>
    </p:spTree>
    <p:extLst>
      <p:ext uri="{BB962C8B-B14F-4D97-AF65-F5344CB8AC3E}">
        <p14:creationId xmlns:p14="http://schemas.microsoft.com/office/powerpoint/2010/main" val="2164370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YOUTUBE</a:t>
            </a:r>
            <a:r>
              <a:rPr lang="en-CA" baseline="0" dirty="0"/>
              <a:t> LINK : </a:t>
            </a:r>
            <a:r>
              <a:rPr lang="en-CA" dirty="0"/>
              <a:t>https://www.youtube.com/watch?v=2YiB7gRjmbQ&amp;feature=youtu.be</a:t>
            </a:r>
          </a:p>
          <a:p>
            <a:endParaRPr lang="en-CA" dirty="0"/>
          </a:p>
        </p:txBody>
      </p:sp>
      <p:sp>
        <p:nvSpPr>
          <p:cNvPr id="4" name="Slide Number Placeholder 3"/>
          <p:cNvSpPr>
            <a:spLocks noGrp="1"/>
          </p:cNvSpPr>
          <p:nvPr>
            <p:ph type="sldNum" sz="quarter" idx="10"/>
          </p:nvPr>
        </p:nvSpPr>
        <p:spPr/>
        <p:txBody>
          <a:bodyPr/>
          <a:lstStyle/>
          <a:p>
            <a:fld id="{BE108F33-2315-4BAE-AF1D-56DEE9621594}" type="slidenum">
              <a:rPr lang="en-CA" smtClean="0"/>
              <a:t>7</a:t>
            </a:fld>
            <a:endParaRPr lang="en-CA" dirty="0"/>
          </a:p>
        </p:txBody>
      </p:sp>
    </p:spTree>
    <p:extLst>
      <p:ext uri="{BB962C8B-B14F-4D97-AF65-F5344CB8AC3E}">
        <p14:creationId xmlns:p14="http://schemas.microsoft.com/office/powerpoint/2010/main" val="2539186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abe313949e_0_150:notes"/>
          <p:cNvSpPr>
            <a:spLocks noGrp="1" noRot="1" noChangeAspect="1"/>
          </p:cNvSpPr>
          <p:nvPr>
            <p:ph type="sldImg" idx="2"/>
          </p:nvPr>
        </p:nvSpPr>
        <p:spPr>
          <a:xfrm>
            <a:off x="779463" y="685800"/>
            <a:ext cx="5299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abe313949e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93975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abe313949e_0_94:notes"/>
          <p:cNvSpPr>
            <a:spLocks noGrp="1" noRot="1" noChangeAspect="1"/>
          </p:cNvSpPr>
          <p:nvPr>
            <p:ph type="sldImg" idx="2"/>
          </p:nvPr>
        </p:nvSpPr>
        <p:spPr>
          <a:xfrm>
            <a:off x="779463" y="685800"/>
            <a:ext cx="5299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abe313949e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41846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abe313949e_0_125:notes"/>
          <p:cNvSpPr>
            <a:spLocks noGrp="1" noRot="1" noChangeAspect="1"/>
          </p:cNvSpPr>
          <p:nvPr>
            <p:ph type="sldImg" idx="2"/>
          </p:nvPr>
        </p:nvSpPr>
        <p:spPr>
          <a:xfrm>
            <a:off x="779463" y="685800"/>
            <a:ext cx="5299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abe313949e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0872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9f9a5b7cab_2_42:notes"/>
          <p:cNvSpPr>
            <a:spLocks noGrp="1" noRot="1" noChangeAspect="1"/>
          </p:cNvSpPr>
          <p:nvPr>
            <p:ph type="sldImg" idx="2"/>
          </p:nvPr>
        </p:nvSpPr>
        <p:spPr>
          <a:xfrm>
            <a:off x="779463" y="685800"/>
            <a:ext cx="5299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9f9a5b7cab_2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973853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0" descr="A picture containing sky, transport&#10;&#10;Description automatically generated">
            <a:extLst>
              <a:ext uri="{FF2B5EF4-FFF2-40B4-BE49-F238E27FC236}">
                <a16:creationId xmlns:a16="http://schemas.microsoft.com/office/drawing/2014/main" id="{1ED90C63-F263-404F-AF83-11F79388385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7722" y="3867364"/>
            <a:ext cx="13909358" cy="5033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068705" y="2794002"/>
            <a:ext cx="13213080" cy="35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lang="en-US" sz="4080" b="0" dirty="0">
                <a:solidFill>
                  <a:schemeClr val="tx2"/>
                </a:solidFill>
                <a:latin typeface="Arial" pitchFamily="34" charset="0"/>
                <a:cs typeface="Arial" pitchFamily="34" charset="0"/>
              </a:defRPr>
            </a:lvl1pPr>
          </a:lstStyle>
          <a:p>
            <a:pPr lvl="0" fontAlgn="base">
              <a:spcAft>
                <a:spcPct val="0"/>
              </a:spcAft>
            </a:pPr>
            <a:r>
              <a:rPr lang="en-US" dirty="0"/>
              <a:t>Click to edit Master title style</a:t>
            </a:r>
          </a:p>
        </p:txBody>
      </p:sp>
      <p:sp>
        <p:nvSpPr>
          <p:cNvPr id="3" name="Subtitle 2"/>
          <p:cNvSpPr>
            <a:spLocks noGrp="1"/>
          </p:cNvSpPr>
          <p:nvPr>
            <p:ph type="subTitle" idx="1"/>
          </p:nvPr>
        </p:nvSpPr>
        <p:spPr>
          <a:xfrm>
            <a:off x="1068705" y="3814974"/>
            <a:ext cx="11658600" cy="242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en-US" sz="2295" dirty="0">
                <a:latin typeface="Arial" pitchFamily="34" charset="0"/>
                <a:cs typeface="Arial" pitchFamily="34" charset="0"/>
              </a:defRPr>
            </a:lvl1pPr>
          </a:lstStyle>
          <a:p>
            <a:pPr marL="0" lvl="0" indent="0" fontAlgn="base">
              <a:spcBef>
                <a:spcPct val="20000"/>
              </a:spcBef>
              <a:spcAft>
                <a:spcPct val="0"/>
              </a:spcAft>
              <a:buFontTx/>
              <a:buNone/>
            </a:pPr>
            <a:r>
              <a:rPr lang="en-US"/>
              <a:t>Click to edit Master subtitle style</a:t>
            </a:r>
            <a:endParaRPr lang="en-US" dirty="0"/>
          </a:p>
        </p:txBody>
      </p:sp>
      <p:cxnSp>
        <p:nvCxnSpPr>
          <p:cNvPr id="8" name="Straight Connector 7">
            <a:extLst>
              <a:ext uri="{FF2B5EF4-FFF2-40B4-BE49-F238E27FC236}">
                <a16:creationId xmlns:a16="http://schemas.microsoft.com/office/drawing/2014/main" id="{536615CC-9E8B-4A54-B5D4-88196D4B9C81}"/>
              </a:ext>
            </a:extLst>
          </p:cNvPr>
          <p:cNvCxnSpPr/>
          <p:nvPr userDrawn="1"/>
        </p:nvCxnSpPr>
        <p:spPr>
          <a:xfrm>
            <a:off x="1165860" y="5029200"/>
            <a:ext cx="9432867" cy="0"/>
          </a:xfrm>
          <a:prstGeom prst="line">
            <a:avLst/>
          </a:prstGeom>
          <a:ln w="34925">
            <a:solidFill>
              <a:srgbClr val="C4D941"/>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1F9F16A-D01D-4DDB-A496-88E96CC5638B}"/>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56941"/>
          <a:stretch/>
        </p:blipFill>
        <p:spPr bwMode="auto">
          <a:xfrm>
            <a:off x="468313" y="125413"/>
            <a:ext cx="3520363"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a:extLst>
              <a:ext uri="{FF2B5EF4-FFF2-40B4-BE49-F238E27FC236}">
                <a16:creationId xmlns:a16="http://schemas.microsoft.com/office/drawing/2014/main" id="{9BB635B1-0289-4B30-82D0-9F459FE8C759}"/>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50001"/>
          <a:stretch/>
        </p:blipFill>
        <p:spPr bwMode="auto">
          <a:xfrm>
            <a:off x="10598727" y="125413"/>
            <a:ext cx="4087703"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a:extLst>
              <a:ext uri="{FF2B5EF4-FFF2-40B4-BE49-F238E27FC236}">
                <a16:creationId xmlns:a16="http://schemas.microsoft.com/office/drawing/2014/main" id="{A169A1AD-B516-48C9-8935-57A08B0942CD}"/>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0552" r="21748"/>
          <a:stretch/>
        </p:blipFill>
        <p:spPr bwMode="auto">
          <a:xfrm>
            <a:off x="3988675" y="125413"/>
            <a:ext cx="6610051"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3607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1068705" y="2677584"/>
            <a:ext cx="13407390" cy="638196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8705" y="9322649"/>
            <a:ext cx="3497580" cy="535517"/>
          </a:xfrm>
          <a:prstGeom prst="rect">
            <a:avLst/>
          </a:prstGeom>
        </p:spPr>
        <p:txBody>
          <a:bodyPr/>
          <a:lstStyle/>
          <a:p>
            <a:fld id="{EE5C22E3-B18D-466F-8BFC-8F7ACA799F97}" type="datetimeFigureOut">
              <a:rPr lang="en-CA" smtClean="0"/>
              <a:t>2021-02-17</a:t>
            </a:fld>
            <a:endParaRPr lang="en-CA" dirty="0"/>
          </a:p>
        </p:txBody>
      </p:sp>
      <p:sp>
        <p:nvSpPr>
          <p:cNvPr id="5" name="Footer Placeholder 4"/>
          <p:cNvSpPr>
            <a:spLocks noGrp="1"/>
          </p:cNvSpPr>
          <p:nvPr>
            <p:ph type="ftr" sz="quarter" idx="11"/>
          </p:nvPr>
        </p:nvSpPr>
        <p:spPr>
          <a:xfrm>
            <a:off x="5149215" y="9322649"/>
            <a:ext cx="5246370" cy="535517"/>
          </a:xfrm>
          <a:prstGeom prst="rect">
            <a:avLst/>
          </a:prstGeom>
        </p:spPr>
        <p:txBody>
          <a:bodyPr/>
          <a:lstStyle/>
          <a:p>
            <a:endParaRPr lang="en-CA" dirty="0"/>
          </a:p>
        </p:txBody>
      </p:sp>
      <p:sp>
        <p:nvSpPr>
          <p:cNvPr id="6" name="Slide Number Placeholder 5"/>
          <p:cNvSpPr>
            <a:spLocks noGrp="1"/>
          </p:cNvSpPr>
          <p:nvPr>
            <p:ph type="sldNum" sz="quarter" idx="12"/>
          </p:nvPr>
        </p:nvSpPr>
        <p:spPr>
          <a:xfrm>
            <a:off x="10978515" y="9322649"/>
            <a:ext cx="3497580" cy="535517"/>
          </a:xfrm>
          <a:prstGeom prst="rect">
            <a:avLst/>
          </a:prstGeom>
        </p:spPr>
        <p:txBody>
          <a:bodyPr/>
          <a:lstStyle/>
          <a:p>
            <a:fld id="{81DA9B8B-C6F6-4575-A86F-973BB8E3E2E9}" type="slidenum">
              <a:rPr lang="en-CA" smtClean="0"/>
              <a:t>‹#›</a:t>
            </a:fld>
            <a:endParaRPr lang="en-CA" dirty="0"/>
          </a:p>
        </p:txBody>
      </p:sp>
      <p:cxnSp>
        <p:nvCxnSpPr>
          <p:cNvPr id="7" name="Straight Connector 6">
            <a:extLst>
              <a:ext uri="{FF2B5EF4-FFF2-40B4-BE49-F238E27FC236}">
                <a16:creationId xmlns:a16="http://schemas.microsoft.com/office/drawing/2014/main" id="{E95B18DE-A942-447D-9D72-2175D8F798C7}"/>
              </a:ext>
            </a:extLst>
          </p:cNvPr>
          <p:cNvCxnSpPr>
            <a:cxnSpLocks/>
          </p:cNvCxnSpPr>
          <p:nvPr userDrawn="1"/>
        </p:nvCxnSpPr>
        <p:spPr>
          <a:xfrm>
            <a:off x="0" y="1094316"/>
            <a:ext cx="10768899"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8" name="Title 1">
            <a:extLst>
              <a:ext uri="{FF2B5EF4-FFF2-40B4-BE49-F238E27FC236}">
                <a16:creationId xmlns:a16="http://schemas.microsoft.com/office/drawing/2014/main" id="{39EF9026-2F3D-430F-8F70-FC5F3EBF8BE9}"/>
              </a:ext>
            </a:extLst>
          </p:cNvPr>
          <p:cNvSpPr>
            <a:spLocks noGrp="1"/>
          </p:cNvSpPr>
          <p:nvPr>
            <p:ph type="title"/>
          </p:nvPr>
        </p:nvSpPr>
        <p:spPr>
          <a:xfrm>
            <a:off x="0" y="302898"/>
            <a:ext cx="10769600"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3796314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124248" y="535517"/>
            <a:ext cx="3351848" cy="8524029"/>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8706" y="535517"/>
            <a:ext cx="9861233" cy="852402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8705" y="9322649"/>
            <a:ext cx="3497580" cy="535517"/>
          </a:xfrm>
          <a:prstGeom prst="rect">
            <a:avLst/>
          </a:prstGeom>
        </p:spPr>
        <p:txBody>
          <a:bodyPr/>
          <a:lstStyle/>
          <a:p>
            <a:fld id="{EE5C22E3-B18D-466F-8BFC-8F7ACA799F97}" type="datetimeFigureOut">
              <a:rPr lang="en-CA" smtClean="0"/>
              <a:t>2021-02-17</a:t>
            </a:fld>
            <a:endParaRPr lang="en-CA" dirty="0"/>
          </a:p>
        </p:txBody>
      </p:sp>
      <p:sp>
        <p:nvSpPr>
          <p:cNvPr id="5" name="Footer Placeholder 4"/>
          <p:cNvSpPr>
            <a:spLocks noGrp="1"/>
          </p:cNvSpPr>
          <p:nvPr>
            <p:ph type="ftr" sz="quarter" idx="11"/>
          </p:nvPr>
        </p:nvSpPr>
        <p:spPr>
          <a:xfrm>
            <a:off x="5149215" y="9322649"/>
            <a:ext cx="5246370" cy="535517"/>
          </a:xfrm>
          <a:prstGeom prst="rect">
            <a:avLst/>
          </a:prstGeom>
        </p:spPr>
        <p:txBody>
          <a:bodyPr/>
          <a:lstStyle/>
          <a:p>
            <a:endParaRPr lang="en-CA" dirty="0"/>
          </a:p>
        </p:txBody>
      </p:sp>
      <p:sp>
        <p:nvSpPr>
          <p:cNvPr id="6" name="Slide Number Placeholder 5"/>
          <p:cNvSpPr>
            <a:spLocks noGrp="1"/>
          </p:cNvSpPr>
          <p:nvPr>
            <p:ph type="sldNum" sz="quarter" idx="12"/>
          </p:nvPr>
        </p:nvSpPr>
        <p:spPr>
          <a:xfrm>
            <a:off x="10978515" y="9322649"/>
            <a:ext cx="3497580" cy="535517"/>
          </a:xfrm>
          <a:prstGeom prst="rect">
            <a:avLst/>
          </a:prstGeom>
        </p:spPr>
        <p:txBody>
          <a:bodyPr/>
          <a:lstStyle/>
          <a:p>
            <a:fld id="{81DA9B8B-C6F6-4575-A86F-973BB8E3E2E9}" type="slidenum">
              <a:rPr lang="en-CA" smtClean="0"/>
              <a:t>‹#›</a:t>
            </a:fld>
            <a:endParaRPr lang="en-CA" dirty="0"/>
          </a:p>
        </p:txBody>
      </p:sp>
    </p:spTree>
    <p:extLst>
      <p:ext uri="{BB962C8B-B14F-4D97-AF65-F5344CB8AC3E}">
        <p14:creationId xmlns:p14="http://schemas.microsoft.com/office/powerpoint/2010/main" val="4266753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userDrawn="1">
  <p:cSld name="1_Title and Content">
    <p:spTree>
      <p:nvGrpSpPr>
        <p:cNvPr id="1" name="Shape 78"/>
        <p:cNvGrpSpPr/>
        <p:nvPr/>
      </p:nvGrpSpPr>
      <p:grpSpPr>
        <a:xfrm>
          <a:off x="0" y="0"/>
          <a:ext cx="0" cy="0"/>
          <a:chOff x="0" y="0"/>
          <a:chExt cx="0" cy="0"/>
        </a:xfrm>
      </p:grpSpPr>
      <p:sp>
        <p:nvSpPr>
          <p:cNvPr id="81" name="Google Shape;81;p18"/>
          <p:cNvSpPr txBox="1">
            <a:spLocks noGrp="1"/>
          </p:cNvSpPr>
          <p:nvPr>
            <p:ph type="body" idx="1"/>
          </p:nvPr>
        </p:nvSpPr>
        <p:spPr>
          <a:xfrm>
            <a:off x="683568" y="1418456"/>
            <a:ext cx="7772400" cy="4114880"/>
          </a:xfrm>
          <a:prstGeom prst="rect">
            <a:avLst/>
          </a:prstGeom>
          <a:noFill/>
          <a:ln>
            <a:noFill/>
          </a:ln>
        </p:spPr>
        <p:txBody>
          <a:bodyPr spcFirstLastPara="1" wrap="square" lIns="46750" tIns="23375" rIns="46750" bIns="23375" anchor="t" anchorCtr="0">
            <a:noAutofit/>
          </a:bodyPr>
          <a:lstStyle>
            <a:lvl1pPr marL="609579" marR="0" lvl="0" indent="-440252" algn="l" rtl="0">
              <a:lnSpc>
                <a:spcPct val="100000"/>
              </a:lnSpc>
              <a:spcBef>
                <a:spcPts val="400"/>
              </a:spcBef>
              <a:spcAft>
                <a:spcPts val="0"/>
              </a:spcAft>
              <a:buClr>
                <a:srgbClr val="3F464A"/>
              </a:buClr>
              <a:buSzPts val="1600"/>
              <a:buFont typeface="Arial"/>
              <a:buChar char="•"/>
              <a:defRPr sz="2133" b="0" i="0" u="none" strike="noStrike" cap="none">
                <a:solidFill>
                  <a:srgbClr val="3F464A"/>
                </a:solidFill>
                <a:latin typeface="Arial"/>
                <a:ea typeface="Arial"/>
                <a:cs typeface="Arial"/>
                <a:sym typeface="Arial"/>
              </a:defRPr>
            </a:lvl1pPr>
            <a:lvl2pPr marL="1219159" marR="0" lvl="1" indent="-423319" algn="l" rtl="0">
              <a:lnSpc>
                <a:spcPct val="100000"/>
              </a:lnSpc>
              <a:spcBef>
                <a:spcPts val="400"/>
              </a:spcBef>
              <a:spcAft>
                <a:spcPts val="0"/>
              </a:spcAft>
              <a:buClr>
                <a:srgbClr val="3F464A"/>
              </a:buClr>
              <a:buSzPts val="1400"/>
              <a:buFont typeface="Arial"/>
              <a:buChar char="–"/>
              <a:defRPr sz="1867" b="0" i="0" u="none" strike="noStrike" cap="none">
                <a:solidFill>
                  <a:srgbClr val="3F464A"/>
                </a:solidFill>
                <a:latin typeface="Arial"/>
                <a:ea typeface="Arial"/>
                <a:cs typeface="Arial"/>
                <a:sym typeface="Arial"/>
              </a:defRPr>
            </a:lvl2pPr>
            <a:lvl3pPr marL="1828736" marR="0" lvl="2" indent="-406386" algn="l" rtl="0">
              <a:lnSpc>
                <a:spcPct val="100000"/>
              </a:lnSpc>
              <a:spcBef>
                <a:spcPts val="267"/>
              </a:spcBef>
              <a:spcAft>
                <a:spcPts val="0"/>
              </a:spcAft>
              <a:buClr>
                <a:srgbClr val="3F464A"/>
              </a:buClr>
              <a:buSzPts val="1200"/>
              <a:buFont typeface="Arial"/>
              <a:buChar char="•"/>
              <a:defRPr sz="1600" b="0" i="0" u="none" strike="noStrike" cap="none">
                <a:solidFill>
                  <a:srgbClr val="3F464A"/>
                </a:solidFill>
                <a:latin typeface="Arial"/>
                <a:ea typeface="Arial"/>
                <a:cs typeface="Arial"/>
                <a:sym typeface="Arial"/>
              </a:defRPr>
            </a:lvl3pPr>
            <a:lvl4pPr marL="2438316" marR="0" lvl="3" indent="-397919" algn="l" rtl="0">
              <a:lnSpc>
                <a:spcPct val="100000"/>
              </a:lnSpc>
              <a:spcBef>
                <a:spcPts val="267"/>
              </a:spcBef>
              <a:spcAft>
                <a:spcPts val="0"/>
              </a:spcAft>
              <a:buClr>
                <a:srgbClr val="3F464A"/>
              </a:buClr>
              <a:buSzPts val="1100"/>
              <a:buFont typeface="Arial"/>
              <a:buChar char="–"/>
              <a:defRPr sz="1467" b="0" i="0" u="none" strike="noStrike" cap="none">
                <a:solidFill>
                  <a:srgbClr val="3F464A"/>
                </a:solidFill>
                <a:latin typeface="Arial"/>
                <a:ea typeface="Arial"/>
                <a:cs typeface="Arial"/>
                <a:sym typeface="Arial"/>
              </a:defRPr>
            </a:lvl4pPr>
            <a:lvl5pPr marL="3047895" marR="0" lvl="4" indent="-397919" algn="l" rtl="0">
              <a:lnSpc>
                <a:spcPct val="100000"/>
              </a:lnSpc>
              <a:spcBef>
                <a:spcPts val="267"/>
              </a:spcBef>
              <a:spcAft>
                <a:spcPts val="0"/>
              </a:spcAft>
              <a:buClr>
                <a:srgbClr val="3F464A"/>
              </a:buClr>
              <a:buSzPts val="1100"/>
              <a:buFont typeface="Arial"/>
              <a:buChar char="»"/>
              <a:defRPr sz="1467" b="0" i="0" u="none" strike="noStrike" cap="none">
                <a:solidFill>
                  <a:srgbClr val="3F464A"/>
                </a:solidFill>
                <a:latin typeface="Arial"/>
                <a:ea typeface="Arial"/>
                <a:cs typeface="Arial"/>
                <a:sym typeface="Arial"/>
              </a:defRPr>
            </a:lvl5pPr>
            <a:lvl6pPr marL="3657474" marR="0" lvl="5" indent="-406386" algn="l" rtl="0">
              <a:lnSpc>
                <a:spcPct val="100000"/>
              </a:lnSpc>
              <a:spcBef>
                <a:spcPts val="267"/>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6pPr>
            <a:lvl7pPr marL="4267052" marR="0" lvl="6" indent="-406386" algn="l" rtl="0">
              <a:lnSpc>
                <a:spcPct val="100000"/>
              </a:lnSpc>
              <a:spcBef>
                <a:spcPts val="267"/>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7pPr>
            <a:lvl8pPr marL="4876631" marR="0" lvl="7" indent="-406386" algn="l" rtl="0">
              <a:lnSpc>
                <a:spcPct val="100000"/>
              </a:lnSpc>
              <a:spcBef>
                <a:spcPts val="267"/>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8pPr>
            <a:lvl9pPr marL="5486211" marR="0" lvl="8" indent="-406386" algn="l" rtl="0">
              <a:lnSpc>
                <a:spcPct val="100000"/>
              </a:lnSpc>
              <a:spcBef>
                <a:spcPts val="267"/>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9pPr>
          </a:lstStyle>
          <a:p>
            <a:endParaRPr/>
          </a:p>
        </p:txBody>
      </p:sp>
      <p:cxnSp>
        <p:nvCxnSpPr>
          <p:cNvPr id="5" name="Straight Connector 4">
            <a:extLst>
              <a:ext uri="{FF2B5EF4-FFF2-40B4-BE49-F238E27FC236}">
                <a16:creationId xmlns:a16="http://schemas.microsoft.com/office/drawing/2014/main" id="{6D3D121E-6003-49E5-989E-5E628AF0FD5F}"/>
              </a:ext>
            </a:extLst>
          </p:cNvPr>
          <p:cNvCxnSpPr>
            <a:cxnSpLocks/>
          </p:cNvCxnSpPr>
          <p:nvPr userDrawn="1"/>
        </p:nvCxnSpPr>
        <p:spPr>
          <a:xfrm>
            <a:off x="0" y="1094316"/>
            <a:ext cx="10768899"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0B1E5061-6FC9-437E-BFF9-D964E6379294}"/>
              </a:ext>
            </a:extLst>
          </p:cNvPr>
          <p:cNvSpPr>
            <a:spLocks noGrp="1"/>
          </p:cNvSpPr>
          <p:nvPr>
            <p:ph type="title"/>
          </p:nvPr>
        </p:nvSpPr>
        <p:spPr>
          <a:xfrm>
            <a:off x="0" y="302898"/>
            <a:ext cx="10769600"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2348988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B63B5CB1-F600-7444-A58F-0C1439E88D80}"/>
              </a:ext>
            </a:extLst>
          </p:cNvPr>
          <p:cNvCxnSpPr>
            <a:cxnSpLocks/>
          </p:cNvCxnSpPr>
          <p:nvPr userDrawn="1"/>
        </p:nvCxnSpPr>
        <p:spPr>
          <a:xfrm>
            <a:off x="0" y="1094316"/>
            <a:ext cx="10768899"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5885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2066" y="1741849"/>
            <a:ext cx="13213080" cy="6035040"/>
          </a:xfrm>
          <a:prstGeom prst="rect">
            <a:avLst/>
          </a:prstGeom>
        </p:spPr>
        <p:txBody>
          <a:bodyPr/>
          <a:lstStyle>
            <a:lvl1pPr>
              <a:defRPr sz="3103"/>
            </a:lvl1pPr>
            <a:lvl2pPr>
              <a:defRPr sz="2660"/>
            </a:lvl2pPr>
            <a:lvl3pPr>
              <a:defRPr sz="2217"/>
            </a:lvl3pPr>
            <a:lvl4pPr>
              <a:defRPr sz="1995"/>
            </a:lvl4pPr>
            <a:lvl5pPr>
              <a:defRPr sz="199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a:cxnSpLocks/>
          </p:cNvCxnSpPr>
          <p:nvPr userDrawn="1"/>
        </p:nvCxnSpPr>
        <p:spPr>
          <a:xfrm>
            <a:off x="1" y="1094316"/>
            <a:ext cx="10768899"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5" name="Title 1"/>
          <p:cNvSpPr>
            <a:spLocks noGrp="1"/>
          </p:cNvSpPr>
          <p:nvPr>
            <p:ph type="title"/>
          </p:nvPr>
        </p:nvSpPr>
        <p:spPr>
          <a:xfrm>
            <a:off x="0" y="302898"/>
            <a:ext cx="10769600" cy="998984"/>
          </a:xfrm>
          <a:prstGeom prst="rect">
            <a:avLst/>
          </a:prstGeom>
        </p:spPr>
        <p:txBody>
          <a:bodyPr/>
          <a:lstStyle>
            <a:lvl1pPr algn="r">
              <a:defRPr sz="2782"/>
            </a:lvl1pPr>
          </a:lstStyle>
          <a:p>
            <a:r>
              <a:rPr lang="en-US" dirty="0"/>
              <a:t>Click to edit Master title style</a:t>
            </a:r>
          </a:p>
        </p:txBody>
      </p:sp>
    </p:spTree>
    <p:extLst>
      <p:ext uri="{BB962C8B-B14F-4D97-AF65-F5344CB8AC3E}">
        <p14:creationId xmlns:p14="http://schemas.microsoft.com/office/powerpoint/2010/main" val="2826781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705" y="2677584"/>
            <a:ext cx="13407390" cy="63819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8705" y="9322649"/>
            <a:ext cx="3497580" cy="535517"/>
          </a:xfrm>
          <a:prstGeom prst="rect">
            <a:avLst/>
          </a:prstGeom>
        </p:spPr>
        <p:txBody>
          <a:bodyPr/>
          <a:lstStyle/>
          <a:p>
            <a:fld id="{EE5C22E3-B18D-466F-8BFC-8F7ACA799F97}" type="datetimeFigureOut">
              <a:rPr lang="en-CA" smtClean="0"/>
              <a:t>2021-02-17</a:t>
            </a:fld>
            <a:endParaRPr lang="en-CA" dirty="0"/>
          </a:p>
        </p:txBody>
      </p:sp>
      <p:sp>
        <p:nvSpPr>
          <p:cNvPr id="5" name="Footer Placeholder 4"/>
          <p:cNvSpPr>
            <a:spLocks noGrp="1"/>
          </p:cNvSpPr>
          <p:nvPr>
            <p:ph type="ftr" sz="quarter" idx="11"/>
          </p:nvPr>
        </p:nvSpPr>
        <p:spPr>
          <a:xfrm>
            <a:off x="5149215" y="9322649"/>
            <a:ext cx="5246370" cy="535517"/>
          </a:xfrm>
          <a:prstGeom prst="rect">
            <a:avLst/>
          </a:prstGeom>
        </p:spPr>
        <p:txBody>
          <a:bodyPr/>
          <a:lstStyle/>
          <a:p>
            <a:endParaRPr lang="en-CA" dirty="0"/>
          </a:p>
        </p:txBody>
      </p:sp>
      <p:sp>
        <p:nvSpPr>
          <p:cNvPr id="6" name="Slide Number Placeholder 5"/>
          <p:cNvSpPr>
            <a:spLocks noGrp="1"/>
          </p:cNvSpPr>
          <p:nvPr>
            <p:ph type="sldNum" sz="quarter" idx="12"/>
          </p:nvPr>
        </p:nvSpPr>
        <p:spPr>
          <a:xfrm>
            <a:off x="10978515" y="9322649"/>
            <a:ext cx="3497580" cy="535517"/>
          </a:xfrm>
          <a:prstGeom prst="rect">
            <a:avLst/>
          </a:prstGeom>
        </p:spPr>
        <p:txBody>
          <a:bodyPr/>
          <a:lstStyle/>
          <a:p>
            <a:fld id="{81DA9B8B-C6F6-4575-A86F-973BB8E3E2E9}" type="slidenum">
              <a:rPr lang="en-CA" smtClean="0"/>
              <a:t>‹#›</a:t>
            </a:fld>
            <a:endParaRPr lang="en-CA" dirty="0"/>
          </a:p>
        </p:txBody>
      </p:sp>
      <p:cxnSp>
        <p:nvCxnSpPr>
          <p:cNvPr id="7" name="Straight Connector 6">
            <a:extLst>
              <a:ext uri="{FF2B5EF4-FFF2-40B4-BE49-F238E27FC236}">
                <a16:creationId xmlns:a16="http://schemas.microsoft.com/office/drawing/2014/main" id="{7C41FF9E-8412-4E2B-B9C8-D51AC5F9E03C}"/>
              </a:ext>
            </a:extLst>
          </p:cNvPr>
          <p:cNvCxnSpPr>
            <a:cxnSpLocks/>
          </p:cNvCxnSpPr>
          <p:nvPr userDrawn="1"/>
        </p:nvCxnSpPr>
        <p:spPr>
          <a:xfrm>
            <a:off x="0" y="1094316"/>
            <a:ext cx="10768899"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8" name="Title 1">
            <a:extLst>
              <a:ext uri="{FF2B5EF4-FFF2-40B4-BE49-F238E27FC236}">
                <a16:creationId xmlns:a16="http://schemas.microsoft.com/office/drawing/2014/main" id="{857AA44A-51C5-492A-904A-562238979428}"/>
              </a:ext>
            </a:extLst>
          </p:cNvPr>
          <p:cNvSpPr>
            <a:spLocks noGrp="1"/>
          </p:cNvSpPr>
          <p:nvPr>
            <p:ph type="title"/>
          </p:nvPr>
        </p:nvSpPr>
        <p:spPr>
          <a:xfrm>
            <a:off x="0" y="302898"/>
            <a:ext cx="10769600"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2042381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0610" y="2507618"/>
            <a:ext cx="13407390" cy="4184014"/>
          </a:xfrm>
          <a:prstGeom prst="rect">
            <a:avLst/>
          </a:prstGeom>
        </p:spPr>
        <p:txBody>
          <a:bodyPr anchor="b"/>
          <a:lstStyle>
            <a:lvl1pPr>
              <a:defRPr sz="8800"/>
            </a:lvl1pPr>
          </a:lstStyle>
          <a:p>
            <a:r>
              <a:rPr lang="en-US"/>
              <a:t>Click to edit Master title style</a:t>
            </a:r>
            <a:endParaRPr lang="en-US" dirty="0"/>
          </a:p>
        </p:txBody>
      </p:sp>
      <p:sp>
        <p:nvSpPr>
          <p:cNvPr id="3" name="Text Placeholder 2"/>
          <p:cNvSpPr>
            <a:spLocks noGrp="1"/>
          </p:cNvSpPr>
          <p:nvPr>
            <p:ph type="body" idx="1"/>
          </p:nvPr>
        </p:nvSpPr>
        <p:spPr>
          <a:xfrm>
            <a:off x="1060610" y="6731215"/>
            <a:ext cx="13407390" cy="2200274"/>
          </a:xfrm>
          <a:prstGeom prst="rect">
            <a:avLst/>
          </a:prstGeom>
        </p:spPr>
        <p:txBody>
          <a:bodyPr/>
          <a:lstStyle>
            <a:lvl1pPr marL="0" indent="0">
              <a:buNone/>
              <a:defRPr sz="3520">
                <a:solidFill>
                  <a:schemeClr val="tx1"/>
                </a:solidFill>
              </a:defRPr>
            </a:lvl1pPr>
            <a:lvl2pPr marL="670575" indent="0">
              <a:buNone/>
              <a:defRPr sz="2933">
                <a:solidFill>
                  <a:schemeClr val="tx1">
                    <a:tint val="75000"/>
                  </a:schemeClr>
                </a:solidFill>
              </a:defRPr>
            </a:lvl2pPr>
            <a:lvl3pPr marL="1341150" indent="0">
              <a:buNone/>
              <a:defRPr sz="2640">
                <a:solidFill>
                  <a:schemeClr val="tx1">
                    <a:tint val="75000"/>
                  </a:schemeClr>
                </a:solidFill>
              </a:defRPr>
            </a:lvl3pPr>
            <a:lvl4pPr marL="2011726" indent="0">
              <a:buNone/>
              <a:defRPr sz="2347">
                <a:solidFill>
                  <a:schemeClr val="tx1">
                    <a:tint val="75000"/>
                  </a:schemeClr>
                </a:solidFill>
              </a:defRPr>
            </a:lvl4pPr>
            <a:lvl5pPr marL="2682301" indent="0">
              <a:buNone/>
              <a:defRPr sz="2347">
                <a:solidFill>
                  <a:schemeClr val="tx1">
                    <a:tint val="75000"/>
                  </a:schemeClr>
                </a:solidFill>
              </a:defRPr>
            </a:lvl5pPr>
            <a:lvl6pPr marL="3352876" indent="0">
              <a:buNone/>
              <a:defRPr sz="2347">
                <a:solidFill>
                  <a:schemeClr val="tx1">
                    <a:tint val="75000"/>
                  </a:schemeClr>
                </a:solidFill>
              </a:defRPr>
            </a:lvl6pPr>
            <a:lvl7pPr marL="4023451" indent="0">
              <a:buNone/>
              <a:defRPr sz="2347">
                <a:solidFill>
                  <a:schemeClr val="tx1">
                    <a:tint val="75000"/>
                  </a:schemeClr>
                </a:solidFill>
              </a:defRPr>
            </a:lvl7pPr>
            <a:lvl8pPr marL="4694027" indent="0">
              <a:buNone/>
              <a:defRPr sz="2347">
                <a:solidFill>
                  <a:schemeClr val="tx1">
                    <a:tint val="75000"/>
                  </a:schemeClr>
                </a:solidFill>
              </a:defRPr>
            </a:lvl8pPr>
            <a:lvl9pPr marL="5364602" indent="0">
              <a:buNone/>
              <a:defRPr sz="234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068705" y="9322649"/>
            <a:ext cx="3497580" cy="535517"/>
          </a:xfrm>
          <a:prstGeom prst="rect">
            <a:avLst/>
          </a:prstGeom>
        </p:spPr>
        <p:txBody>
          <a:bodyPr/>
          <a:lstStyle/>
          <a:p>
            <a:fld id="{EE5C22E3-B18D-466F-8BFC-8F7ACA799F97}" type="datetimeFigureOut">
              <a:rPr lang="en-CA" smtClean="0"/>
              <a:t>2021-02-17</a:t>
            </a:fld>
            <a:endParaRPr lang="en-CA" dirty="0"/>
          </a:p>
        </p:txBody>
      </p:sp>
      <p:sp>
        <p:nvSpPr>
          <p:cNvPr id="5" name="Footer Placeholder 4"/>
          <p:cNvSpPr>
            <a:spLocks noGrp="1"/>
          </p:cNvSpPr>
          <p:nvPr>
            <p:ph type="ftr" sz="quarter" idx="11"/>
          </p:nvPr>
        </p:nvSpPr>
        <p:spPr>
          <a:xfrm>
            <a:off x="5149215" y="9322649"/>
            <a:ext cx="5246370" cy="535517"/>
          </a:xfrm>
          <a:prstGeom prst="rect">
            <a:avLst/>
          </a:prstGeom>
        </p:spPr>
        <p:txBody>
          <a:bodyPr/>
          <a:lstStyle/>
          <a:p>
            <a:endParaRPr lang="en-CA" dirty="0"/>
          </a:p>
        </p:txBody>
      </p:sp>
      <p:sp>
        <p:nvSpPr>
          <p:cNvPr id="6" name="Slide Number Placeholder 5"/>
          <p:cNvSpPr>
            <a:spLocks noGrp="1"/>
          </p:cNvSpPr>
          <p:nvPr>
            <p:ph type="sldNum" sz="quarter" idx="12"/>
          </p:nvPr>
        </p:nvSpPr>
        <p:spPr>
          <a:xfrm>
            <a:off x="10978515" y="9322649"/>
            <a:ext cx="3497580" cy="535517"/>
          </a:xfrm>
          <a:prstGeom prst="rect">
            <a:avLst/>
          </a:prstGeom>
        </p:spPr>
        <p:txBody>
          <a:bodyPr/>
          <a:lstStyle/>
          <a:p>
            <a:fld id="{81DA9B8B-C6F6-4575-A86F-973BB8E3E2E9}" type="slidenum">
              <a:rPr lang="en-CA" smtClean="0"/>
              <a:t>‹#›</a:t>
            </a:fld>
            <a:endParaRPr lang="en-CA" dirty="0"/>
          </a:p>
        </p:txBody>
      </p:sp>
      <p:cxnSp>
        <p:nvCxnSpPr>
          <p:cNvPr id="7" name="Straight Connector 6">
            <a:extLst>
              <a:ext uri="{FF2B5EF4-FFF2-40B4-BE49-F238E27FC236}">
                <a16:creationId xmlns:a16="http://schemas.microsoft.com/office/drawing/2014/main" id="{B5E8A266-B005-4150-B405-17FA4A07F7F2}"/>
              </a:ext>
            </a:extLst>
          </p:cNvPr>
          <p:cNvCxnSpPr>
            <a:cxnSpLocks/>
          </p:cNvCxnSpPr>
          <p:nvPr userDrawn="1"/>
        </p:nvCxnSpPr>
        <p:spPr>
          <a:xfrm>
            <a:off x="0" y="1094316"/>
            <a:ext cx="10768899"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8" name="Title 1">
            <a:extLst>
              <a:ext uri="{FF2B5EF4-FFF2-40B4-BE49-F238E27FC236}">
                <a16:creationId xmlns:a16="http://schemas.microsoft.com/office/drawing/2014/main" id="{E5331EC6-B324-4EE5-9B33-0D8936E5581D}"/>
              </a:ext>
            </a:extLst>
          </p:cNvPr>
          <p:cNvSpPr txBox="1">
            <a:spLocks/>
          </p:cNvSpPr>
          <p:nvPr userDrawn="1"/>
        </p:nvSpPr>
        <p:spPr>
          <a:xfrm>
            <a:off x="0" y="302898"/>
            <a:ext cx="10769600" cy="998984"/>
          </a:xfrm>
          <a:prstGeom prst="rect">
            <a:avLst/>
          </a:prstGeom>
        </p:spPr>
        <p:txBody>
          <a:bodyPr vert="horz" lIns="91440" tIns="45720" rIns="91440" bIns="45720" rtlCol="0" anchor="ctr">
            <a:normAutofit/>
          </a:bodyPr>
          <a:lstStyle>
            <a:lvl1pPr algn="r" defTabSz="1341150" rtl="0" eaLnBrk="1" latinLnBrk="0" hangingPunct="1">
              <a:lnSpc>
                <a:spcPct val="90000"/>
              </a:lnSpc>
              <a:spcBef>
                <a:spcPct val="0"/>
              </a:spcBef>
              <a:buNone/>
              <a:defRPr sz="3200" kern="1200">
                <a:solidFill>
                  <a:schemeClr val="tx1"/>
                </a:solidFill>
                <a:latin typeface="+mj-lt"/>
                <a:ea typeface="+mj-ea"/>
                <a:cs typeface="+mj-cs"/>
              </a:defRPr>
            </a:lvl1pPr>
          </a:lstStyle>
          <a:p>
            <a:r>
              <a:rPr lang="en-US" dirty="0"/>
              <a:t>Click to edit Master title style</a:t>
            </a:r>
          </a:p>
        </p:txBody>
      </p:sp>
    </p:spTree>
    <p:extLst>
      <p:ext uri="{BB962C8B-B14F-4D97-AF65-F5344CB8AC3E}">
        <p14:creationId xmlns:p14="http://schemas.microsoft.com/office/powerpoint/2010/main" val="1697301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68705" y="2677584"/>
            <a:ext cx="6606540" cy="63819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69555" y="2677584"/>
            <a:ext cx="6606540" cy="63819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1068705" y="9322649"/>
            <a:ext cx="3497580" cy="535517"/>
          </a:xfrm>
          <a:prstGeom prst="rect">
            <a:avLst/>
          </a:prstGeom>
        </p:spPr>
        <p:txBody>
          <a:bodyPr/>
          <a:lstStyle/>
          <a:p>
            <a:fld id="{EE5C22E3-B18D-466F-8BFC-8F7ACA799F97}" type="datetimeFigureOut">
              <a:rPr lang="en-CA" smtClean="0"/>
              <a:t>2021-02-17</a:t>
            </a:fld>
            <a:endParaRPr lang="en-CA" dirty="0"/>
          </a:p>
        </p:txBody>
      </p:sp>
      <p:sp>
        <p:nvSpPr>
          <p:cNvPr id="6" name="Footer Placeholder 5"/>
          <p:cNvSpPr>
            <a:spLocks noGrp="1"/>
          </p:cNvSpPr>
          <p:nvPr>
            <p:ph type="ftr" sz="quarter" idx="11"/>
          </p:nvPr>
        </p:nvSpPr>
        <p:spPr>
          <a:xfrm>
            <a:off x="5149215" y="9322649"/>
            <a:ext cx="5246370" cy="535517"/>
          </a:xfrm>
          <a:prstGeom prst="rect">
            <a:avLst/>
          </a:prstGeom>
        </p:spPr>
        <p:txBody>
          <a:bodyPr/>
          <a:lstStyle/>
          <a:p>
            <a:endParaRPr lang="en-CA" dirty="0"/>
          </a:p>
        </p:txBody>
      </p:sp>
      <p:sp>
        <p:nvSpPr>
          <p:cNvPr id="7" name="Slide Number Placeholder 6"/>
          <p:cNvSpPr>
            <a:spLocks noGrp="1"/>
          </p:cNvSpPr>
          <p:nvPr>
            <p:ph type="sldNum" sz="quarter" idx="12"/>
          </p:nvPr>
        </p:nvSpPr>
        <p:spPr>
          <a:xfrm>
            <a:off x="10978515" y="9322649"/>
            <a:ext cx="3497580" cy="535517"/>
          </a:xfrm>
          <a:prstGeom prst="rect">
            <a:avLst/>
          </a:prstGeom>
        </p:spPr>
        <p:txBody>
          <a:bodyPr/>
          <a:lstStyle/>
          <a:p>
            <a:fld id="{81DA9B8B-C6F6-4575-A86F-973BB8E3E2E9}" type="slidenum">
              <a:rPr lang="en-CA" smtClean="0"/>
              <a:t>‹#›</a:t>
            </a:fld>
            <a:endParaRPr lang="en-CA" dirty="0"/>
          </a:p>
        </p:txBody>
      </p:sp>
      <p:cxnSp>
        <p:nvCxnSpPr>
          <p:cNvPr id="8" name="Straight Connector 7">
            <a:extLst>
              <a:ext uri="{FF2B5EF4-FFF2-40B4-BE49-F238E27FC236}">
                <a16:creationId xmlns:a16="http://schemas.microsoft.com/office/drawing/2014/main" id="{8A5A26BB-E558-4CDD-8CA7-032D7E2E3525}"/>
              </a:ext>
            </a:extLst>
          </p:cNvPr>
          <p:cNvCxnSpPr>
            <a:cxnSpLocks/>
          </p:cNvCxnSpPr>
          <p:nvPr userDrawn="1"/>
        </p:nvCxnSpPr>
        <p:spPr>
          <a:xfrm>
            <a:off x="0" y="1094316"/>
            <a:ext cx="10768899"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9A9377BC-0194-4B4F-B3D2-7A469F438375}"/>
              </a:ext>
            </a:extLst>
          </p:cNvPr>
          <p:cNvSpPr>
            <a:spLocks noGrp="1"/>
          </p:cNvSpPr>
          <p:nvPr>
            <p:ph type="title"/>
          </p:nvPr>
        </p:nvSpPr>
        <p:spPr>
          <a:xfrm>
            <a:off x="0" y="302898"/>
            <a:ext cx="10769600"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986437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70731" y="2465706"/>
            <a:ext cx="6576178" cy="1208404"/>
          </a:xfrm>
          <a:prstGeom prst="rect">
            <a:avLst/>
          </a:prstGeom>
        </p:spPr>
        <p:txBody>
          <a:bodyPr anchor="b"/>
          <a:lstStyle>
            <a:lvl1pPr marL="0" indent="0">
              <a:buNone/>
              <a:defRPr sz="3520" b="1"/>
            </a:lvl1pPr>
            <a:lvl2pPr marL="670575" indent="0">
              <a:buNone/>
              <a:defRPr sz="2933" b="1"/>
            </a:lvl2pPr>
            <a:lvl3pPr marL="1341150" indent="0">
              <a:buNone/>
              <a:defRPr sz="2640" b="1"/>
            </a:lvl3pPr>
            <a:lvl4pPr marL="2011726" indent="0">
              <a:buNone/>
              <a:defRPr sz="2347" b="1"/>
            </a:lvl4pPr>
            <a:lvl5pPr marL="2682301" indent="0">
              <a:buNone/>
              <a:defRPr sz="2347" b="1"/>
            </a:lvl5pPr>
            <a:lvl6pPr marL="3352876" indent="0">
              <a:buNone/>
              <a:defRPr sz="2347" b="1"/>
            </a:lvl6pPr>
            <a:lvl7pPr marL="4023451" indent="0">
              <a:buNone/>
              <a:defRPr sz="2347" b="1"/>
            </a:lvl7pPr>
            <a:lvl8pPr marL="4694027" indent="0">
              <a:buNone/>
              <a:defRPr sz="2347" b="1"/>
            </a:lvl8pPr>
            <a:lvl9pPr marL="5364602" indent="0">
              <a:buNone/>
              <a:defRPr sz="2347" b="1"/>
            </a:lvl9pPr>
          </a:lstStyle>
          <a:p>
            <a:pPr lvl="0"/>
            <a:r>
              <a:rPr lang="en-US"/>
              <a:t>Click to edit Master text styles</a:t>
            </a:r>
          </a:p>
        </p:txBody>
      </p:sp>
      <p:sp>
        <p:nvSpPr>
          <p:cNvPr id="4" name="Content Placeholder 3"/>
          <p:cNvSpPr>
            <a:spLocks noGrp="1"/>
          </p:cNvSpPr>
          <p:nvPr>
            <p:ph sz="half" idx="2"/>
          </p:nvPr>
        </p:nvSpPr>
        <p:spPr>
          <a:xfrm>
            <a:off x="1070731" y="3674110"/>
            <a:ext cx="6576178" cy="54040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69556" y="2465706"/>
            <a:ext cx="6608565" cy="1208404"/>
          </a:xfrm>
          <a:prstGeom prst="rect">
            <a:avLst/>
          </a:prstGeom>
        </p:spPr>
        <p:txBody>
          <a:bodyPr anchor="b"/>
          <a:lstStyle>
            <a:lvl1pPr marL="0" indent="0">
              <a:buNone/>
              <a:defRPr sz="3520" b="1"/>
            </a:lvl1pPr>
            <a:lvl2pPr marL="670575" indent="0">
              <a:buNone/>
              <a:defRPr sz="2933" b="1"/>
            </a:lvl2pPr>
            <a:lvl3pPr marL="1341150" indent="0">
              <a:buNone/>
              <a:defRPr sz="2640" b="1"/>
            </a:lvl3pPr>
            <a:lvl4pPr marL="2011726" indent="0">
              <a:buNone/>
              <a:defRPr sz="2347" b="1"/>
            </a:lvl4pPr>
            <a:lvl5pPr marL="2682301" indent="0">
              <a:buNone/>
              <a:defRPr sz="2347" b="1"/>
            </a:lvl5pPr>
            <a:lvl6pPr marL="3352876" indent="0">
              <a:buNone/>
              <a:defRPr sz="2347" b="1"/>
            </a:lvl6pPr>
            <a:lvl7pPr marL="4023451" indent="0">
              <a:buNone/>
              <a:defRPr sz="2347" b="1"/>
            </a:lvl7pPr>
            <a:lvl8pPr marL="4694027" indent="0">
              <a:buNone/>
              <a:defRPr sz="2347" b="1"/>
            </a:lvl8pPr>
            <a:lvl9pPr marL="5364602" indent="0">
              <a:buNone/>
              <a:defRPr sz="2347" b="1"/>
            </a:lvl9pPr>
          </a:lstStyle>
          <a:p>
            <a:pPr lvl="0"/>
            <a:r>
              <a:rPr lang="en-US"/>
              <a:t>Click to edit Master text styles</a:t>
            </a:r>
          </a:p>
        </p:txBody>
      </p:sp>
      <p:sp>
        <p:nvSpPr>
          <p:cNvPr id="6" name="Content Placeholder 5"/>
          <p:cNvSpPr>
            <a:spLocks noGrp="1"/>
          </p:cNvSpPr>
          <p:nvPr>
            <p:ph sz="quarter" idx="4"/>
          </p:nvPr>
        </p:nvSpPr>
        <p:spPr>
          <a:xfrm>
            <a:off x="7869556" y="3674110"/>
            <a:ext cx="6608565" cy="54040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068705" y="9322649"/>
            <a:ext cx="3497580" cy="535517"/>
          </a:xfrm>
          <a:prstGeom prst="rect">
            <a:avLst/>
          </a:prstGeom>
        </p:spPr>
        <p:txBody>
          <a:bodyPr/>
          <a:lstStyle/>
          <a:p>
            <a:fld id="{EE5C22E3-B18D-466F-8BFC-8F7ACA799F97}" type="datetimeFigureOut">
              <a:rPr lang="en-CA" smtClean="0"/>
              <a:t>2021-02-17</a:t>
            </a:fld>
            <a:endParaRPr lang="en-CA" dirty="0"/>
          </a:p>
        </p:txBody>
      </p:sp>
      <p:sp>
        <p:nvSpPr>
          <p:cNvPr id="8" name="Footer Placeholder 7"/>
          <p:cNvSpPr>
            <a:spLocks noGrp="1"/>
          </p:cNvSpPr>
          <p:nvPr>
            <p:ph type="ftr" sz="quarter" idx="11"/>
          </p:nvPr>
        </p:nvSpPr>
        <p:spPr>
          <a:xfrm>
            <a:off x="5149215" y="9322649"/>
            <a:ext cx="5246370" cy="535517"/>
          </a:xfrm>
          <a:prstGeom prst="rect">
            <a:avLst/>
          </a:prstGeom>
        </p:spPr>
        <p:txBody>
          <a:bodyPr/>
          <a:lstStyle/>
          <a:p>
            <a:endParaRPr lang="en-CA" dirty="0"/>
          </a:p>
        </p:txBody>
      </p:sp>
      <p:sp>
        <p:nvSpPr>
          <p:cNvPr id="9" name="Slide Number Placeholder 8"/>
          <p:cNvSpPr>
            <a:spLocks noGrp="1"/>
          </p:cNvSpPr>
          <p:nvPr>
            <p:ph type="sldNum" sz="quarter" idx="12"/>
          </p:nvPr>
        </p:nvSpPr>
        <p:spPr>
          <a:xfrm>
            <a:off x="10978515" y="9322649"/>
            <a:ext cx="3497580" cy="535517"/>
          </a:xfrm>
          <a:prstGeom prst="rect">
            <a:avLst/>
          </a:prstGeom>
        </p:spPr>
        <p:txBody>
          <a:bodyPr/>
          <a:lstStyle/>
          <a:p>
            <a:fld id="{81DA9B8B-C6F6-4575-A86F-973BB8E3E2E9}" type="slidenum">
              <a:rPr lang="en-CA" smtClean="0"/>
              <a:t>‹#›</a:t>
            </a:fld>
            <a:endParaRPr lang="en-CA" dirty="0"/>
          </a:p>
        </p:txBody>
      </p:sp>
      <p:cxnSp>
        <p:nvCxnSpPr>
          <p:cNvPr id="10" name="Straight Connector 9">
            <a:extLst>
              <a:ext uri="{FF2B5EF4-FFF2-40B4-BE49-F238E27FC236}">
                <a16:creationId xmlns:a16="http://schemas.microsoft.com/office/drawing/2014/main" id="{E1420FBB-53AB-40CD-944B-CD4198315A4E}"/>
              </a:ext>
            </a:extLst>
          </p:cNvPr>
          <p:cNvCxnSpPr>
            <a:cxnSpLocks/>
          </p:cNvCxnSpPr>
          <p:nvPr userDrawn="1"/>
        </p:nvCxnSpPr>
        <p:spPr>
          <a:xfrm>
            <a:off x="0" y="1094316"/>
            <a:ext cx="10768899"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11" name="Title 1">
            <a:extLst>
              <a:ext uri="{FF2B5EF4-FFF2-40B4-BE49-F238E27FC236}">
                <a16:creationId xmlns:a16="http://schemas.microsoft.com/office/drawing/2014/main" id="{0C8D1474-035E-4C38-B998-D89182F44F1F}"/>
              </a:ext>
            </a:extLst>
          </p:cNvPr>
          <p:cNvSpPr>
            <a:spLocks noGrp="1"/>
          </p:cNvSpPr>
          <p:nvPr>
            <p:ph type="title"/>
          </p:nvPr>
        </p:nvSpPr>
        <p:spPr>
          <a:xfrm>
            <a:off x="0" y="302898"/>
            <a:ext cx="10769600"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3524044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068705" y="9322649"/>
            <a:ext cx="3497580" cy="535517"/>
          </a:xfrm>
          <a:prstGeom prst="rect">
            <a:avLst/>
          </a:prstGeom>
        </p:spPr>
        <p:txBody>
          <a:bodyPr/>
          <a:lstStyle/>
          <a:p>
            <a:fld id="{EE5C22E3-B18D-466F-8BFC-8F7ACA799F97}" type="datetimeFigureOut">
              <a:rPr lang="en-CA" smtClean="0"/>
              <a:t>2021-02-17</a:t>
            </a:fld>
            <a:endParaRPr lang="en-CA" dirty="0"/>
          </a:p>
        </p:txBody>
      </p:sp>
      <p:sp>
        <p:nvSpPr>
          <p:cNvPr id="4" name="Footer Placeholder 3"/>
          <p:cNvSpPr>
            <a:spLocks noGrp="1"/>
          </p:cNvSpPr>
          <p:nvPr>
            <p:ph type="ftr" sz="quarter" idx="11"/>
          </p:nvPr>
        </p:nvSpPr>
        <p:spPr>
          <a:xfrm>
            <a:off x="5149215" y="9322649"/>
            <a:ext cx="5246370" cy="535517"/>
          </a:xfrm>
          <a:prstGeom prst="rect">
            <a:avLst/>
          </a:prstGeom>
        </p:spPr>
        <p:txBody>
          <a:bodyPr/>
          <a:lstStyle/>
          <a:p>
            <a:endParaRPr lang="en-CA" dirty="0"/>
          </a:p>
        </p:txBody>
      </p:sp>
      <p:sp>
        <p:nvSpPr>
          <p:cNvPr id="5" name="Slide Number Placeholder 4"/>
          <p:cNvSpPr>
            <a:spLocks noGrp="1"/>
          </p:cNvSpPr>
          <p:nvPr>
            <p:ph type="sldNum" sz="quarter" idx="12"/>
          </p:nvPr>
        </p:nvSpPr>
        <p:spPr>
          <a:xfrm>
            <a:off x="10978515" y="9322649"/>
            <a:ext cx="3497580" cy="535517"/>
          </a:xfrm>
          <a:prstGeom prst="rect">
            <a:avLst/>
          </a:prstGeom>
        </p:spPr>
        <p:txBody>
          <a:bodyPr/>
          <a:lstStyle/>
          <a:p>
            <a:fld id="{81DA9B8B-C6F6-4575-A86F-973BB8E3E2E9}" type="slidenum">
              <a:rPr lang="en-CA" smtClean="0"/>
              <a:t>‹#›</a:t>
            </a:fld>
            <a:endParaRPr lang="en-CA" dirty="0"/>
          </a:p>
        </p:txBody>
      </p:sp>
      <p:cxnSp>
        <p:nvCxnSpPr>
          <p:cNvPr id="6" name="Straight Connector 5">
            <a:extLst>
              <a:ext uri="{FF2B5EF4-FFF2-40B4-BE49-F238E27FC236}">
                <a16:creationId xmlns:a16="http://schemas.microsoft.com/office/drawing/2014/main" id="{7653E712-7A5D-44B1-B8A8-C5900DFB4D5E}"/>
              </a:ext>
            </a:extLst>
          </p:cNvPr>
          <p:cNvCxnSpPr>
            <a:cxnSpLocks/>
          </p:cNvCxnSpPr>
          <p:nvPr userDrawn="1"/>
        </p:nvCxnSpPr>
        <p:spPr>
          <a:xfrm>
            <a:off x="0" y="1094316"/>
            <a:ext cx="10768899"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A598C1B2-A3E8-444C-A52E-2C48F8282280}"/>
              </a:ext>
            </a:extLst>
          </p:cNvPr>
          <p:cNvSpPr>
            <a:spLocks noGrp="1"/>
          </p:cNvSpPr>
          <p:nvPr>
            <p:ph type="title"/>
          </p:nvPr>
        </p:nvSpPr>
        <p:spPr>
          <a:xfrm>
            <a:off x="0" y="302898"/>
            <a:ext cx="10769600"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309606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068705" y="9322649"/>
            <a:ext cx="3497580" cy="535517"/>
          </a:xfrm>
          <a:prstGeom prst="rect">
            <a:avLst/>
          </a:prstGeom>
        </p:spPr>
        <p:txBody>
          <a:bodyPr/>
          <a:lstStyle/>
          <a:p>
            <a:fld id="{EE5C22E3-B18D-466F-8BFC-8F7ACA799F97}" type="datetimeFigureOut">
              <a:rPr lang="en-CA" smtClean="0"/>
              <a:t>2021-02-17</a:t>
            </a:fld>
            <a:endParaRPr lang="en-CA" dirty="0"/>
          </a:p>
        </p:txBody>
      </p:sp>
      <p:sp>
        <p:nvSpPr>
          <p:cNvPr id="3" name="Footer Placeholder 2"/>
          <p:cNvSpPr>
            <a:spLocks noGrp="1"/>
          </p:cNvSpPr>
          <p:nvPr>
            <p:ph type="ftr" sz="quarter" idx="11"/>
          </p:nvPr>
        </p:nvSpPr>
        <p:spPr>
          <a:xfrm>
            <a:off x="5149215" y="9322649"/>
            <a:ext cx="5246370" cy="535517"/>
          </a:xfrm>
          <a:prstGeom prst="rect">
            <a:avLst/>
          </a:prstGeom>
        </p:spPr>
        <p:txBody>
          <a:bodyPr/>
          <a:lstStyle/>
          <a:p>
            <a:endParaRPr lang="en-CA" dirty="0"/>
          </a:p>
        </p:txBody>
      </p:sp>
      <p:sp>
        <p:nvSpPr>
          <p:cNvPr id="4" name="Slide Number Placeholder 3"/>
          <p:cNvSpPr>
            <a:spLocks noGrp="1"/>
          </p:cNvSpPr>
          <p:nvPr>
            <p:ph type="sldNum" sz="quarter" idx="12"/>
          </p:nvPr>
        </p:nvSpPr>
        <p:spPr>
          <a:xfrm>
            <a:off x="10978515" y="9322649"/>
            <a:ext cx="3497580" cy="535517"/>
          </a:xfrm>
          <a:prstGeom prst="rect">
            <a:avLst/>
          </a:prstGeom>
        </p:spPr>
        <p:txBody>
          <a:bodyPr/>
          <a:lstStyle/>
          <a:p>
            <a:fld id="{81DA9B8B-C6F6-4575-A86F-973BB8E3E2E9}" type="slidenum">
              <a:rPr lang="en-CA" smtClean="0"/>
              <a:t>‹#›</a:t>
            </a:fld>
            <a:endParaRPr lang="en-CA" dirty="0"/>
          </a:p>
        </p:txBody>
      </p:sp>
      <p:cxnSp>
        <p:nvCxnSpPr>
          <p:cNvPr id="5" name="Straight Connector 4">
            <a:extLst>
              <a:ext uri="{FF2B5EF4-FFF2-40B4-BE49-F238E27FC236}">
                <a16:creationId xmlns:a16="http://schemas.microsoft.com/office/drawing/2014/main" id="{0A5C3D9B-12BE-4913-8FE7-3377E36B01E7}"/>
              </a:ext>
            </a:extLst>
          </p:cNvPr>
          <p:cNvCxnSpPr>
            <a:cxnSpLocks/>
          </p:cNvCxnSpPr>
          <p:nvPr userDrawn="1"/>
        </p:nvCxnSpPr>
        <p:spPr>
          <a:xfrm>
            <a:off x="0" y="1094316"/>
            <a:ext cx="10768899" cy="0"/>
          </a:xfrm>
          <a:prstGeom prst="line">
            <a:avLst/>
          </a:prstGeom>
          <a:ln w="25400">
            <a:solidFill>
              <a:srgbClr val="C3D941"/>
            </a:solidFill>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2EA1AEEF-E400-4F11-A450-DD5796700490}"/>
              </a:ext>
            </a:extLst>
          </p:cNvPr>
          <p:cNvSpPr>
            <a:spLocks noGrp="1"/>
          </p:cNvSpPr>
          <p:nvPr>
            <p:ph type="title"/>
          </p:nvPr>
        </p:nvSpPr>
        <p:spPr>
          <a:xfrm>
            <a:off x="0" y="302898"/>
            <a:ext cx="10769600" cy="998984"/>
          </a:xfrm>
        </p:spPr>
        <p:txBody>
          <a:bodyPr/>
          <a:lstStyle>
            <a:lvl1pPr algn="r">
              <a:defRPr sz="3200"/>
            </a:lvl1pPr>
          </a:lstStyle>
          <a:p>
            <a:r>
              <a:rPr lang="en-US" dirty="0"/>
              <a:t>Click to edit Master title style</a:t>
            </a:r>
          </a:p>
        </p:txBody>
      </p:sp>
    </p:spTree>
    <p:extLst>
      <p:ext uri="{BB962C8B-B14F-4D97-AF65-F5344CB8AC3E}">
        <p14:creationId xmlns:p14="http://schemas.microsoft.com/office/powerpoint/2010/main" val="3158458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0730" y="670560"/>
            <a:ext cx="5013603" cy="2346960"/>
          </a:xfrm>
          <a:prstGeom prst="rect">
            <a:avLst/>
          </a:prstGeom>
        </p:spPr>
        <p:txBody>
          <a:bodyPr anchor="b"/>
          <a:lstStyle>
            <a:lvl1pPr>
              <a:defRPr sz="4693"/>
            </a:lvl1pPr>
          </a:lstStyle>
          <a:p>
            <a:r>
              <a:rPr lang="en-US"/>
              <a:t>Click to edit Master title style</a:t>
            </a:r>
            <a:endParaRPr lang="en-US" dirty="0"/>
          </a:p>
        </p:txBody>
      </p:sp>
      <p:sp>
        <p:nvSpPr>
          <p:cNvPr id="3" name="Content Placeholder 2"/>
          <p:cNvSpPr>
            <a:spLocks noGrp="1"/>
          </p:cNvSpPr>
          <p:nvPr>
            <p:ph idx="1"/>
          </p:nvPr>
        </p:nvSpPr>
        <p:spPr>
          <a:xfrm>
            <a:off x="6608565" y="1448226"/>
            <a:ext cx="7869555" cy="7147983"/>
          </a:xfrm>
          <a:prstGeom prst="rect">
            <a:avLst/>
          </a:prstGeom>
        </p:spPr>
        <p:txBody>
          <a:bodyPr/>
          <a:lstStyle>
            <a:lvl1pPr>
              <a:defRPr sz="4693"/>
            </a:lvl1pPr>
            <a:lvl2pPr>
              <a:defRPr sz="4107"/>
            </a:lvl2pPr>
            <a:lvl3pPr>
              <a:defRPr sz="3520"/>
            </a:lvl3pPr>
            <a:lvl4pPr>
              <a:defRPr sz="2933"/>
            </a:lvl4pPr>
            <a:lvl5pPr>
              <a:defRPr sz="2933"/>
            </a:lvl5pPr>
            <a:lvl6pPr>
              <a:defRPr sz="2933"/>
            </a:lvl6pPr>
            <a:lvl7pPr>
              <a:defRPr sz="2933"/>
            </a:lvl7pPr>
            <a:lvl8pPr>
              <a:defRPr sz="2933"/>
            </a:lvl8pPr>
            <a:lvl9pPr>
              <a:defRPr sz="29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0730" y="3017520"/>
            <a:ext cx="5013603" cy="5590329"/>
          </a:xfrm>
          <a:prstGeom prst="rect">
            <a:avLst/>
          </a:prstGeom>
        </p:spPr>
        <p:txBody>
          <a:bodyPr/>
          <a:lstStyle>
            <a:lvl1pPr marL="0" indent="0">
              <a:buNone/>
              <a:defRPr sz="2347"/>
            </a:lvl1pPr>
            <a:lvl2pPr marL="670575" indent="0">
              <a:buNone/>
              <a:defRPr sz="2053"/>
            </a:lvl2pPr>
            <a:lvl3pPr marL="1341150" indent="0">
              <a:buNone/>
              <a:defRPr sz="1760"/>
            </a:lvl3pPr>
            <a:lvl4pPr marL="2011726" indent="0">
              <a:buNone/>
              <a:defRPr sz="1467"/>
            </a:lvl4pPr>
            <a:lvl5pPr marL="2682301" indent="0">
              <a:buNone/>
              <a:defRPr sz="1467"/>
            </a:lvl5pPr>
            <a:lvl6pPr marL="3352876" indent="0">
              <a:buNone/>
              <a:defRPr sz="1467"/>
            </a:lvl6pPr>
            <a:lvl7pPr marL="4023451" indent="0">
              <a:buNone/>
              <a:defRPr sz="1467"/>
            </a:lvl7pPr>
            <a:lvl8pPr marL="4694027" indent="0">
              <a:buNone/>
              <a:defRPr sz="1467"/>
            </a:lvl8pPr>
            <a:lvl9pPr marL="5364602" indent="0">
              <a:buNone/>
              <a:defRPr sz="1467"/>
            </a:lvl9pPr>
          </a:lstStyle>
          <a:p>
            <a:pPr lvl="0"/>
            <a:r>
              <a:rPr lang="en-US"/>
              <a:t>Click to edit Master text styles</a:t>
            </a:r>
          </a:p>
        </p:txBody>
      </p:sp>
      <p:sp>
        <p:nvSpPr>
          <p:cNvPr id="5" name="Date Placeholder 4"/>
          <p:cNvSpPr>
            <a:spLocks noGrp="1"/>
          </p:cNvSpPr>
          <p:nvPr>
            <p:ph type="dt" sz="half" idx="10"/>
          </p:nvPr>
        </p:nvSpPr>
        <p:spPr>
          <a:xfrm>
            <a:off x="1068705" y="9322649"/>
            <a:ext cx="3497580" cy="535517"/>
          </a:xfrm>
          <a:prstGeom prst="rect">
            <a:avLst/>
          </a:prstGeom>
        </p:spPr>
        <p:txBody>
          <a:bodyPr/>
          <a:lstStyle/>
          <a:p>
            <a:fld id="{EE5C22E3-B18D-466F-8BFC-8F7ACA799F97}" type="datetimeFigureOut">
              <a:rPr lang="en-CA" smtClean="0"/>
              <a:t>2021-02-17</a:t>
            </a:fld>
            <a:endParaRPr lang="en-CA" dirty="0"/>
          </a:p>
        </p:txBody>
      </p:sp>
      <p:sp>
        <p:nvSpPr>
          <p:cNvPr id="6" name="Footer Placeholder 5"/>
          <p:cNvSpPr>
            <a:spLocks noGrp="1"/>
          </p:cNvSpPr>
          <p:nvPr>
            <p:ph type="ftr" sz="quarter" idx="11"/>
          </p:nvPr>
        </p:nvSpPr>
        <p:spPr>
          <a:xfrm>
            <a:off x="5149215" y="9322649"/>
            <a:ext cx="5246370" cy="535517"/>
          </a:xfrm>
          <a:prstGeom prst="rect">
            <a:avLst/>
          </a:prstGeom>
        </p:spPr>
        <p:txBody>
          <a:bodyPr/>
          <a:lstStyle/>
          <a:p>
            <a:endParaRPr lang="en-CA" dirty="0"/>
          </a:p>
        </p:txBody>
      </p:sp>
      <p:sp>
        <p:nvSpPr>
          <p:cNvPr id="7" name="Slide Number Placeholder 6"/>
          <p:cNvSpPr>
            <a:spLocks noGrp="1"/>
          </p:cNvSpPr>
          <p:nvPr>
            <p:ph type="sldNum" sz="quarter" idx="12"/>
          </p:nvPr>
        </p:nvSpPr>
        <p:spPr>
          <a:xfrm>
            <a:off x="10978515" y="9322649"/>
            <a:ext cx="3497580" cy="535517"/>
          </a:xfrm>
          <a:prstGeom prst="rect">
            <a:avLst/>
          </a:prstGeom>
        </p:spPr>
        <p:txBody>
          <a:bodyPr/>
          <a:lstStyle/>
          <a:p>
            <a:fld id="{81DA9B8B-C6F6-4575-A86F-973BB8E3E2E9}" type="slidenum">
              <a:rPr lang="en-CA" smtClean="0"/>
              <a:t>‹#›</a:t>
            </a:fld>
            <a:endParaRPr lang="en-CA" dirty="0"/>
          </a:p>
        </p:txBody>
      </p:sp>
    </p:spTree>
    <p:extLst>
      <p:ext uri="{BB962C8B-B14F-4D97-AF65-F5344CB8AC3E}">
        <p14:creationId xmlns:p14="http://schemas.microsoft.com/office/powerpoint/2010/main" val="498690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0730" y="670560"/>
            <a:ext cx="5013603" cy="2346960"/>
          </a:xfrm>
          <a:prstGeom prst="rect">
            <a:avLst/>
          </a:prstGeom>
        </p:spPr>
        <p:txBody>
          <a:bodyPr anchor="b"/>
          <a:lstStyle>
            <a:lvl1pPr>
              <a:defRPr sz="4693"/>
            </a:lvl1pPr>
          </a:lstStyle>
          <a:p>
            <a:r>
              <a:rPr lang="en-US"/>
              <a:t>Click to edit Master title style</a:t>
            </a:r>
            <a:endParaRPr lang="en-US" dirty="0"/>
          </a:p>
        </p:txBody>
      </p:sp>
      <p:sp>
        <p:nvSpPr>
          <p:cNvPr id="3" name="Picture Placeholder 2"/>
          <p:cNvSpPr>
            <a:spLocks noGrp="1" noChangeAspect="1"/>
          </p:cNvSpPr>
          <p:nvPr>
            <p:ph type="pic" idx="1"/>
          </p:nvPr>
        </p:nvSpPr>
        <p:spPr>
          <a:xfrm>
            <a:off x="6608565" y="1448226"/>
            <a:ext cx="7869555" cy="7147983"/>
          </a:xfrm>
          <a:prstGeom prst="rect">
            <a:avLst/>
          </a:prstGeom>
        </p:spPr>
        <p:txBody>
          <a:bodyPr anchor="t"/>
          <a:lstStyle>
            <a:lvl1pPr marL="0" indent="0">
              <a:buNone/>
              <a:defRPr sz="4693"/>
            </a:lvl1pPr>
            <a:lvl2pPr marL="670575" indent="0">
              <a:buNone/>
              <a:defRPr sz="4107"/>
            </a:lvl2pPr>
            <a:lvl3pPr marL="1341150" indent="0">
              <a:buNone/>
              <a:defRPr sz="3520"/>
            </a:lvl3pPr>
            <a:lvl4pPr marL="2011726" indent="0">
              <a:buNone/>
              <a:defRPr sz="2933"/>
            </a:lvl4pPr>
            <a:lvl5pPr marL="2682301" indent="0">
              <a:buNone/>
              <a:defRPr sz="2933"/>
            </a:lvl5pPr>
            <a:lvl6pPr marL="3352876" indent="0">
              <a:buNone/>
              <a:defRPr sz="2933"/>
            </a:lvl6pPr>
            <a:lvl7pPr marL="4023451" indent="0">
              <a:buNone/>
              <a:defRPr sz="2933"/>
            </a:lvl7pPr>
            <a:lvl8pPr marL="4694027" indent="0">
              <a:buNone/>
              <a:defRPr sz="2933"/>
            </a:lvl8pPr>
            <a:lvl9pPr marL="5364602" indent="0">
              <a:buNone/>
              <a:defRPr sz="2933"/>
            </a:lvl9pPr>
          </a:lstStyle>
          <a:p>
            <a:r>
              <a:rPr lang="en-US" dirty="0"/>
              <a:t>Click icon to add picture</a:t>
            </a:r>
          </a:p>
        </p:txBody>
      </p:sp>
      <p:sp>
        <p:nvSpPr>
          <p:cNvPr id="4" name="Text Placeholder 3"/>
          <p:cNvSpPr>
            <a:spLocks noGrp="1"/>
          </p:cNvSpPr>
          <p:nvPr>
            <p:ph type="body" sz="half" idx="2"/>
          </p:nvPr>
        </p:nvSpPr>
        <p:spPr>
          <a:xfrm>
            <a:off x="1070730" y="3017520"/>
            <a:ext cx="5013603" cy="5590329"/>
          </a:xfrm>
          <a:prstGeom prst="rect">
            <a:avLst/>
          </a:prstGeom>
        </p:spPr>
        <p:txBody>
          <a:bodyPr/>
          <a:lstStyle>
            <a:lvl1pPr marL="0" indent="0">
              <a:buNone/>
              <a:defRPr sz="2347"/>
            </a:lvl1pPr>
            <a:lvl2pPr marL="670575" indent="0">
              <a:buNone/>
              <a:defRPr sz="2053"/>
            </a:lvl2pPr>
            <a:lvl3pPr marL="1341150" indent="0">
              <a:buNone/>
              <a:defRPr sz="1760"/>
            </a:lvl3pPr>
            <a:lvl4pPr marL="2011726" indent="0">
              <a:buNone/>
              <a:defRPr sz="1467"/>
            </a:lvl4pPr>
            <a:lvl5pPr marL="2682301" indent="0">
              <a:buNone/>
              <a:defRPr sz="1467"/>
            </a:lvl5pPr>
            <a:lvl6pPr marL="3352876" indent="0">
              <a:buNone/>
              <a:defRPr sz="1467"/>
            </a:lvl6pPr>
            <a:lvl7pPr marL="4023451" indent="0">
              <a:buNone/>
              <a:defRPr sz="1467"/>
            </a:lvl7pPr>
            <a:lvl8pPr marL="4694027" indent="0">
              <a:buNone/>
              <a:defRPr sz="1467"/>
            </a:lvl8pPr>
            <a:lvl9pPr marL="5364602" indent="0">
              <a:buNone/>
              <a:defRPr sz="1467"/>
            </a:lvl9pPr>
          </a:lstStyle>
          <a:p>
            <a:pPr lvl="0"/>
            <a:r>
              <a:rPr lang="en-US"/>
              <a:t>Click to edit Master text styles</a:t>
            </a:r>
          </a:p>
        </p:txBody>
      </p:sp>
      <p:sp>
        <p:nvSpPr>
          <p:cNvPr id="5" name="Date Placeholder 4"/>
          <p:cNvSpPr>
            <a:spLocks noGrp="1"/>
          </p:cNvSpPr>
          <p:nvPr>
            <p:ph type="dt" sz="half" idx="10"/>
          </p:nvPr>
        </p:nvSpPr>
        <p:spPr>
          <a:xfrm>
            <a:off x="1068705" y="9322649"/>
            <a:ext cx="3497580" cy="535517"/>
          </a:xfrm>
          <a:prstGeom prst="rect">
            <a:avLst/>
          </a:prstGeom>
        </p:spPr>
        <p:txBody>
          <a:bodyPr/>
          <a:lstStyle/>
          <a:p>
            <a:fld id="{EE5C22E3-B18D-466F-8BFC-8F7ACA799F97}" type="datetimeFigureOut">
              <a:rPr lang="en-CA" smtClean="0"/>
              <a:t>2021-02-17</a:t>
            </a:fld>
            <a:endParaRPr lang="en-CA" dirty="0"/>
          </a:p>
        </p:txBody>
      </p:sp>
      <p:sp>
        <p:nvSpPr>
          <p:cNvPr id="6" name="Footer Placeholder 5"/>
          <p:cNvSpPr>
            <a:spLocks noGrp="1"/>
          </p:cNvSpPr>
          <p:nvPr>
            <p:ph type="ftr" sz="quarter" idx="11"/>
          </p:nvPr>
        </p:nvSpPr>
        <p:spPr>
          <a:xfrm>
            <a:off x="5149215" y="9322649"/>
            <a:ext cx="5246370" cy="535517"/>
          </a:xfrm>
          <a:prstGeom prst="rect">
            <a:avLst/>
          </a:prstGeom>
        </p:spPr>
        <p:txBody>
          <a:bodyPr/>
          <a:lstStyle/>
          <a:p>
            <a:endParaRPr lang="en-CA" dirty="0"/>
          </a:p>
        </p:txBody>
      </p:sp>
      <p:sp>
        <p:nvSpPr>
          <p:cNvPr id="7" name="Slide Number Placeholder 6"/>
          <p:cNvSpPr>
            <a:spLocks noGrp="1"/>
          </p:cNvSpPr>
          <p:nvPr>
            <p:ph type="sldNum" sz="quarter" idx="12"/>
          </p:nvPr>
        </p:nvSpPr>
        <p:spPr>
          <a:xfrm>
            <a:off x="10978515" y="9322649"/>
            <a:ext cx="3497580" cy="535517"/>
          </a:xfrm>
          <a:prstGeom prst="rect">
            <a:avLst/>
          </a:prstGeom>
        </p:spPr>
        <p:txBody>
          <a:bodyPr/>
          <a:lstStyle/>
          <a:p>
            <a:fld id="{81DA9B8B-C6F6-4575-A86F-973BB8E3E2E9}" type="slidenum">
              <a:rPr lang="en-CA" smtClean="0"/>
              <a:t>‹#›</a:t>
            </a:fld>
            <a:endParaRPr lang="en-CA" dirty="0"/>
          </a:p>
        </p:txBody>
      </p:sp>
    </p:spTree>
    <p:extLst>
      <p:ext uri="{BB962C8B-B14F-4D97-AF65-F5344CB8AC3E}">
        <p14:creationId xmlns:p14="http://schemas.microsoft.com/office/powerpoint/2010/main" val="1827440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8705" y="535519"/>
            <a:ext cx="13407390" cy="194415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068705" y="2677584"/>
            <a:ext cx="13407390"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Rectangle 13">
            <a:extLst>
              <a:ext uri="{FF2B5EF4-FFF2-40B4-BE49-F238E27FC236}">
                <a16:creationId xmlns:a16="http://schemas.microsoft.com/office/drawing/2014/main" id="{CF05051F-E6AE-41D3-9ACD-DFBD866F2ECB}"/>
              </a:ext>
            </a:extLst>
          </p:cNvPr>
          <p:cNvSpPr/>
          <p:nvPr userDrawn="1"/>
        </p:nvSpPr>
        <p:spPr>
          <a:xfrm>
            <a:off x="14644560" y="8941387"/>
            <a:ext cx="612617" cy="316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fld id="{C5ABBF9F-63E0-4C8F-BFE5-1053E39EB5D4}" type="slidenum">
              <a:rPr lang="en-CA" sz="1275" b="1">
                <a:solidFill>
                  <a:schemeClr val="bg2">
                    <a:lumMod val="75000"/>
                  </a:schemeClr>
                </a:solidFill>
                <a:cs typeface="Arial" pitchFamily="34" charset="0"/>
              </a:rPr>
              <a:pPr algn="ctr" eaLnBrk="1" hangingPunct="1">
                <a:defRPr/>
              </a:pPr>
              <a:t>‹#›</a:t>
            </a:fld>
            <a:endParaRPr lang="en-US" sz="1275" b="1" dirty="0">
              <a:solidFill>
                <a:schemeClr val="bg2">
                  <a:lumMod val="75000"/>
                </a:schemeClr>
              </a:solidFill>
              <a:cs typeface="Arial" pitchFamily="34" charset="0"/>
            </a:endParaRPr>
          </a:p>
        </p:txBody>
      </p:sp>
      <p:pic>
        <p:nvPicPr>
          <p:cNvPr id="15" name="Picture 10" descr="A close up of a logo&#10;&#10;Description automatically generated">
            <a:extLst>
              <a:ext uri="{FF2B5EF4-FFF2-40B4-BE49-F238E27FC236}">
                <a16:creationId xmlns:a16="http://schemas.microsoft.com/office/drawing/2014/main" id="{D60378B9-A322-45F0-AFA7-D607FDDB86D0}"/>
              </a:ext>
            </a:extLst>
          </p:cNvPr>
          <p:cNvPicPr>
            <a:picLocks noChangeAspect="1" noChangeArrowheads="1"/>
          </p:cNvPicPr>
          <p:nvPr userDrawn="1"/>
        </p:nvPicPr>
        <p:blipFill rotWithShape="1">
          <a:blip r:embed="rId16">
            <a:extLst>
              <a:ext uri="{28A0092B-C50C-407E-A947-70E740481C1C}">
                <a14:useLocalDpi xmlns:a14="http://schemas.microsoft.com/office/drawing/2010/main" val="0"/>
              </a:ext>
            </a:extLst>
          </a:blip>
          <a:srcRect r="57925"/>
          <a:stretch/>
        </p:blipFill>
        <p:spPr bwMode="auto">
          <a:xfrm>
            <a:off x="633851" y="9415785"/>
            <a:ext cx="34432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0" descr="A close up of a logo&#10;&#10;Description automatically generated">
            <a:extLst>
              <a:ext uri="{FF2B5EF4-FFF2-40B4-BE49-F238E27FC236}">
                <a16:creationId xmlns:a16="http://schemas.microsoft.com/office/drawing/2014/main" id="{15939A0E-A418-47A5-9715-72DE335606F1}"/>
              </a:ext>
            </a:extLst>
          </p:cNvPr>
          <p:cNvPicPr>
            <a:picLocks noChangeAspect="1" noChangeArrowheads="1"/>
          </p:cNvPicPr>
          <p:nvPr userDrawn="1"/>
        </p:nvPicPr>
        <p:blipFill rotWithShape="1">
          <a:blip r:embed="rId16">
            <a:extLst>
              <a:ext uri="{28A0092B-C50C-407E-A947-70E740481C1C}">
                <a14:useLocalDpi xmlns:a14="http://schemas.microsoft.com/office/drawing/2010/main" val="0"/>
              </a:ext>
            </a:extLst>
          </a:blip>
          <a:srcRect l="81835"/>
          <a:stretch/>
        </p:blipFill>
        <p:spPr bwMode="auto">
          <a:xfrm>
            <a:off x="13240576" y="9487393"/>
            <a:ext cx="1486504"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descr="A picture containing tool&#10;&#10;Description automatically generated">
            <a:extLst>
              <a:ext uri="{FF2B5EF4-FFF2-40B4-BE49-F238E27FC236}">
                <a16:creationId xmlns:a16="http://schemas.microsoft.com/office/drawing/2014/main" id="{324557A6-8606-45ED-A4C4-958D85AE884D}"/>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623451" y="9034189"/>
            <a:ext cx="8181975"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A picture containing tool&#10;&#10;Description automatically generated">
            <a:extLst>
              <a:ext uri="{FF2B5EF4-FFF2-40B4-BE49-F238E27FC236}">
                <a16:creationId xmlns:a16="http://schemas.microsoft.com/office/drawing/2014/main" id="{92DB163D-050F-4280-A1EA-9F731C8BBEB5}"/>
              </a:ext>
            </a:extLst>
          </p:cNvPr>
          <p:cNvPicPr>
            <a:picLocks noChangeAspect="1" noChangeArrowheads="1"/>
          </p:cNvPicPr>
          <p:nvPr userDrawn="1"/>
        </p:nvPicPr>
        <p:blipFill rotWithShape="1">
          <a:blip r:embed="rId17">
            <a:extLst>
              <a:ext uri="{28A0092B-C50C-407E-A947-70E740481C1C}">
                <a14:useLocalDpi xmlns:a14="http://schemas.microsoft.com/office/drawing/2010/main" val="0"/>
              </a:ext>
            </a:extLst>
          </a:blip>
          <a:srcRect l="192" r="35309"/>
          <a:stretch/>
        </p:blipFill>
        <p:spPr bwMode="auto">
          <a:xfrm>
            <a:off x="633852" y="9034189"/>
            <a:ext cx="59896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127386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7" r:id="rId13"/>
    <p:sldLayoutId id="2147483678" r:id="rId14"/>
  </p:sldLayoutIdLst>
  <p:txStyles>
    <p:titleStyle>
      <a:lvl1pPr algn="l" defTabSz="1341150" rtl="0" eaLnBrk="1" latinLnBrk="0" hangingPunct="1">
        <a:lnSpc>
          <a:spcPct val="90000"/>
        </a:lnSpc>
        <a:spcBef>
          <a:spcPct val="0"/>
        </a:spcBef>
        <a:buNone/>
        <a:defRPr sz="6453" kern="1200">
          <a:solidFill>
            <a:schemeClr val="tx1"/>
          </a:solidFill>
          <a:latin typeface="+mj-lt"/>
          <a:ea typeface="+mj-ea"/>
          <a:cs typeface="+mj-cs"/>
        </a:defRPr>
      </a:lvl1pPr>
    </p:titleStyle>
    <p:bodyStyle>
      <a:lvl1pPr marL="335288" indent="-335288" algn="l" defTabSz="1341150" rtl="0" eaLnBrk="1" latinLnBrk="0" hangingPunct="1">
        <a:lnSpc>
          <a:spcPct val="90000"/>
        </a:lnSpc>
        <a:spcBef>
          <a:spcPts val="1467"/>
        </a:spcBef>
        <a:buFont typeface="Arial" panose="020B0604020202020204" pitchFamily="34" charset="0"/>
        <a:buChar char="•"/>
        <a:defRPr sz="4107" kern="1200">
          <a:solidFill>
            <a:schemeClr val="tx1"/>
          </a:solidFill>
          <a:latin typeface="+mn-lt"/>
          <a:ea typeface="+mn-ea"/>
          <a:cs typeface="+mn-cs"/>
        </a:defRPr>
      </a:lvl1pPr>
      <a:lvl2pPr marL="1005863" indent="-335288" algn="l" defTabSz="1341150" rtl="0" eaLnBrk="1" latinLnBrk="0" hangingPunct="1">
        <a:lnSpc>
          <a:spcPct val="90000"/>
        </a:lnSpc>
        <a:spcBef>
          <a:spcPts val="733"/>
        </a:spcBef>
        <a:buFont typeface="Arial" panose="020B0604020202020204" pitchFamily="34" charset="0"/>
        <a:buChar char="•"/>
        <a:defRPr sz="3520" kern="1200">
          <a:solidFill>
            <a:schemeClr val="tx1"/>
          </a:solidFill>
          <a:latin typeface="+mn-lt"/>
          <a:ea typeface="+mn-ea"/>
          <a:cs typeface="+mn-cs"/>
        </a:defRPr>
      </a:lvl2pPr>
      <a:lvl3pPr marL="1676438" indent="-335288" algn="l" defTabSz="1341150" rtl="0" eaLnBrk="1" latinLnBrk="0" hangingPunct="1">
        <a:lnSpc>
          <a:spcPct val="90000"/>
        </a:lnSpc>
        <a:spcBef>
          <a:spcPts val="733"/>
        </a:spcBef>
        <a:buFont typeface="Arial" panose="020B0604020202020204" pitchFamily="34" charset="0"/>
        <a:buChar char="•"/>
        <a:defRPr sz="2933" kern="1200">
          <a:solidFill>
            <a:schemeClr val="tx1"/>
          </a:solidFill>
          <a:latin typeface="+mn-lt"/>
          <a:ea typeface="+mn-ea"/>
          <a:cs typeface="+mn-cs"/>
        </a:defRPr>
      </a:lvl3pPr>
      <a:lvl4pPr marL="2347013"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4pPr>
      <a:lvl5pPr marL="3017589"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5pPr>
      <a:lvl6pPr marL="3688164"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6pPr>
      <a:lvl7pPr marL="4358739"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7pPr>
      <a:lvl8pPr marL="5029314"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8pPr>
      <a:lvl9pPr marL="5699890" indent="-335288" algn="l" defTabSz="1341150" rtl="0" eaLnBrk="1" latinLnBrk="0" hangingPunct="1">
        <a:lnSpc>
          <a:spcPct val="90000"/>
        </a:lnSpc>
        <a:spcBef>
          <a:spcPts val="733"/>
        </a:spcBef>
        <a:buFont typeface="Arial" panose="020B0604020202020204" pitchFamily="34" charset="0"/>
        <a:buChar char="•"/>
        <a:defRPr sz="2640" kern="1200">
          <a:solidFill>
            <a:schemeClr val="tx1"/>
          </a:solidFill>
          <a:latin typeface="+mn-lt"/>
          <a:ea typeface="+mn-ea"/>
          <a:cs typeface="+mn-cs"/>
        </a:defRPr>
      </a:lvl9pPr>
    </p:bodyStyle>
    <p:otherStyle>
      <a:defPPr>
        <a:defRPr lang="en-US"/>
      </a:defPPr>
      <a:lvl1pPr marL="0" algn="l" defTabSz="1341150" rtl="0" eaLnBrk="1" latinLnBrk="0" hangingPunct="1">
        <a:defRPr sz="2640" kern="1200">
          <a:solidFill>
            <a:schemeClr val="tx1"/>
          </a:solidFill>
          <a:latin typeface="+mn-lt"/>
          <a:ea typeface="+mn-ea"/>
          <a:cs typeface="+mn-cs"/>
        </a:defRPr>
      </a:lvl1pPr>
      <a:lvl2pPr marL="670575" algn="l" defTabSz="1341150" rtl="0" eaLnBrk="1" latinLnBrk="0" hangingPunct="1">
        <a:defRPr sz="2640" kern="1200">
          <a:solidFill>
            <a:schemeClr val="tx1"/>
          </a:solidFill>
          <a:latin typeface="+mn-lt"/>
          <a:ea typeface="+mn-ea"/>
          <a:cs typeface="+mn-cs"/>
        </a:defRPr>
      </a:lvl2pPr>
      <a:lvl3pPr marL="1341150" algn="l" defTabSz="1341150" rtl="0" eaLnBrk="1" latinLnBrk="0" hangingPunct="1">
        <a:defRPr sz="2640" kern="1200">
          <a:solidFill>
            <a:schemeClr val="tx1"/>
          </a:solidFill>
          <a:latin typeface="+mn-lt"/>
          <a:ea typeface="+mn-ea"/>
          <a:cs typeface="+mn-cs"/>
        </a:defRPr>
      </a:lvl3pPr>
      <a:lvl4pPr marL="2011726" algn="l" defTabSz="1341150" rtl="0" eaLnBrk="1" latinLnBrk="0" hangingPunct="1">
        <a:defRPr sz="2640" kern="1200">
          <a:solidFill>
            <a:schemeClr val="tx1"/>
          </a:solidFill>
          <a:latin typeface="+mn-lt"/>
          <a:ea typeface="+mn-ea"/>
          <a:cs typeface="+mn-cs"/>
        </a:defRPr>
      </a:lvl4pPr>
      <a:lvl5pPr marL="2682301" algn="l" defTabSz="1341150" rtl="0" eaLnBrk="1" latinLnBrk="0" hangingPunct="1">
        <a:defRPr sz="2640" kern="1200">
          <a:solidFill>
            <a:schemeClr val="tx1"/>
          </a:solidFill>
          <a:latin typeface="+mn-lt"/>
          <a:ea typeface="+mn-ea"/>
          <a:cs typeface="+mn-cs"/>
        </a:defRPr>
      </a:lvl5pPr>
      <a:lvl6pPr marL="3352876" algn="l" defTabSz="1341150" rtl="0" eaLnBrk="1" latinLnBrk="0" hangingPunct="1">
        <a:defRPr sz="2640" kern="1200">
          <a:solidFill>
            <a:schemeClr val="tx1"/>
          </a:solidFill>
          <a:latin typeface="+mn-lt"/>
          <a:ea typeface="+mn-ea"/>
          <a:cs typeface="+mn-cs"/>
        </a:defRPr>
      </a:lvl6pPr>
      <a:lvl7pPr marL="4023451" algn="l" defTabSz="1341150" rtl="0" eaLnBrk="1" latinLnBrk="0" hangingPunct="1">
        <a:defRPr sz="2640" kern="1200">
          <a:solidFill>
            <a:schemeClr val="tx1"/>
          </a:solidFill>
          <a:latin typeface="+mn-lt"/>
          <a:ea typeface="+mn-ea"/>
          <a:cs typeface="+mn-cs"/>
        </a:defRPr>
      </a:lvl7pPr>
      <a:lvl8pPr marL="4694027" algn="l" defTabSz="1341150" rtl="0" eaLnBrk="1" latinLnBrk="0" hangingPunct="1">
        <a:defRPr sz="2640" kern="1200">
          <a:solidFill>
            <a:schemeClr val="tx1"/>
          </a:solidFill>
          <a:latin typeface="+mn-lt"/>
          <a:ea typeface="+mn-ea"/>
          <a:cs typeface="+mn-cs"/>
        </a:defRPr>
      </a:lvl8pPr>
      <a:lvl9pPr marL="5364602" algn="l" defTabSz="1341150" rtl="0" eaLnBrk="1" latinLnBrk="0" hangingPunct="1">
        <a:defRPr sz="2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21.png"/><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diagramColors" Target="../diagrams/colors2.xml"/><Relationship Id="rId3" Type="http://schemas.openxmlformats.org/officeDocument/2006/relationships/tags" Target="../tags/tag42.xml"/><Relationship Id="rId7" Type="http://schemas.openxmlformats.org/officeDocument/2006/relationships/tags" Target="../tags/tag46.xml"/><Relationship Id="rId12" Type="http://schemas.openxmlformats.org/officeDocument/2006/relationships/diagramQuickStyle" Target="../diagrams/quickStyle2.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diagramLayout" Target="../diagrams/layout2.xml"/><Relationship Id="rId5" Type="http://schemas.openxmlformats.org/officeDocument/2006/relationships/tags" Target="../tags/tag44.xml"/><Relationship Id="rId10" Type="http://schemas.openxmlformats.org/officeDocument/2006/relationships/diagramData" Target="../diagrams/data2.xml"/><Relationship Id="rId4" Type="http://schemas.openxmlformats.org/officeDocument/2006/relationships/tags" Target="../tags/tag43.xml"/><Relationship Id="rId9" Type="http://schemas.openxmlformats.org/officeDocument/2006/relationships/notesSlide" Target="../notesSlides/notesSlide10.xml"/><Relationship Id="rId14" Type="http://schemas.microsoft.com/office/2007/relationships/diagramDrawing" Target="../diagrams/drawing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mailto:Raymond.Martin@tpsgc-pwgsc.gc.c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jpg"/><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image" Target="../media/image6.png"/><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notesSlide" Target="../notesSlides/notesSlide3.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slideLayout" Target="../slideLayouts/slideLayout12.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s>
</file>

<file path=ppt/slides/_rels/slide5.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image" Target="../media/image8.png"/><Relationship Id="rId18" Type="http://schemas.openxmlformats.org/officeDocument/2006/relationships/image" Target="../media/image13.png"/><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image" Target="../media/image6.png"/><Relationship Id="rId17" Type="http://schemas.openxmlformats.org/officeDocument/2006/relationships/image" Target="../media/image12.png"/><Relationship Id="rId2" Type="http://schemas.openxmlformats.org/officeDocument/2006/relationships/tags" Target="../tags/tag26.xml"/><Relationship Id="rId16" Type="http://schemas.openxmlformats.org/officeDocument/2006/relationships/image" Target="../media/image11.png"/><Relationship Id="rId20" Type="http://schemas.openxmlformats.org/officeDocument/2006/relationships/image" Target="../media/image15.png"/><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notesSlide" Target="../notesSlides/notesSlide4.xml"/><Relationship Id="rId5" Type="http://schemas.openxmlformats.org/officeDocument/2006/relationships/tags" Target="../tags/tag29.xml"/><Relationship Id="rId15" Type="http://schemas.openxmlformats.org/officeDocument/2006/relationships/image" Target="../media/image10.png"/><Relationship Id="rId10" Type="http://schemas.openxmlformats.org/officeDocument/2006/relationships/slideLayout" Target="../slideLayouts/slideLayout12.xml"/><Relationship Id="rId19" Type="http://schemas.openxmlformats.org/officeDocument/2006/relationships/image" Target="../media/image14.png"/><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video" Target="https://www.youtube.com/embed/lU6cOu8-vY4?feature=oembed" TargetMode="External"/><Relationship Id="rId7" Type="http://schemas.openxmlformats.org/officeDocument/2006/relationships/image" Target="../media/image17.jpe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hyperlink" Target="file:///C:\Users\middletv\AppData\Roaming\OpenText\OTEdit\EC_TPSGC-PWGSC\c223152951\NULL" TargetMode="External"/><Relationship Id="rId5" Type="http://schemas.openxmlformats.org/officeDocument/2006/relationships/notesSlide" Target="../notesSlides/notesSlide5.xml"/><Relationship Id="rId4"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20.pn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83219" y="5171008"/>
            <a:ext cx="4876800" cy="493444"/>
          </a:xfrm>
          <a:noFill/>
          <a:ln>
            <a:noFill/>
          </a:ln>
        </p:spPr>
        <p:txBody>
          <a:bodyPr>
            <a:normAutofit/>
          </a:bodyPr>
          <a:lstStyle/>
          <a:p>
            <a:pPr marL="0" indent="0">
              <a:buNone/>
            </a:pPr>
            <a:r>
              <a:rPr lang="en-CA" sz="2000" i="1" dirty="0">
                <a:solidFill>
                  <a:srgbClr val="144A60"/>
                </a:solidFill>
                <a:latin typeface="Century Gothic" panose="020B0502020202020204" pitchFamily="34" charset="0"/>
              </a:rPr>
              <a:t>“Generating Value </a:t>
            </a:r>
            <a:r>
              <a:rPr lang="en-CA" sz="2800" i="1" dirty="0">
                <a:solidFill>
                  <a:srgbClr val="144A60"/>
                </a:solidFill>
                <a:latin typeface="Century Gothic" panose="020B0502020202020204" pitchFamily="34" charset="0"/>
              </a:rPr>
              <a:t>with</a:t>
            </a:r>
            <a:r>
              <a:rPr lang="en-CA" sz="2000" i="1" dirty="0">
                <a:solidFill>
                  <a:srgbClr val="144A60"/>
                </a:solidFill>
                <a:latin typeface="Century Gothic" panose="020B0502020202020204" pitchFamily="34" charset="0"/>
              </a:rPr>
              <a:t> our Clients”</a:t>
            </a:r>
          </a:p>
          <a:p>
            <a:endParaRPr lang="en-CA" sz="2000" i="1" u="sng" dirty="0">
              <a:solidFill>
                <a:srgbClr val="144A60"/>
              </a:solidFill>
              <a:latin typeface="Century Gothic" panose="020B0502020202020204" pitchFamily="34" charset="0"/>
            </a:endParaRPr>
          </a:p>
        </p:txBody>
      </p:sp>
      <p:pic>
        <p:nvPicPr>
          <p:cNvPr id="6" name="Picture 5"/>
          <p:cNvPicPr>
            <a:picLocks noChangeAspect="1"/>
          </p:cNvPicPr>
          <p:nvPr/>
        </p:nvPicPr>
        <p:blipFill>
          <a:blip r:embed="rId3"/>
          <a:stretch>
            <a:fillRect/>
          </a:stretch>
        </p:blipFill>
        <p:spPr>
          <a:xfrm>
            <a:off x="8990436" y="2084832"/>
            <a:ext cx="6383040" cy="4035359"/>
          </a:xfrm>
          <a:prstGeom prst="rect">
            <a:avLst/>
          </a:prstGeom>
        </p:spPr>
      </p:pic>
      <p:sp>
        <p:nvSpPr>
          <p:cNvPr id="4" name="Google Shape;184;p33"/>
          <p:cNvSpPr txBox="1"/>
          <p:nvPr/>
        </p:nvSpPr>
        <p:spPr>
          <a:xfrm>
            <a:off x="1083219" y="6632113"/>
            <a:ext cx="2891200" cy="1138956"/>
          </a:xfrm>
          <a:prstGeom prst="rect">
            <a:avLst/>
          </a:prstGeom>
          <a:noFill/>
          <a:ln>
            <a:noFill/>
          </a:ln>
        </p:spPr>
        <p:txBody>
          <a:bodyPr spcFirstLastPara="1" wrap="square" lIns="62333" tIns="31167" rIns="62333" bIns="31167" anchor="t" anchorCtr="0">
            <a:noAutofit/>
          </a:bodyPr>
          <a:lstStyle/>
          <a:p>
            <a:pPr>
              <a:buClr>
                <a:schemeClr val="dk1"/>
              </a:buClr>
              <a:buSzPts val="1200"/>
            </a:pPr>
            <a:r>
              <a:rPr lang="en-CA" sz="1599" b="1" dirty="0">
                <a:solidFill>
                  <a:schemeClr val="dk1"/>
                </a:solidFill>
                <a:latin typeface="Calibri"/>
                <a:ea typeface="Calibri"/>
                <a:cs typeface="Calibri"/>
                <a:sym typeface="Calibri"/>
              </a:rPr>
              <a:t>Raymond Martin</a:t>
            </a:r>
          </a:p>
          <a:p>
            <a:pPr>
              <a:buClr>
                <a:schemeClr val="dk1"/>
              </a:buClr>
              <a:buSzPts val="1200"/>
            </a:pPr>
            <a:r>
              <a:rPr lang="en-CA" sz="1599" dirty="0">
                <a:solidFill>
                  <a:schemeClr val="dk1"/>
                </a:solidFill>
                <a:latin typeface="Calibri"/>
                <a:cs typeface="Calibri"/>
                <a:sym typeface="Calibri"/>
              </a:rPr>
              <a:t>Senior Executive Director</a:t>
            </a:r>
          </a:p>
          <a:p>
            <a:pPr>
              <a:buClr>
                <a:schemeClr val="dk1"/>
              </a:buClr>
              <a:buSzPts val="1200"/>
            </a:pPr>
            <a:r>
              <a:rPr lang="en-CA" sz="1599" dirty="0">
                <a:solidFill>
                  <a:schemeClr val="dk1"/>
                </a:solidFill>
                <a:latin typeface="Calibri"/>
                <a:cs typeface="Calibri"/>
                <a:sym typeface="Calibri"/>
              </a:rPr>
              <a:t>Service and Digital Partnerships</a:t>
            </a:r>
          </a:p>
          <a:p>
            <a:pPr>
              <a:buClr>
                <a:schemeClr val="dk1"/>
              </a:buClr>
              <a:buSzPts val="1200"/>
            </a:pPr>
            <a:r>
              <a:rPr lang="en-CA" sz="1599" dirty="0">
                <a:solidFill>
                  <a:schemeClr val="dk1"/>
                </a:solidFill>
                <a:latin typeface="Calibri"/>
                <a:cs typeface="Calibri"/>
                <a:sym typeface="Calibri"/>
              </a:rPr>
              <a:t>PSPC Designated Service Official</a:t>
            </a:r>
            <a:endParaRPr sz="933" dirty="0"/>
          </a:p>
        </p:txBody>
      </p:sp>
      <p:sp>
        <p:nvSpPr>
          <p:cNvPr id="8" name="Title 7">
            <a:extLst>
              <a:ext uri="{FF2B5EF4-FFF2-40B4-BE49-F238E27FC236}">
                <a16:creationId xmlns:a16="http://schemas.microsoft.com/office/drawing/2014/main" id="{18F5530A-B91D-4A52-8489-7EDE927F4EFC}"/>
              </a:ext>
            </a:extLst>
          </p:cNvPr>
          <p:cNvSpPr>
            <a:spLocks noGrp="1"/>
          </p:cNvSpPr>
          <p:nvPr>
            <p:ph type="ctrTitle"/>
          </p:nvPr>
        </p:nvSpPr>
        <p:spPr>
          <a:xfrm>
            <a:off x="1083219" y="3885012"/>
            <a:ext cx="9149352" cy="1461105"/>
          </a:xfrm>
        </p:spPr>
        <p:txBody>
          <a:bodyPr/>
          <a:lstStyle/>
          <a:p>
            <a:r>
              <a:rPr lang="en-CA" dirty="0">
                <a:solidFill>
                  <a:schemeClr val="tx1">
                    <a:lumMod val="85000"/>
                    <a:lumOff val="15000"/>
                  </a:schemeClr>
                </a:solidFill>
                <a:latin typeface="Century Gothic" panose="020B0502020202020204" pitchFamily="34" charset="0"/>
              </a:rPr>
              <a:t>The </a:t>
            </a:r>
            <a:r>
              <a:rPr lang="en-CA" dirty="0" err="1">
                <a:solidFill>
                  <a:schemeClr val="tx1">
                    <a:lumMod val="85000"/>
                    <a:lumOff val="15000"/>
                  </a:schemeClr>
                </a:solidFill>
                <a:latin typeface="Century Gothic" panose="020B0502020202020204" pitchFamily="34" charset="0"/>
              </a:rPr>
              <a:t>OnePSPC</a:t>
            </a:r>
            <a:r>
              <a:rPr lang="en-CA" dirty="0">
                <a:solidFill>
                  <a:schemeClr val="tx1">
                    <a:lumMod val="85000"/>
                    <a:lumOff val="15000"/>
                  </a:schemeClr>
                </a:solidFill>
                <a:latin typeface="Century Gothic" panose="020B0502020202020204" pitchFamily="34" charset="0"/>
              </a:rPr>
              <a:t> Service Model</a:t>
            </a:r>
          </a:p>
        </p:txBody>
      </p:sp>
    </p:spTree>
    <p:extLst>
      <p:ext uri="{BB962C8B-B14F-4D97-AF65-F5344CB8AC3E}">
        <p14:creationId xmlns:p14="http://schemas.microsoft.com/office/powerpoint/2010/main" val="3068156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10" name="Google Shape;210;p36"/>
          <p:cNvSpPr/>
          <p:nvPr/>
        </p:nvSpPr>
        <p:spPr>
          <a:xfrm>
            <a:off x="336884" y="2487168"/>
            <a:ext cx="12745380" cy="45719"/>
          </a:xfrm>
          <a:prstGeom prst="rect">
            <a:avLst/>
          </a:prstGeom>
          <a:solidFill>
            <a:srgbClr val="D3DD96"/>
          </a:solidFill>
          <a:ln>
            <a:noFill/>
          </a:ln>
        </p:spPr>
        <p:txBody>
          <a:bodyPr spcFirstLastPara="1" wrap="square" lIns="121900" tIns="121900" rIns="121900" bIns="121900" anchor="ctr" anchorCtr="0">
            <a:noAutofit/>
          </a:bodyPr>
          <a:lstStyle/>
          <a:p>
            <a:endParaRPr sz="2400"/>
          </a:p>
        </p:txBody>
      </p:sp>
      <p:sp>
        <p:nvSpPr>
          <p:cNvPr id="208" name="Google Shape;208;p36"/>
          <p:cNvSpPr txBox="1"/>
          <p:nvPr/>
        </p:nvSpPr>
        <p:spPr>
          <a:xfrm>
            <a:off x="2400384" y="1677267"/>
            <a:ext cx="3723200" cy="1144000"/>
          </a:xfrm>
          <a:prstGeom prst="rect">
            <a:avLst/>
          </a:prstGeom>
          <a:noFill/>
          <a:ln>
            <a:noFill/>
          </a:ln>
        </p:spPr>
        <p:txBody>
          <a:bodyPr spcFirstLastPara="1" wrap="square" lIns="121900" tIns="121900" rIns="121900" bIns="121900" anchor="t" anchorCtr="0">
            <a:noAutofit/>
          </a:bodyPr>
          <a:lstStyle/>
          <a:p>
            <a:pPr algn="ctr"/>
            <a:r>
              <a:rPr lang="en" sz="3600" dirty="0">
                <a:latin typeface="Alfa Slab One"/>
                <a:ea typeface="Alfa Slab One"/>
                <a:cs typeface="Alfa Slab One"/>
                <a:sym typeface="Alfa Slab One"/>
              </a:rPr>
              <a:t>“Creativity is contagious. </a:t>
            </a:r>
            <a:br>
              <a:rPr lang="en" sz="3600" dirty="0">
                <a:latin typeface="Alfa Slab One"/>
                <a:ea typeface="Alfa Slab One"/>
                <a:cs typeface="Alfa Slab One"/>
                <a:sym typeface="Alfa Slab One"/>
              </a:rPr>
            </a:br>
            <a:r>
              <a:rPr lang="en" sz="3600" dirty="0">
                <a:latin typeface="Alfa Slab One"/>
                <a:ea typeface="Alfa Slab One"/>
                <a:cs typeface="Alfa Slab One"/>
                <a:sym typeface="Alfa Slab One"/>
              </a:rPr>
              <a:t>PASS IT ON”</a:t>
            </a:r>
            <a:endParaRPr sz="3600" dirty="0">
              <a:latin typeface="Alfa Slab One"/>
              <a:ea typeface="Alfa Slab One"/>
              <a:cs typeface="Alfa Slab One"/>
              <a:sym typeface="Alfa Slab One"/>
            </a:endParaRPr>
          </a:p>
        </p:txBody>
      </p:sp>
      <p:sp>
        <p:nvSpPr>
          <p:cNvPr id="209" name="Google Shape;209;p36"/>
          <p:cNvSpPr txBox="1"/>
          <p:nvPr/>
        </p:nvSpPr>
        <p:spPr>
          <a:xfrm>
            <a:off x="7054993" y="1677267"/>
            <a:ext cx="8074153" cy="649224"/>
          </a:xfrm>
          <a:prstGeom prst="rect">
            <a:avLst/>
          </a:prstGeom>
          <a:noFill/>
          <a:ln>
            <a:noFill/>
          </a:ln>
        </p:spPr>
        <p:txBody>
          <a:bodyPr spcFirstLastPara="1" wrap="square" lIns="121900" tIns="121900" rIns="121900" bIns="121900" anchor="t" anchorCtr="0">
            <a:noAutofit/>
          </a:bodyPr>
          <a:lstStyle/>
          <a:p>
            <a:r>
              <a:rPr lang="en" sz="4000" dirty="0">
                <a:latin typeface="Bahnschrift" panose="020B0502040204020203" pitchFamily="34" charset="0"/>
                <a:ea typeface="Alfa Slab One"/>
                <a:cs typeface="Alfa Slab One"/>
                <a:sym typeface="Alfa Slab One"/>
              </a:rPr>
              <a:t>Imagining the “art of the possible”</a:t>
            </a:r>
            <a:endParaRPr sz="4000" dirty="0">
              <a:latin typeface="Bahnschrift" panose="020B0502040204020203" pitchFamily="34" charset="0"/>
              <a:ea typeface="Alfa Slab One"/>
              <a:cs typeface="Alfa Slab One"/>
              <a:sym typeface="Alfa Slab One"/>
            </a:endParaRPr>
          </a:p>
        </p:txBody>
      </p:sp>
      <p:sp>
        <p:nvSpPr>
          <p:cNvPr id="212" name="Google Shape;212;p36"/>
          <p:cNvSpPr txBox="1"/>
          <p:nvPr/>
        </p:nvSpPr>
        <p:spPr>
          <a:xfrm>
            <a:off x="2173802" y="7480833"/>
            <a:ext cx="4046300" cy="526400"/>
          </a:xfrm>
          <a:prstGeom prst="rect">
            <a:avLst/>
          </a:prstGeom>
          <a:noFill/>
          <a:ln>
            <a:noFill/>
          </a:ln>
        </p:spPr>
        <p:txBody>
          <a:bodyPr spcFirstLastPara="1" wrap="square" lIns="121900" tIns="121900" rIns="121900" bIns="121900" anchor="t" anchorCtr="0">
            <a:noAutofit/>
          </a:bodyPr>
          <a:lstStyle/>
          <a:p>
            <a:pPr algn="ctr"/>
            <a:r>
              <a:rPr lang="en" sz="2400" dirty="0">
                <a:solidFill>
                  <a:srgbClr val="144A60"/>
                </a:solidFill>
                <a:latin typeface="Avenir"/>
                <a:ea typeface="Avenir"/>
                <a:cs typeface="Avenir"/>
                <a:sym typeface="Avenir"/>
              </a:rPr>
              <a:t>Albert Einstein</a:t>
            </a:r>
            <a:endParaRPr sz="2400" dirty="0">
              <a:solidFill>
                <a:srgbClr val="144A60"/>
              </a:solidFill>
              <a:latin typeface="Avenir"/>
              <a:ea typeface="Avenir"/>
              <a:cs typeface="Avenir"/>
              <a:sym typeface="Avenir"/>
            </a:endParaRPr>
          </a:p>
        </p:txBody>
      </p:sp>
      <p:sp>
        <p:nvSpPr>
          <p:cNvPr id="213" name="Google Shape;213;p36"/>
          <p:cNvSpPr txBox="1"/>
          <p:nvPr/>
        </p:nvSpPr>
        <p:spPr>
          <a:xfrm>
            <a:off x="6673516" y="2847626"/>
            <a:ext cx="8455630" cy="4318467"/>
          </a:xfrm>
          <a:prstGeom prst="rect">
            <a:avLst/>
          </a:prstGeom>
          <a:noFill/>
          <a:ln>
            <a:noFill/>
          </a:ln>
        </p:spPr>
        <p:txBody>
          <a:bodyPr spcFirstLastPara="1" wrap="square" lIns="121900" tIns="121900" rIns="121900" bIns="121900" anchor="t" anchorCtr="0">
            <a:noAutofit/>
          </a:bodyPr>
          <a:lstStyle/>
          <a:p>
            <a:pPr>
              <a:lnSpc>
                <a:spcPct val="120000"/>
              </a:lnSpc>
              <a:buClr>
                <a:schemeClr val="accent6">
                  <a:lumMod val="60000"/>
                  <a:lumOff val="40000"/>
                </a:schemeClr>
              </a:buClr>
            </a:pPr>
            <a:r>
              <a:rPr lang="en" sz="2400" b="1" dirty="0">
                <a:solidFill>
                  <a:srgbClr val="144A60"/>
                </a:solidFill>
                <a:latin typeface="Bahnschrift" panose="020B0502040204020203" pitchFamily="34" charset="0"/>
                <a:ea typeface="Avenir"/>
                <a:cs typeface="Avenir"/>
                <a:sym typeface="Avenir"/>
              </a:rPr>
              <a:t>In the GC environment this could mean: </a:t>
            </a:r>
          </a:p>
          <a:p>
            <a:pPr>
              <a:lnSpc>
                <a:spcPct val="120000"/>
              </a:lnSpc>
              <a:buClr>
                <a:schemeClr val="accent6">
                  <a:lumMod val="60000"/>
                  <a:lumOff val="40000"/>
                </a:schemeClr>
              </a:buClr>
            </a:pPr>
            <a:endParaRPr sz="2400" b="1" dirty="0">
              <a:solidFill>
                <a:srgbClr val="144A60"/>
              </a:solidFill>
              <a:latin typeface="Bahnschrift" panose="020B0502040204020203" pitchFamily="34" charset="0"/>
              <a:ea typeface="Avenir"/>
              <a:cs typeface="Avenir"/>
              <a:sym typeface="Avenir"/>
            </a:endParaRPr>
          </a:p>
          <a:p>
            <a:pPr marL="304761" indent="-253969">
              <a:lnSpc>
                <a:spcPct val="120000"/>
              </a:lnSpc>
              <a:buClr>
                <a:schemeClr val="accent6">
                  <a:lumMod val="60000"/>
                  <a:lumOff val="40000"/>
                </a:schemeClr>
              </a:buClr>
              <a:buSzPts val="1200"/>
              <a:buFont typeface="Avenir"/>
              <a:buChar char="●"/>
            </a:pPr>
            <a:r>
              <a:rPr lang="en" sz="2400" dirty="0">
                <a:latin typeface="Bahnschrift" panose="020B0502040204020203" pitchFamily="34" charset="0"/>
                <a:ea typeface="Avenir"/>
                <a:cs typeface="Avenir"/>
                <a:sym typeface="Avenir"/>
              </a:rPr>
              <a:t>Putting aside how we’ve always done things and designing changes with a clean slate</a:t>
            </a:r>
            <a:endParaRPr sz="2400" dirty="0">
              <a:latin typeface="Bahnschrift" panose="020B0502040204020203" pitchFamily="34" charset="0"/>
              <a:ea typeface="Avenir"/>
              <a:cs typeface="Avenir"/>
              <a:sym typeface="Avenir"/>
            </a:endParaRPr>
          </a:p>
          <a:p>
            <a:pPr marL="304761" indent="-253969">
              <a:lnSpc>
                <a:spcPct val="120000"/>
              </a:lnSpc>
              <a:buClr>
                <a:schemeClr val="accent6">
                  <a:lumMod val="60000"/>
                  <a:lumOff val="40000"/>
                </a:schemeClr>
              </a:buClr>
              <a:buSzPts val="1200"/>
              <a:buFont typeface="Avenir"/>
              <a:buChar char="●"/>
            </a:pPr>
            <a:r>
              <a:rPr lang="en" sz="2400" dirty="0">
                <a:latin typeface="Bahnschrift" panose="020B0502040204020203" pitchFamily="34" charset="0"/>
                <a:ea typeface="Avenir"/>
                <a:cs typeface="Avenir"/>
                <a:sym typeface="Avenir"/>
              </a:rPr>
              <a:t>Being open to new ideas, no matter how far-fetched and  providing a means for people to share them</a:t>
            </a:r>
            <a:endParaRPr sz="2400" dirty="0">
              <a:latin typeface="Bahnschrift" panose="020B0502040204020203" pitchFamily="34" charset="0"/>
              <a:ea typeface="Avenir"/>
              <a:cs typeface="Avenir"/>
              <a:sym typeface="Avenir"/>
            </a:endParaRPr>
          </a:p>
          <a:p>
            <a:pPr marL="304761" indent="-253969">
              <a:lnSpc>
                <a:spcPct val="120000"/>
              </a:lnSpc>
              <a:buClr>
                <a:schemeClr val="accent6">
                  <a:lumMod val="60000"/>
                  <a:lumOff val="40000"/>
                </a:schemeClr>
              </a:buClr>
              <a:buSzPts val="1200"/>
              <a:buFont typeface="Avenir"/>
              <a:buChar char="●"/>
            </a:pPr>
            <a:r>
              <a:rPr lang="en" sz="2400" dirty="0">
                <a:latin typeface="Bahnschrift" panose="020B0502040204020203" pitchFamily="34" charset="0"/>
                <a:ea typeface="Avenir"/>
                <a:cs typeface="Avenir"/>
                <a:sym typeface="Avenir"/>
              </a:rPr>
              <a:t>Clearing out roadblocks</a:t>
            </a:r>
            <a:endParaRPr sz="2400" dirty="0">
              <a:latin typeface="Bahnschrift" panose="020B0502040204020203" pitchFamily="34" charset="0"/>
              <a:ea typeface="Avenir"/>
              <a:cs typeface="Avenir"/>
              <a:sym typeface="Avenir"/>
            </a:endParaRPr>
          </a:p>
          <a:p>
            <a:pPr marL="304761" indent="-253969">
              <a:lnSpc>
                <a:spcPct val="120000"/>
              </a:lnSpc>
              <a:buClr>
                <a:schemeClr val="accent6">
                  <a:lumMod val="60000"/>
                  <a:lumOff val="40000"/>
                </a:schemeClr>
              </a:buClr>
              <a:buSzPts val="1200"/>
              <a:buFont typeface="Avenir"/>
              <a:buChar char="●"/>
            </a:pPr>
            <a:r>
              <a:rPr lang="en" sz="2400" dirty="0">
                <a:latin typeface="Bahnschrift" panose="020B0502040204020203" pitchFamily="34" charset="0"/>
                <a:ea typeface="Avenir"/>
                <a:cs typeface="Avenir"/>
                <a:sym typeface="Avenir"/>
              </a:rPr>
              <a:t>Setting aside time to imagine and innovate</a:t>
            </a:r>
            <a:endParaRPr sz="2400" dirty="0">
              <a:latin typeface="Bahnschrift" panose="020B0502040204020203" pitchFamily="34" charset="0"/>
              <a:ea typeface="Avenir"/>
              <a:cs typeface="Avenir"/>
              <a:sym typeface="Avenir"/>
            </a:endParaRPr>
          </a:p>
          <a:p>
            <a:pPr marL="304761" indent="-253969">
              <a:lnSpc>
                <a:spcPct val="120000"/>
              </a:lnSpc>
              <a:buClr>
                <a:schemeClr val="accent6">
                  <a:lumMod val="60000"/>
                  <a:lumOff val="40000"/>
                </a:schemeClr>
              </a:buClr>
              <a:buSzPts val="1200"/>
              <a:buFont typeface="Avenir"/>
              <a:buChar char="●"/>
            </a:pPr>
            <a:r>
              <a:rPr lang="en" sz="2400" dirty="0">
                <a:latin typeface="Bahnschrift" panose="020B0502040204020203" pitchFamily="34" charset="0"/>
                <a:ea typeface="Avenir"/>
                <a:cs typeface="Avenir"/>
                <a:sym typeface="Avenir"/>
              </a:rPr>
              <a:t>Involving your clients in imagining the art of the possible with you</a:t>
            </a:r>
            <a:endParaRPr sz="2400" dirty="0">
              <a:latin typeface="Bahnschrift" panose="020B0502040204020203" pitchFamily="34" charset="0"/>
              <a:ea typeface="Avenir"/>
              <a:cs typeface="Avenir"/>
              <a:sym typeface="Avenir"/>
            </a:endParaRPr>
          </a:p>
          <a:p>
            <a:pPr marL="304761" indent="-253969">
              <a:lnSpc>
                <a:spcPct val="120000"/>
              </a:lnSpc>
              <a:buClr>
                <a:schemeClr val="accent6">
                  <a:lumMod val="60000"/>
                  <a:lumOff val="40000"/>
                </a:schemeClr>
              </a:buClr>
              <a:buSzPts val="1200"/>
              <a:buFont typeface="Avenir"/>
              <a:buChar char="●"/>
            </a:pPr>
            <a:r>
              <a:rPr lang="en" sz="2400" dirty="0">
                <a:latin typeface="Bahnschrift" panose="020B0502040204020203" pitchFamily="34" charset="0"/>
                <a:ea typeface="Avenir"/>
                <a:cs typeface="Avenir"/>
                <a:sym typeface="Avenir"/>
              </a:rPr>
              <a:t>Simplifying, rationalizing and streamlining  processes and technology</a:t>
            </a:r>
            <a:endParaRPr sz="2400" dirty="0">
              <a:latin typeface="Bahnschrift" panose="020B0502040204020203" pitchFamily="34" charset="0"/>
              <a:ea typeface="Avenir"/>
              <a:cs typeface="Avenir"/>
              <a:sym typeface="Avenir"/>
            </a:endParaRPr>
          </a:p>
          <a:p>
            <a:pPr>
              <a:spcBef>
                <a:spcPts val="1866"/>
              </a:spcBef>
            </a:pPr>
            <a:endParaRPr sz="1599" dirty="0">
              <a:latin typeface="Avenir"/>
              <a:ea typeface="Avenir"/>
              <a:cs typeface="Avenir"/>
              <a:sym typeface="Avenir"/>
            </a:endParaRPr>
          </a:p>
        </p:txBody>
      </p:sp>
      <p:sp>
        <p:nvSpPr>
          <p:cNvPr id="8" name="Rectangle 7">
            <a:extLst>
              <a:ext uri="{FF2B5EF4-FFF2-40B4-BE49-F238E27FC236}">
                <a16:creationId xmlns:a16="http://schemas.microsoft.com/office/drawing/2014/main" id="{943D7486-211C-3A41-8604-0D071E8F10A4}"/>
              </a:ext>
            </a:extLst>
          </p:cNvPr>
          <p:cNvSpPr/>
          <p:nvPr/>
        </p:nvSpPr>
        <p:spPr>
          <a:xfrm>
            <a:off x="0" y="755374"/>
            <a:ext cx="11092070" cy="5247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73838456-87C2-4E1C-B7AE-0553B6C54424}"/>
              </a:ext>
            </a:extLst>
          </p:cNvPr>
          <p:cNvSpPr txBox="1">
            <a:spLocks/>
          </p:cNvSpPr>
          <p:nvPr>
            <p:custDataLst>
              <p:tags r:id="rId1"/>
            </p:custDataLst>
          </p:nvPr>
        </p:nvSpPr>
        <p:spPr>
          <a:xfrm>
            <a:off x="0" y="0"/>
            <a:ext cx="5877833" cy="8773616"/>
          </a:xfrm>
          <a:prstGeom prst="rect">
            <a:avLst/>
          </a:prstGeom>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t">
            <a:normAutofit/>
          </a:bodyPr>
          <a:lstStyle>
            <a:lvl1pPr algn="l" defTabSz="1341150" rtl="0" eaLnBrk="1" latinLnBrk="0" hangingPunct="1">
              <a:lnSpc>
                <a:spcPct val="90000"/>
              </a:lnSpc>
              <a:spcBef>
                <a:spcPct val="0"/>
              </a:spcBef>
              <a:buNone/>
              <a:defRPr sz="4107" b="1" kern="1200">
                <a:solidFill>
                  <a:schemeClr val="bg1"/>
                </a:solidFill>
                <a:latin typeface="Century Gothic" panose="020B0502020202020204" pitchFamily="34" charset="0"/>
                <a:ea typeface="+mj-ea"/>
                <a:cs typeface="+mj-cs"/>
              </a:defRPr>
            </a:lvl1pPr>
          </a:lstStyle>
          <a:p>
            <a:pPr algn="ctr"/>
            <a:endParaRPr lang="en-CA" sz="4400" dirty="0">
              <a:solidFill>
                <a:prstClr val="white"/>
              </a:solidFill>
              <a:cs typeface="Arial" pitchFamily="34" charset="0"/>
            </a:endParaRPr>
          </a:p>
          <a:p>
            <a:pPr algn="ctr"/>
            <a:r>
              <a:rPr lang="en-CA" sz="4400" dirty="0">
                <a:solidFill>
                  <a:prstClr val="white"/>
                </a:solidFill>
                <a:cs typeface="Arial" pitchFamily="34" charset="0"/>
              </a:rPr>
              <a:t>“</a:t>
            </a:r>
            <a:r>
              <a:rPr lang="en-CA" sz="6000" dirty="0">
                <a:solidFill>
                  <a:prstClr val="white"/>
                </a:solidFill>
                <a:cs typeface="Arial" pitchFamily="34" charset="0"/>
              </a:rPr>
              <a:t>Creativity is contagious. </a:t>
            </a:r>
            <a:br>
              <a:rPr lang="en-CA" sz="6000" dirty="0">
                <a:solidFill>
                  <a:prstClr val="white"/>
                </a:solidFill>
                <a:cs typeface="Arial" pitchFamily="34" charset="0"/>
              </a:rPr>
            </a:br>
            <a:r>
              <a:rPr lang="en-CA" sz="6000" dirty="0">
                <a:solidFill>
                  <a:prstClr val="white"/>
                </a:solidFill>
                <a:cs typeface="Arial" pitchFamily="34" charset="0"/>
              </a:rPr>
              <a:t>PASS IT ON”</a:t>
            </a:r>
          </a:p>
          <a:p>
            <a:pPr algn="ctr">
              <a:buClrTx/>
              <a:buFontTx/>
              <a:buNone/>
            </a:pPr>
            <a:endParaRPr lang="fr-CA" sz="6000" dirty="0">
              <a:solidFill>
                <a:prstClr val="white"/>
              </a:solidFill>
              <a:cs typeface="Arial" pitchFamily="34" charset="0"/>
            </a:endParaRPr>
          </a:p>
        </p:txBody>
      </p:sp>
      <p:pic>
        <p:nvPicPr>
          <p:cNvPr id="211" name="Google Shape;211;p36"/>
          <p:cNvPicPr preferRelativeResize="0"/>
          <p:nvPr/>
        </p:nvPicPr>
        <p:blipFill rotWithShape="1">
          <a:blip r:embed="rId5">
            <a:alphaModFix/>
          </a:blip>
          <a:srcRect r="10674" b="12717"/>
          <a:stretch/>
        </p:blipFill>
        <p:spPr>
          <a:xfrm>
            <a:off x="899449" y="3713633"/>
            <a:ext cx="4078933" cy="4030400"/>
          </a:xfrm>
          <a:prstGeom prst="rect">
            <a:avLst/>
          </a:prstGeom>
          <a:noFill/>
          <a:ln>
            <a:noFill/>
          </a:ln>
        </p:spPr>
      </p:pic>
      <p:sp>
        <p:nvSpPr>
          <p:cNvPr id="10" name="TextBox 9">
            <a:extLst>
              <a:ext uri="{FF2B5EF4-FFF2-40B4-BE49-F238E27FC236}">
                <a16:creationId xmlns:a16="http://schemas.microsoft.com/office/drawing/2014/main" id="{C5A8ADDB-D64A-4864-81A5-DBD433DC481C}"/>
              </a:ext>
            </a:extLst>
          </p:cNvPr>
          <p:cNvSpPr txBox="1"/>
          <p:nvPr>
            <p:custDataLst>
              <p:tags r:id="rId2"/>
            </p:custDataLst>
          </p:nvPr>
        </p:nvSpPr>
        <p:spPr>
          <a:xfrm>
            <a:off x="3141529" y="8128391"/>
            <a:ext cx="2736304" cy="461665"/>
          </a:xfrm>
          <a:prstGeom prst="rect">
            <a:avLst/>
          </a:prstGeom>
          <a:noFill/>
        </p:spPr>
        <p:txBody>
          <a:bodyPr wrap="square" rtlCol="0">
            <a:spAutoFit/>
          </a:bodyPr>
          <a:lstStyle/>
          <a:p>
            <a:pPr eaLnBrk="0" fontAlgn="base" hangingPunct="0">
              <a:spcBef>
                <a:spcPct val="0"/>
              </a:spcBef>
              <a:spcAft>
                <a:spcPct val="0"/>
              </a:spcAft>
              <a:buClrTx/>
              <a:buFontTx/>
              <a:buNone/>
            </a:pPr>
            <a:r>
              <a:rPr lang="fr-CA" sz="2400" b="1" kern="1200" dirty="0">
                <a:solidFill>
                  <a:prstClr val="white"/>
                </a:solidFill>
                <a:latin typeface="Century Gothic" panose="020B0502020202020204" pitchFamily="34" charset="0"/>
                <a:ea typeface="+mn-ea"/>
                <a:cs typeface="+mn-cs"/>
              </a:rPr>
              <a:t>Albert Einstein</a:t>
            </a:r>
          </a:p>
        </p:txBody>
      </p:sp>
    </p:spTree>
    <p:extLst>
      <p:ext uri="{BB962C8B-B14F-4D97-AF65-F5344CB8AC3E}">
        <p14:creationId xmlns:p14="http://schemas.microsoft.com/office/powerpoint/2010/main" val="106433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7" name="Google Shape;175;p32">
            <a:extLst>
              <a:ext uri="{FF2B5EF4-FFF2-40B4-BE49-F238E27FC236}">
                <a16:creationId xmlns:a16="http://schemas.microsoft.com/office/drawing/2014/main" id="{899D176A-6CD5-41D1-9C57-7CFBC02BD09C}"/>
              </a:ext>
            </a:extLst>
          </p:cNvPr>
          <p:cNvSpPr/>
          <p:nvPr/>
        </p:nvSpPr>
        <p:spPr>
          <a:xfrm rot="20738142">
            <a:off x="2635197" y="6152336"/>
            <a:ext cx="4909512" cy="1381960"/>
          </a:xfrm>
          <a:prstGeom prst="wedgeRoundRectCallout">
            <a:avLst>
              <a:gd name="adj1" fmla="val -35393"/>
              <a:gd name="adj2" fmla="val 71188"/>
              <a:gd name="adj3" fmla="val 16667"/>
            </a:avLst>
          </a:prstGeom>
          <a:ln w="76200">
            <a:solidFill>
              <a:srgbClr val="A8D731"/>
            </a:solidFill>
          </a:ln>
        </p:spPr>
        <p:style>
          <a:lnRef idx="2">
            <a:schemeClr val="accent6"/>
          </a:lnRef>
          <a:fillRef idx="1">
            <a:schemeClr val="lt1"/>
          </a:fillRef>
          <a:effectRef idx="0">
            <a:schemeClr val="accent6"/>
          </a:effectRef>
          <a:fontRef idx="minor">
            <a:schemeClr val="dk1"/>
          </a:fontRef>
        </p:style>
        <p:txBody>
          <a:bodyPr spcFirstLastPara="1" wrap="square" lIns="121900" tIns="121900" rIns="121900" bIns="121900" anchor="ctr" anchorCtr="0">
            <a:noAutofit/>
          </a:bodyPr>
          <a:lstStyle/>
          <a:p>
            <a:pPr algn="ctr"/>
            <a:r>
              <a:rPr lang="en" sz="1600" b="1" dirty="0">
                <a:solidFill>
                  <a:schemeClr val="tx2"/>
                </a:solidFill>
                <a:latin typeface="Sylfaen" panose="010A0502050306030303" pitchFamily="18" charset="0"/>
                <a:ea typeface="Alfa Slab One"/>
                <a:cs typeface="Alfa Slab One"/>
                <a:sym typeface="Alfa Slab One"/>
              </a:rPr>
              <a:t>“</a:t>
            </a:r>
            <a:r>
              <a:rPr lang="en" b="1" dirty="0">
                <a:solidFill>
                  <a:schemeClr val="tx2"/>
                </a:solidFill>
                <a:latin typeface="Sylfaen" panose="010A0502050306030303" pitchFamily="18" charset="0"/>
                <a:ea typeface="Alfa Slab One"/>
                <a:cs typeface="Alfa Slab One"/>
                <a:sym typeface="Alfa Slab One"/>
              </a:rPr>
              <a:t>High Achievement always takes place in the framework of high expectation”</a:t>
            </a:r>
          </a:p>
          <a:p>
            <a:pPr algn="ctr"/>
            <a:endParaRPr lang="en" dirty="0">
              <a:solidFill>
                <a:schemeClr val="tx2"/>
              </a:solidFill>
              <a:latin typeface="Sylfaen" panose="010A0502050306030303" pitchFamily="18" charset="0"/>
              <a:ea typeface="Alfa Slab One"/>
              <a:cs typeface="Alfa Slab One"/>
              <a:sym typeface="Alfa Slab One"/>
            </a:endParaRPr>
          </a:p>
          <a:p>
            <a:pPr algn="r"/>
            <a:r>
              <a:rPr lang="en" dirty="0">
                <a:solidFill>
                  <a:schemeClr val="tx2"/>
                </a:solidFill>
                <a:latin typeface="Sylfaen" panose="010A0502050306030303" pitchFamily="18" charset="0"/>
                <a:ea typeface="Alfa Slab One"/>
                <a:cs typeface="Alfa Slab One"/>
                <a:sym typeface="Alfa Slab One"/>
              </a:rPr>
              <a:t>Charles Kettering</a:t>
            </a:r>
            <a:endParaRPr dirty="0">
              <a:solidFill>
                <a:schemeClr val="tx2"/>
              </a:solidFill>
              <a:latin typeface="Sylfaen" panose="010A0502050306030303" pitchFamily="18" charset="0"/>
              <a:ea typeface="Alfa Slab One"/>
              <a:cs typeface="Alfa Slab One"/>
              <a:sym typeface="Alfa Slab One"/>
            </a:endParaRPr>
          </a:p>
        </p:txBody>
      </p:sp>
      <p:pic>
        <p:nvPicPr>
          <p:cNvPr id="8"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1538" y="2537752"/>
            <a:ext cx="7152084" cy="249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8220179" y="4645373"/>
            <a:ext cx="6431641" cy="830997"/>
          </a:xfrm>
          <a:prstGeom prst="rect">
            <a:avLst/>
          </a:prstGeom>
          <a:noFill/>
        </p:spPr>
        <p:txBody>
          <a:bodyPr wrap="square" rtlCol="0">
            <a:spAutoFit/>
          </a:bodyPr>
          <a:lstStyle/>
          <a:p>
            <a:r>
              <a:rPr lang="en-US" sz="4800" b="1" dirty="0">
                <a:effectLst>
                  <a:outerShdw blurRad="38100" dist="38100" dir="2700000" algn="tl">
                    <a:srgbClr val="000000">
                      <a:alpha val="43137"/>
                    </a:srgbClr>
                  </a:outerShdw>
                </a:effectLst>
              </a:rPr>
              <a:t>Model and Framework</a:t>
            </a:r>
            <a:endParaRPr lang="en-CA" sz="4800" b="1" dirty="0">
              <a:effectLst>
                <a:outerShdw blurRad="38100" dist="38100" dir="2700000" algn="tl">
                  <a:srgbClr val="000000">
                    <a:alpha val="43137"/>
                  </a:srgbClr>
                </a:outerShdw>
              </a:effectLst>
            </a:endParaRPr>
          </a:p>
        </p:txBody>
      </p:sp>
      <p:sp>
        <p:nvSpPr>
          <p:cNvPr id="6" name="TextBox 5"/>
          <p:cNvSpPr txBox="1"/>
          <p:nvPr/>
        </p:nvSpPr>
        <p:spPr>
          <a:xfrm>
            <a:off x="2908469" y="3074453"/>
            <a:ext cx="1059085" cy="646331"/>
          </a:xfrm>
          <a:prstGeom prst="rect">
            <a:avLst/>
          </a:prstGeom>
          <a:noFill/>
        </p:spPr>
        <p:txBody>
          <a:bodyPr wrap="square" rtlCol="0">
            <a:spAutoFit/>
          </a:bodyPr>
          <a:lstStyle/>
          <a:p>
            <a:r>
              <a:rPr lang="en-US" sz="3600" b="1" dirty="0">
                <a:effectLst>
                  <a:outerShdw blurRad="38100" dist="38100" dir="2700000" algn="tl">
                    <a:srgbClr val="000000">
                      <a:alpha val="43137"/>
                    </a:srgbClr>
                  </a:outerShdw>
                </a:effectLst>
              </a:rPr>
              <a:t>The</a:t>
            </a:r>
            <a:endParaRPr lang="en-CA" sz="3600" b="1" dirty="0">
              <a:effectLst>
                <a:outerShdw blurRad="38100" dist="38100" dir="2700000" algn="tl">
                  <a:srgbClr val="000000">
                    <a:alpha val="43137"/>
                  </a:srgbClr>
                </a:outerShdw>
              </a:effectLst>
            </a:endParaRPr>
          </a:p>
        </p:txBody>
      </p:sp>
      <p:sp>
        <p:nvSpPr>
          <p:cNvPr id="9" name="Google Shape;176;p32"/>
          <p:cNvSpPr/>
          <p:nvPr/>
        </p:nvSpPr>
        <p:spPr>
          <a:xfrm>
            <a:off x="11016207" y="393542"/>
            <a:ext cx="4352081" cy="1169041"/>
          </a:xfrm>
          <a:prstGeom prst="snip2DiagRect">
            <a:avLst/>
          </a:prstGeom>
          <a:solidFill>
            <a:srgbClr val="BACE33">
              <a:alpha val="25000"/>
            </a:srgbClr>
          </a:solidFill>
          <a:ln>
            <a:noFill/>
          </a:ln>
        </p:spPr>
        <p:txBody>
          <a:bodyPr spcFirstLastPara="1" wrap="square" lIns="91425" tIns="45700" rIns="91425" bIns="45700" anchor="ctr" anchorCtr="0">
            <a:noAutofit/>
          </a:bodyPr>
          <a:lstStyle/>
          <a:p>
            <a:pPr algn="ctr">
              <a:lnSpc>
                <a:spcPct val="114000"/>
              </a:lnSpc>
              <a:buClr>
                <a:schemeClr val="dk1"/>
              </a:buClr>
              <a:buSzPts val="1100"/>
              <a:buFont typeface="Arial"/>
              <a:buNone/>
            </a:pPr>
            <a:r>
              <a:rPr lang="en" sz="2000" b="1" dirty="0">
                <a:latin typeface="Calibri" panose="020F0502020204030204" pitchFamily="34" charset="0"/>
                <a:ea typeface="Century Gothic"/>
                <a:cs typeface="Calibri" panose="020F0502020204030204" pitchFamily="34" charset="0"/>
                <a:sym typeface="Avenir"/>
              </a:rPr>
              <a:t>Raymond Martin</a:t>
            </a:r>
            <a:br>
              <a:rPr lang="en" b="1" dirty="0">
                <a:latin typeface="Calibri" panose="020F0502020204030204" pitchFamily="34" charset="0"/>
                <a:ea typeface="Century Gothic"/>
                <a:cs typeface="Calibri" panose="020F0502020204030204" pitchFamily="34" charset="0"/>
                <a:sym typeface="Avenir"/>
              </a:rPr>
            </a:br>
            <a:r>
              <a:rPr lang="en-CA" b="1" dirty="0">
                <a:latin typeface="Calibri" panose="020F0502020204030204" pitchFamily="34" charset="0"/>
                <a:ea typeface="Century Gothic"/>
                <a:cs typeface="Calibri" panose="020F0502020204030204" pitchFamily="34" charset="0"/>
                <a:sym typeface="Avenir"/>
              </a:rPr>
              <a:t>Senior Executive Director and</a:t>
            </a:r>
          </a:p>
          <a:p>
            <a:pPr algn="ctr">
              <a:lnSpc>
                <a:spcPct val="114000"/>
              </a:lnSpc>
              <a:buClr>
                <a:schemeClr val="dk1"/>
              </a:buClr>
              <a:buSzPts val="1100"/>
              <a:buFont typeface="Arial"/>
              <a:buNone/>
            </a:pPr>
            <a:r>
              <a:rPr lang="en-CA" b="1" dirty="0">
                <a:latin typeface="Calibri" panose="020F0502020204030204" pitchFamily="34" charset="0"/>
                <a:ea typeface="Century Gothic"/>
                <a:cs typeface="Calibri" panose="020F0502020204030204" pitchFamily="34" charset="0"/>
                <a:sym typeface="Avenir"/>
              </a:rPr>
              <a:t>PSPC’s Designated Service Official</a:t>
            </a:r>
            <a:endParaRPr b="1" dirty="0">
              <a:latin typeface="Calibri" panose="020F0502020204030204" pitchFamily="34" charset="0"/>
              <a:ea typeface="Century Gothic"/>
              <a:cs typeface="Calibri" panose="020F0502020204030204" pitchFamily="34" charset="0"/>
              <a:sym typeface="Avenir"/>
            </a:endParaRPr>
          </a:p>
        </p:txBody>
      </p:sp>
    </p:spTree>
    <p:extLst>
      <p:ext uri="{BB962C8B-B14F-4D97-AF65-F5344CB8AC3E}">
        <p14:creationId xmlns:p14="http://schemas.microsoft.com/office/powerpoint/2010/main" val="19822159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7D7A1-AEDD-4843-BC31-EA3F45D8F443}"/>
              </a:ext>
            </a:extLst>
          </p:cNvPr>
          <p:cNvSpPr>
            <a:spLocks noGrp="1"/>
          </p:cNvSpPr>
          <p:nvPr>
            <p:ph type="title"/>
          </p:nvPr>
        </p:nvSpPr>
        <p:spPr>
          <a:xfrm>
            <a:off x="0" y="365760"/>
            <a:ext cx="10789920" cy="822960"/>
          </a:xfrm>
        </p:spPr>
        <p:txBody>
          <a:bodyPr/>
          <a:lstStyle/>
          <a:p>
            <a:r>
              <a:rPr lang="en-CA" dirty="0">
                <a:latin typeface="Calibri" panose="020F0502020204030204" pitchFamily="34" charset="0"/>
                <a:cs typeface="Calibri" panose="020F0502020204030204" pitchFamily="34" charset="0"/>
              </a:rPr>
              <a:t>Client Centricity</a:t>
            </a:r>
          </a:p>
        </p:txBody>
      </p:sp>
      <p:sp>
        <p:nvSpPr>
          <p:cNvPr id="6" name="Rectangle 4">
            <a:extLst>
              <a:ext uri="{FF2B5EF4-FFF2-40B4-BE49-F238E27FC236}">
                <a16:creationId xmlns:a16="http://schemas.microsoft.com/office/drawing/2014/main" id="{11448655-4F48-4924-8BE5-AD35BE0F440E}"/>
              </a:ext>
            </a:extLst>
          </p:cNvPr>
          <p:cNvSpPr>
            <a:spLocks noChangeArrowheads="1"/>
          </p:cNvSpPr>
          <p:nvPr/>
        </p:nvSpPr>
        <p:spPr bwMode="auto">
          <a:xfrm>
            <a:off x="0" y="0"/>
            <a:ext cx="1554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pic>
        <p:nvPicPr>
          <p:cNvPr id="9" name="Picture 8">
            <a:extLst>
              <a:ext uri="{FF2B5EF4-FFF2-40B4-BE49-F238E27FC236}">
                <a16:creationId xmlns:a16="http://schemas.microsoft.com/office/drawing/2014/main" id="{03216977-B4A0-4B36-917E-BDBF5B5362FA}"/>
              </a:ext>
            </a:extLst>
          </p:cNvPr>
          <p:cNvPicPr>
            <a:picLocks noChangeAspect="1"/>
          </p:cNvPicPr>
          <p:nvPr/>
        </p:nvPicPr>
        <p:blipFill>
          <a:blip r:embed="rId2"/>
          <a:stretch>
            <a:fillRect/>
          </a:stretch>
        </p:blipFill>
        <p:spPr>
          <a:xfrm>
            <a:off x="1120684" y="1669870"/>
            <a:ext cx="6161250" cy="6553198"/>
          </a:xfrm>
          <a:prstGeom prst="rect">
            <a:avLst/>
          </a:prstGeom>
          <a:ln w="57150">
            <a:solidFill>
              <a:srgbClr val="92D050"/>
            </a:solidFill>
          </a:ln>
        </p:spPr>
      </p:pic>
      <p:pic>
        <p:nvPicPr>
          <p:cNvPr id="10" name="Picture 9">
            <a:extLst>
              <a:ext uri="{FF2B5EF4-FFF2-40B4-BE49-F238E27FC236}">
                <a16:creationId xmlns:a16="http://schemas.microsoft.com/office/drawing/2014/main" id="{920F3972-88DB-4437-B36E-1C2BAC301B31}"/>
              </a:ext>
            </a:extLst>
          </p:cNvPr>
          <p:cNvPicPr>
            <a:picLocks noChangeAspect="1"/>
          </p:cNvPicPr>
          <p:nvPr/>
        </p:nvPicPr>
        <p:blipFill>
          <a:blip r:embed="rId3"/>
          <a:stretch>
            <a:fillRect/>
          </a:stretch>
        </p:blipFill>
        <p:spPr>
          <a:xfrm>
            <a:off x="7692934" y="1669869"/>
            <a:ext cx="6553199" cy="6553199"/>
          </a:xfrm>
          <a:prstGeom prst="rect">
            <a:avLst/>
          </a:prstGeom>
          <a:solidFill>
            <a:schemeClr val="accent2"/>
          </a:solidFill>
          <a:ln w="57150">
            <a:solidFill>
              <a:schemeClr val="accent2">
                <a:lumMod val="75000"/>
              </a:schemeClr>
            </a:solidFill>
          </a:ln>
        </p:spPr>
      </p:pic>
    </p:spTree>
    <p:extLst>
      <p:ext uri="{BB962C8B-B14F-4D97-AF65-F5344CB8AC3E}">
        <p14:creationId xmlns:p14="http://schemas.microsoft.com/office/powerpoint/2010/main" val="3223339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EFA50BB-F101-430D-83FD-A1A05052F0C4}"/>
              </a:ext>
            </a:extLst>
          </p:cNvPr>
          <p:cNvSpPr>
            <a:spLocks noGrp="1"/>
          </p:cNvSpPr>
          <p:nvPr>
            <p:ph type="title"/>
          </p:nvPr>
        </p:nvSpPr>
        <p:spPr>
          <a:xfrm>
            <a:off x="0" y="365760"/>
            <a:ext cx="10789920" cy="822960"/>
          </a:xfrm>
        </p:spPr>
        <p:txBody>
          <a:bodyPr/>
          <a:lstStyle/>
          <a:p>
            <a:r>
              <a:rPr lang="en-CA" dirty="0">
                <a:latin typeface="Calibri" panose="020F0502020204030204" pitchFamily="34" charset="0"/>
                <a:cs typeface="Calibri" panose="020F0502020204030204" pitchFamily="34" charset="0"/>
              </a:rPr>
              <a:t>Design Thinking Approach to Service Leadership Workshop</a:t>
            </a:r>
          </a:p>
        </p:txBody>
      </p:sp>
      <p:sp>
        <p:nvSpPr>
          <p:cNvPr id="7" name="TextBox 6"/>
          <p:cNvSpPr txBox="1"/>
          <p:nvPr/>
        </p:nvSpPr>
        <p:spPr>
          <a:xfrm>
            <a:off x="4877349" y="6056050"/>
            <a:ext cx="10381300" cy="2426048"/>
          </a:xfrm>
          <a:prstGeom prst="roundRect">
            <a:avLst>
              <a:gd name="adj" fmla="val 7927"/>
            </a:avLst>
          </a:prstGeom>
          <a:solidFill>
            <a:srgbClr val="C4D941">
              <a:alpha val="20000"/>
            </a:srgbClr>
          </a:solidFill>
          <a:ln>
            <a:noFill/>
          </a:ln>
        </p:spPr>
        <p:txBody>
          <a:bodyPr spcFirstLastPara="1" wrap="square" lIns="274320" tIns="45700" rIns="274320" bIns="45700" anchor="ctr" anchorCtr="0">
            <a:noAutofit/>
          </a:bodyPr>
          <a:lstStyle>
            <a:defPPr>
              <a:defRPr lang="en-US"/>
            </a:defPPr>
            <a:lvl1pPr marR="0" lvl="0" indent="0" algn="ctr">
              <a:lnSpc>
                <a:spcPct val="100000"/>
              </a:lnSpc>
              <a:spcBef>
                <a:spcPts val="0"/>
              </a:spcBef>
              <a:spcAft>
                <a:spcPts val="0"/>
              </a:spcAft>
              <a:buClr>
                <a:srgbClr val="000000"/>
              </a:buClr>
              <a:buSzPts val="2000"/>
              <a:buFont typeface="Arial"/>
              <a:buNone/>
              <a:defRPr sz="2000" b="1" i="0" u="none" strike="noStrike" cap="none">
                <a:latin typeface="Calibri" panose="020F0502020204030204" pitchFamily="34" charset="0"/>
                <a:ea typeface="Century Gothic"/>
                <a:cs typeface="Calibri" panose="020F0502020204030204" pitchFamily="34" charset="0"/>
              </a:defRPr>
            </a:lvl1pPr>
          </a:lstStyle>
          <a:p>
            <a:pPr marL="65088" lvl="1">
              <a:spcBef>
                <a:spcPts val="600"/>
              </a:spcBef>
              <a:spcAft>
                <a:spcPts val="600"/>
              </a:spcAft>
            </a:pPr>
            <a:r>
              <a:rPr lang="en-CA" sz="2800" dirty="0"/>
              <a:t>PSPC’s Three-day, Leadership Service Workshop</a:t>
            </a:r>
          </a:p>
          <a:p>
            <a:pPr marL="287338" lvl="1" indent="-287338">
              <a:spcBef>
                <a:spcPts val="600"/>
              </a:spcBef>
              <a:spcAft>
                <a:spcPts val="600"/>
              </a:spcAft>
              <a:buFont typeface="Wingdings" panose="05000000000000000000" pitchFamily="2" charset="2"/>
              <a:buChar char="ü"/>
            </a:pPr>
            <a:r>
              <a:rPr lang="en-CA" sz="2200" dirty="0"/>
              <a:t>Senior management team participation in development </a:t>
            </a:r>
          </a:p>
          <a:p>
            <a:pPr marL="287338" lvl="1" indent="-287338">
              <a:spcBef>
                <a:spcPts val="600"/>
              </a:spcBef>
              <a:spcAft>
                <a:spcPts val="600"/>
              </a:spcAft>
              <a:buFont typeface="Wingdings" panose="05000000000000000000" pitchFamily="2" charset="2"/>
              <a:buChar char="ü"/>
            </a:pPr>
            <a:r>
              <a:rPr lang="en-CA" sz="2200" dirty="0"/>
              <a:t>Three client segments: stand alone, regional, small departments and agencies</a:t>
            </a:r>
          </a:p>
        </p:txBody>
      </p:sp>
      <p:sp>
        <p:nvSpPr>
          <p:cNvPr id="9" name="Google Shape;75;g922a867548_1_18"/>
          <p:cNvSpPr/>
          <p:nvPr/>
        </p:nvSpPr>
        <p:spPr>
          <a:xfrm>
            <a:off x="4877349" y="1734670"/>
            <a:ext cx="3283200" cy="691500"/>
          </a:xfrm>
          <a:prstGeom prst="rect">
            <a:avLst/>
          </a:prstGeom>
          <a:solidFill>
            <a:srgbClr val="C4D941"/>
          </a:solidFill>
          <a:ln>
            <a:solidFill>
              <a:srgbClr val="C4D941"/>
            </a:solid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Session 1 </a:t>
            </a:r>
            <a:endParaRPr sz="20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endParaRPr>
          </a:p>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DISCOVER</a:t>
            </a:r>
            <a:endParaRPr sz="20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endParaRPr>
          </a:p>
        </p:txBody>
      </p:sp>
      <p:sp>
        <p:nvSpPr>
          <p:cNvPr id="10" name="Google Shape;76;g922a867548_1_18"/>
          <p:cNvSpPr/>
          <p:nvPr/>
        </p:nvSpPr>
        <p:spPr>
          <a:xfrm>
            <a:off x="8434374" y="1720351"/>
            <a:ext cx="3283200" cy="691500"/>
          </a:xfrm>
          <a:prstGeom prst="rect">
            <a:avLst/>
          </a:prstGeom>
          <a:solidFill>
            <a:srgbClr val="C4D941"/>
          </a:solidFill>
          <a:ln>
            <a:solidFill>
              <a:srgbClr val="C4D941"/>
            </a:solid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Session 2 </a:t>
            </a:r>
            <a:endParaRPr sz="20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endParaRPr>
          </a:p>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IDEATE</a:t>
            </a:r>
            <a:endParaRPr sz="20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endParaRPr>
          </a:p>
        </p:txBody>
      </p:sp>
      <p:sp>
        <p:nvSpPr>
          <p:cNvPr id="11" name="Google Shape;77;g922a867548_1_18"/>
          <p:cNvSpPr/>
          <p:nvPr/>
        </p:nvSpPr>
        <p:spPr>
          <a:xfrm>
            <a:off x="11991397" y="1725322"/>
            <a:ext cx="3283200" cy="691500"/>
          </a:xfrm>
          <a:prstGeom prst="rect">
            <a:avLst/>
          </a:prstGeom>
          <a:solidFill>
            <a:srgbClr val="C4D941"/>
          </a:solidFill>
          <a:ln>
            <a:solidFill>
              <a:srgbClr val="C4D941"/>
            </a:solid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a:solidFill>
                  <a:schemeClr val="tx1"/>
                </a:solidFill>
                <a:latin typeface="Calibri" panose="020F0502020204030204" pitchFamily="34" charset="0"/>
                <a:ea typeface="Century Gothic"/>
                <a:cs typeface="Calibri" panose="020F0502020204030204" pitchFamily="34" charset="0"/>
                <a:sym typeface="Century Gothic"/>
              </a:rPr>
              <a:t>Session 3 </a:t>
            </a:r>
            <a:endParaRPr sz="2000" b="1" i="0" u="none" strike="noStrike" cap="none">
              <a:solidFill>
                <a:schemeClr val="tx1"/>
              </a:solidFill>
              <a:latin typeface="Calibri" panose="020F0502020204030204" pitchFamily="34" charset="0"/>
              <a:ea typeface="Century Gothic"/>
              <a:cs typeface="Calibri" panose="020F0502020204030204" pitchFamily="34" charset="0"/>
              <a:sym typeface="Century Gothic"/>
            </a:endParaRPr>
          </a:p>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a:solidFill>
                  <a:schemeClr val="tx1"/>
                </a:solidFill>
                <a:latin typeface="Calibri" panose="020F0502020204030204" pitchFamily="34" charset="0"/>
                <a:ea typeface="Century Gothic"/>
                <a:cs typeface="Calibri" panose="020F0502020204030204" pitchFamily="34" charset="0"/>
                <a:sym typeface="Century Gothic"/>
              </a:rPr>
              <a:t>MODEL</a:t>
            </a:r>
            <a:endParaRPr sz="2000" b="1" i="0" u="none" strike="noStrike" cap="none">
              <a:solidFill>
                <a:schemeClr val="tx1"/>
              </a:solidFill>
              <a:latin typeface="Calibri" panose="020F0502020204030204" pitchFamily="34" charset="0"/>
              <a:ea typeface="Century Gothic"/>
              <a:cs typeface="Calibri" panose="020F0502020204030204" pitchFamily="34" charset="0"/>
              <a:sym typeface="Century Gothic"/>
            </a:endParaRPr>
          </a:p>
        </p:txBody>
      </p:sp>
      <p:sp>
        <p:nvSpPr>
          <p:cNvPr id="12" name="Google Shape;78;g922a867548_1_18"/>
          <p:cNvSpPr txBox="1"/>
          <p:nvPr/>
        </p:nvSpPr>
        <p:spPr>
          <a:xfrm>
            <a:off x="4893299" y="2551701"/>
            <a:ext cx="3283200" cy="3089400"/>
          </a:xfrm>
          <a:prstGeom prst="rect">
            <a:avLst/>
          </a:prstGeom>
          <a:noFill/>
          <a:ln>
            <a:solidFill>
              <a:srgbClr val="C4D941"/>
            </a:solidFill>
          </a:ln>
        </p:spPr>
        <p:txBody>
          <a:bodyPr spcFirstLastPara="1" wrap="square" lIns="91425" tIns="91425" rIns="91425" bIns="91425" anchor="t" anchorCtr="0">
            <a:noAutofit/>
          </a:bodyPr>
          <a:lstStyle/>
          <a:p>
            <a:pPr marL="0" marR="0" lvl="0" indent="0" algn="l" rtl="0">
              <a:lnSpc>
                <a:spcPct val="95000"/>
              </a:lnSpc>
              <a:spcBef>
                <a:spcPts val="0"/>
              </a:spcBef>
              <a:spcAft>
                <a:spcPts val="2400"/>
              </a:spcAft>
              <a:buClr>
                <a:schemeClr val="dk1"/>
              </a:buClr>
              <a:buSzPts val="1100"/>
              <a:buFont typeface="Arial"/>
              <a:buNone/>
            </a:pPr>
            <a:r>
              <a:rPr lang="en-US" sz="1800" b="1"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Uncovering</a:t>
            </a:r>
            <a:r>
              <a:rPr lang="en-US" sz="180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 and </a:t>
            </a:r>
            <a:r>
              <a:rPr lang="en-US" sz="1800" b="1"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understanding</a:t>
            </a:r>
            <a:r>
              <a:rPr lang="en-US" sz="180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 what PSPC customers expect from their products or services.</a:t>
            </a:r>
            <a:endParaRPr lang="en-CA" sz="1400" u="none" strike="noStrike" cap="none" dirty="0">
              <a:solidFill>
                <a:schemeClr val="tx1"/>
              </a:solidFill>
              <a:latin typeface="Calibri" panose="020F0502020204030204" pitchFamily="34" charset="0"/>
              <a:ea typeface="Century Gothic"/>
              <a:cs typeface="Calibri" panose="020F0502020204030204" pitchFamily="34" charset="0"/>
              <a:sym typeface="Century Gothic"/>
            </a:endParaRPr>
          </a:p>
        </p:txBody>
      </p:sp>
      <p:sp>
        <p:nvSpPr>
          <p:cNvPr id="13" name="Google Shape;79;g922a867548_1_18"/>
          <p:cNvSpPr txBox="1"/>
          <p:nvPr/>
        </p:nvSpPr>
        <p:spPr>
          <a:xfrm>
            <a:off x="8434374" y="2551701"/>
            <a:ext cx="3283200" cy="3089400"/>
          </a:xfrm>
          <a:prstGeom prst="rect">
            <a:avLst/>
          </a:prstGeom>
          <a:noFill/>
          <a:ln>
            <a:solidFill>
              <a:srgbClr val="C4D941"/>
            </a:solidFill>
          </a:ln>
        </p:spPr>
        <p:txBody>
          <a:bodyPr spcFirstLastPara="1" wrap="square" lIns="91425" tIns="91425" rIns="91425" bIns="91425" anchor="t" anchorCtr="0">
            <a:noAutofit/>
          </a:bodyPr>
          <a:lstStyle/>
          <a:p>
            <a:pPr marL="0" marR="0" lvl="0" indent="0" algn="l" rtl="0">
              <a:lnSpc>
                <a:spcPct val="95000"/>
              </a:lnSpc>
              <a:spcBef>
                <a:spcPts val="0"/>
              </a:spcBef>
              <a:spcAft>
                <a:spcPts val="2400"/>
              </a:spcAft>
              <a:buClr>
                <a:srgbClr val="000000"/>
              </a:buClr>
              <a:buSzPts val="1800"/>
              <a:buFont typeface="Arial"/>
              <a:buNone/>
            </a:pPr>
            <a:r>
              <a:rPr lang="en-US" sz="1800" b="0"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Concentrate PSPC efforts on </a:t>
            </a:r>
            <a:r>
              <a:rPr lang="en-US" sz="18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idea generation</a:t>
            </a:r>
            <a:r>
              <a:rPr lang="en-US" sz="1800" b="0"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 based on their </a:t>
            </a:r>
            <a:r>
              <a:rPr lang="en-US" sz="18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customer insights</a:t>
            </a:r>
            <a:r>
              <a:rPr lang="en-US" sz="1800" b="0"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 surfaced in session 1 - Discover. </a:t>
            </a:r>
            <a:endParaRPr sz="18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endParaRPr>
          </a:p>
        </p:txBody>
      </p:sp>
      <p:sp>
        <p:nvSpPr>
          <p:cNvPr id="14" name="Google Shape;80;g922a867548_1_18"/>
          <p:cNvSpPr txBox="1"/>
          <p:nvPr/>
        </p:nvSpPr>
        <p:spPr>
          <a:xfrm>
            <a:off x="11975449" y="2551701"/>
            <a:ext cx="3283200" cy="3089400"/>
          </a:xfrm>
          <a:prstGeom prst="rect">
            <a:avLst/>
          </a:prstGeom>
          <a:noFill/>
          <a:ln>
            <a:solidFill>
              <a:srgbClr val="C4D941"/>
            </a:solidFill>
          </a:ln>
        </p:spPr>
        <p:txBody>
          <a:bodyPr spcFirstLastPara="1" wrap="square" lIns="91425" tIns="91425" rIns="91425" bIns="91425" anchor="t" anchorCtr="0">
            <a:noAutofit/>
          </a:bodyPr>
          <a:lstStyle/>
          <a:p>
            <a:pPr marL="0" marR="0" lvl="0" indent="0" algn="l" rtl="0">
              <a:lnSpc>
                <a:spcPct val="95000"/>
              </a:lnSpc>
              <a:spcBef>
                <a:spcPts val="0"/>
              </a:spcBef>
              <a:spcAft>
                <a:spcPts val="2400"/>
              </a:spcAft>
              <a:buClr>
                <a:srgbClr val="000000"/>
              </a:buClr>
              <a:buSzPts val="1800"/>
              <a:buFont typeface="Arial"/>
              <a:buNone/>
            </a:pPr>
            <a:r>
              <a:rPr lang="en-US" sz="18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Modeling</a:t>
            </a:r>
            <a:r>
              <a:rPr lang="en-US" sz="1800" b="0"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 what the </a:t>
            </a:r>
            <a:r>
              <a:rPr lang="en-US" sz="18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future PSPC</a:t>
            </a:r>
            <a:r>
              <a:rPr lang="en-US" sz="1800" b="0" i="0" u="none" strike="noStrike" cap="none" dirty="0">
                <a:solidFill>
                  <a:schemeClr val="tx1"/>
                </a:solidFill>
                <a:latin typeface="Calibri" panose="020F0502020204030204" pitchFamily="34" charset="0"/>
                <a:ea typeface="Century Gothic"/>
                <a:cs typeface="Calibri" panose="020F0502020204030204" pitchFamily="34" charset="0"/>
                <a:sym typeface="Century Gothic"/>
              </a:rPr>
              <a:t> could look like based on the previous two sessions.</a:t>
            </a:r>
            <a:endParaRPr sz="1800" b="1" i="0" u="none" strike="noStrike" cap="none" dirty="0">
              <a:solidFill>
                <a:schemeClr val="tx1"/>
              </a:solidFill>
              <a:latin typeface="Calibri" panose="020F0502020204030204" pitchFamily="34" charset="0"/>
              <a:ea typeface="Century Gothic"/>
              <a:cs typeface="Calibri" panose="020F0502020204030204" pitchFamily="34" charset="0"/>
              <a:sym typeface="Century Gothic"/>
            </a:endParaRPr>
          </a:p>
        </p:txBody>
      </p:sp>
      <p:pic>
        <p:nvPicPr>
          <p:cNvPr id="16" name="Picture 15">
            <a:extLst>
              <a:ext uri="{FF2B5EF4-FFF2-40B4-BE49-F238E27FC236}">
                <a16:creationId xmlns:a16="http://schemas.microsoft.com/office/drawing/2014/main" id="{AF78BE0C-FF2F-DF4B-B88D-67CB823B537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199320" y="6067982"/>
            <a:ext cx="1828800" cy="5870715"/>
          </a:xfrm>
          <a:prstGeom prst="rect">
            <a:avLst/>
          </a:prstGeom>
        </p:spPr>
      </p:pic>
      <p:sp>
        <p:nvSpPr>
          <p:cNvPr id="17" name="Rectangle">
            <a:extLst>
              <a:ext uri="{FF2B5EF4-FFF2-40B4-BE49-F238E27FC236}">
                <a16:creationId xmlns:a16="http://schemas.microsoft.com/office/drawing/2014/main" id="{A0F0391C-6F0B-0E40-A042-C3F125A4D0ED}"/>
              </a:ext>
            </a:extLst>
          </p:cNvPr>
          <p:cNvSpPr/>
          <p:nvPr/>
        </p:nvSpPr>
        <p:spPr>
          <a:xfrm>
            <a:off x="0" y="1463041"/>
            <a:ext cx="4603524" cy="7315200"/>
          </a:xfrm>
          <a:prstGeom prst="rect">
            <a:avLst/>
          </a:prstGeom>
          <a:solidFill>
            <a:srgbClr val="484C55"/>
          </a:solidFill>
          <a:ln w="6350">
            <a:noFill/>
            <a:miter/>
          </a:ln>
        </p:spPr>
        <p:txBody>
          <a:bodyPr vert="horz" lIns="274320" rIns="274320" anchor="ctr"/>
          <a:lstStyle/>
          <a:p>
            <a:pPr algn="ctr">
              <a:defRPr>
                <a:solidFill>
                  <a:srgbClr val="FFFFFF"/>
                </a:solidFill>
              </a:defRPr>
            </a:pPr>
            <a:r>
              <a:rPr lang="en-CA" sz="3200" dirty="0">
                <a:latin typeface="Calibri" panose="020F0502020204030204" pitchFamily="34" charset="0"/>
                <a:cs typeface="Calibri" panose="020F0502020204030204" pitchFamily="34" charset="0"/>
              </a:rPr>
              <a:t>The objectives of the PSPC Leadership Service Workshop</a:t>
            </a:r>
          </a:p>
          <a:p>
            <a:pPr algn="ctr">
              <a:defRPr>
                <a:solidFill>
                  <a:srgbClr val="FFFFFF"/>
                </a:solidFill>
              </a:defRPr>
            </a:pPr>
            <a:endParaRPr lang="en-CA" sz="2000" dirty="0">
              <a:latin typeface="Calibri" panose="020F0502020204030204" pitchFamily="34" charset="0"/>
              <a:cs typeface="Calibri" panose="020F0502020204030204" pitchFamily="34" charset="0"/>
            </a:endParaRPr>
          </a:p>
          <a:p>
            <a:pPr marL="457200" indent="-457200">
              <a:spcAft>
                <a:spcPts val="2400"/>
              </a:spcAft>
              <a:buFont typeface="+mj-lt"/>
              <a:buAutoNum type="arabicPeriod"/>
              <a:defRPr>
                <a:solidFill>
                  <a:srgbClr val="FFFFFF"/>
                </a:solidFill>
              </a:defRPr>
            </a:pPr>
            <a:r>
              <a:rPr lang="en-CA" sz="2000" dirty="0">
                <a:latin typeface="Calibri" panose="020F0502020204030204" pitchFamily="34" charset="0"/>
                <a:cs typeface="Calibri" panose="020F0502020204030204" pitchFamily="34" charset="0"/>
              </a:rPr>
              <a:t>Develop a COLLECTIVE VISION and commit to work with clients to push the envelope in how PSPC delivers services</a:t>
            </a:r>
          </a:p>
          <a:p>
            <a:pPr marL="457200" indent="-457200">
              <a:spcAft>
                <a:spcPts val="2400"/>
              </a:spcAft>
              <a:buFont typeface="+mj-lt"/>
              <a:buAutoNum type="arabicPeriod"/>
              <a:defRPr>
                <a:solidFill>
                  <a:srgbClr val="FFFFFF"/>
                </a:solidFill>
              </a:defRPr>
            </a:pPr>
            <a:r>
              <a:rPr lang="en-CA" sz="2000" dirty="0">
                <a:latin typeface="Calibri" panose="020F0502020204030204" pitchFamily="34" charset="0"/>
                <a:cs typeface="Calibri" panose="020F0502020204030204" pitchFamily="34" charset="0"/>
              </a:rPr>
              <a:t>Gain a deeper understanding of the client experience to help PSPC define a new ONE-PSPC service approach and redesign the service offers</a:t>
            </a:r>
          </a:p>
        </p:txBody>
      </p:sp>
      <p:sp>
        <p:nvSpPr>
          <p:cNvPr id="2" name="TextBox 1">
            <a:extLst>
              <a:ext uri="{FF2B5EF4-FFF2-40B4-BE49-F238E27FC236}">
                <a16:creationId xmlns:a16="http://schemas.microsoft.com/office/drawing/2014/main" id="{77A16630-900B-FA4B-832F-8E9F3CFFCA27}"/>
              </a:ext>
            </a:extLst>
          </p:cNvPr>
          <p:cNvSpPr txBox="1"/>
          <p:nvPr/>
        </p:nvSpPr>
        <p:spPr>
          <a:xfrm>
            <a:off x="4893299" y="3840480"/>
            <a:ext cx="3283199" cy="1200329"/>
          </a:xfrm>
          <a:prstGeom prst="rect">
            <a:avLst/>
          </a:prstGeom>
          <a:noFill/>
        </p:spPr>
        <p:txBody>
          <a:bodyPr wrap="square" rtlCol="0">
            <a:spAutoFit/>
          </a:bodyPr>
          <a:lstStyle/>
          <a:p>
            <a:r>
              <a:rPr lang="en-US" dirty="0"/>
              <a:t>Understanding the </a:t>
            </a:r>
            <a:r>
              <a:rPr lang="en-US" b="1" dirty="0"/>
              <a:t>customers pain points</a:t>
            </a:r>
            <a:r>
              <a:rPr lang="en-US" dirty="0"/>
              <a:t> so that PSPC can design them away and exceed their expectations.</a:t>
            </a:r>
          </a:p>
        </p:txBody>
      </p:sp>
      <p:sp>
        <p:nvSpPr>
          <p:cNvPr id="15" name="TextBox 14">
            <a:extLst>
              <a:ext uri="{FF2B5EF4-FFF2-40B4-BE49-F238E27FC236}">
                <a16:creationId xmlns:a16="http://schemas.microsoft.com/office/drawing/2014/main" id="{8FDF9812-E34F-AD43-836D-C85A162060BA}"/>
              </a:ext>
            </a:extLst>
          </p:cNvPr>
          <p:cNvSpPr txBox="1"/>
          <p:nvPr/>
        </p:nvSpPr>
        <p:spPr>
          <a:xfrm>
            <a:off x="8426399" y="3836126"/>
            <a:ext cx="3283199" cy="923330"/>
          </a:xfrm>
          <a:prstGeom prst="rect">
            <a:avLst/>
          </a:prstGeom>
          <a:noFill/>
        </p:spPr>
        <p:txBody>
          <a:bodyPr wrap="square" rtlCol="0">
            <a:spAutoFit/>
          </a:bodyPr>
          <a:lstStyle/>
          <a:p>
            <a:r>
              <a:rPr lang="en-US" b="1" dirty="0"/>
              <a:t>Bring together perspectives</a:t>
            </a:r>
            <a:r>
              <a:rPr lang="en-US" dirty="0"/>
              <a:t> and uncover potential unexpected areas of innovation.</a:t>
            </a:r>
          </a:p>
        </p:txBody>
      </p:sp>
      <p:sp>
        <p:nvSpPr>
          <p:cNvPr id="18" name="TextBox 17">
            <a:extLst>
              <a:ext uri="{FF2B5EF4-FFF2-40B4-BE49-F238E27FC236}">
                <a16:creationId xmlns:a16="http://schemas.microsoft.com/office/drawing/2014/main" id="{C967CAE2-5161-D24A-A3FD-CAA0B7D0E8E1}"/>
              </a:ext>
            </a:extLst>
          </p:cNvPr>
          <p:cNvSpPr txBox="1"/>
          <p:nvPr/>
        </p:nvSpPr>
        <p:spPr>
          <a:xfrm>
            <a:off x="11959498" y="3836126"/>
            <a:ext cx="3283199" cy="646331"/>
          </a:xfrm>
          <a:prstGeom prst="rect">
            <a:avLst/>
          </a:prstGeom>
          <a:noFill/>
        </p:spPr>
        <p:txBody>
          <a:bodyPr wrap="square" rtlCol="0">
            <a:spAutoFit/>
          </a:bodyPr>
          <a:lstStyle/>
          <a:p>
            <a:r>
              <a:rPr lang="en-US" dirty="0"/>
              <a:t>Define the </a:t>
            </a:r>
            <a:r>
              <a:rPr lang="en-US" b="1" dirty="0"/>
              <a:t>vision</a:t>
            </a:r>
            <a:r>
              <a:rPr lang="en-US" dirty="0"/>
              <a:t>, the </a:t>
            </a:r>
            <a:r>
              <a:rPr lang="en-US" b="1" dirty="0"/>
              <a:t>goal</a:t>
            </a:r>
            <a:r>
              <a:rPr lang="en-US" dirty="0"/>
              <a:t>, the </a:t>
            </a:r>
            <a:r>
              <a:rPr lang="en-US" b="1" dirty="0"/>
              <a:t>objectives</a:t>
            </a:r>
            <a:r>
              <a:rPr lang="en-US" dirty="0"/>
              <a:t> and </a:t>
            </a:r>
            <a:r>
              <a:rPr lang="en-US" b="1" dirty="0"/>
              <a:t>principles</a:t>
            </a:r>
            <a:r>
              <a:rPr lang="en-US" dirty="0"/>
              <a:t>.</a:t>
            </a:r>
          </a:p>
        </p:txBody>
      </p:sp>
    </p:spTree>
    <p:extLst>
      <p:ext uri="{BB962C8B-B14F-4D97-AF65-F5344CB8AC3E}">
        <p14:creationId xmlns:p14="http://schemas.microsoft.com/office/powerpoint/2010/main" val="1373323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51EC7869-9B84-A044-A730-757DE0671BF0}"/>
              </a:ext>
            </a:extLst>
          </p:cNvPr>
          <p:cNvSpPr txBox="1"/>
          <p:nvPr/>
        </p:nvSpPr>
        <p:spPr>
          <a:xfrm>
            <a:off x="11845200" y="1632462"/>
            <a:ext cx="3349143" cy="4529822"/>
          </a:xfrm>
          <a:prstGeom prst="rect">
            <a:avLst/>
          </a:prstGeom>
          <a:solidFill>
            <a:srgbClr val="FFFFFF"/>
          </a:solidFill>
          <a:ln w="6350">
            <a:solidFill>
              <a:schemeClr val="bg1">
                <a:lumMod val="85000"/>
              </a:schemeClr>
            </a:solidFill>
          </a:ln>
        </p:spPr>
        <p:txBody>
          <a:bodyPr wrap="square" tIns="125182" bIns="93885" rtlCol="0" anchor="t">
            <a:spAutoFit/>
          </a:bodyPr>
          <a:lstStyle>
            <a:defPPr>
              <a:defRPr lang="en-US"/>
            </a:defPPr>
            <a:lvl1pPr marL="177800" indent="-177800" defTabSz="1019798">
              <a:spcAft>
                <a:spcPts val="600"/>
              </a:spcAft>
              <a:buFont typeface="Wingdings" panose="05000000000000000000" pitchFamily="2" charset="2"/>
              <a:buChar char="§"/>
              <a:defRPr sz="1300" kern="0">
                <a:solidFill>
                  <a:srgbClr val="FFFFFF">
                    <a:lumMod val="50000"/>
                  </a:srgbClr>
                </a:solidFill>
                <a:latin typeface="Calibri Light" charset="0"/>
                <a:ea typeface="Calibri Light" charset="0"/>
                <a:cs typeface="Calibri Light" charset="0"/>
              </a:defRPr>
            </a:lvl1pPr>
          </a:lstStyle>
          <a:p>
            <a:pPr marL="226695" indent="-226695" defTabSz="1300245" eaLnBrk="0" fontAlgn="base" hangingPunct="0">
              <a:lnSpc>
                <a:spcPct val="150000"/>
              </a:lnSpc>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PSPC designs accessible, transparent services around Clients</a:t>
            </a:r>
          </a:p>
          <a:p>
            <a:pPr marL="226695" indent="-226695" defTabSz="1300245" eaLnBrk="0" fontAlgn="base" hangingPunct="0">
              <a:lnSpc>
                <a:spcPct val="150000"/>
              </a:lnSpc>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PSPC invests in service as a profession, committing to excellence in delivery, and service competency</a:t>
            </a:r>
          </a:p>
          <a:p>
            <a:pPr marL="226695" indent="-226695" defTabSz="1300245" eaLnBrk="0" fontAlgn="base" hangingPunct="0">
              <a:lnSpc>
                <a:spcPct val="150000"/>
              </a:lnSpc>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Services are standardized and integrated digitally for performance management and reporting</a:t>
            </a:r>
          </a:p>
          <a:p>
            <a:pPr marL="226695" indent="-226695" defTabSz="1300245" eaLnBrk="0" fontAlgn="base" hangingPunct="0">
              <a:lnSpc>
                <a:spcPct val="150000"/>
              </a:lnSpc>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Integrated decision-making and integrated data supports governance, planning, and reporting</a:t>
            </a:r>
          </a:p>
          <a:p>
            <a:pPr marL="226695" indent="-226695" defTabSz="1300245" eaLnBrk="0" fontAlgn="base" hangingPunct="0">
              <a:lnSpc>
                <a:spcPct val="150000"/>
              </a:lnSpc>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Clients benefit from our investment in continuous improvements to our services and our service delivery</a:t>
            </a:r>
          </a:p>
        </p:txBody>
      </p:sp>
      <p:sp>
        <p:nvSpPr>
          <p:cNvPr id="41" name="Rounded Rectangle 40">
            <a:extLst>
              <a:ext uri="{FF2B5EF4-FFF2-40B4-BE49-F238E27FC236}">
                <a16:creationId xmlns:a16="http://schemas.microsoft.com/office/drawing/2014/main" id="{6B720285-09F4-F049-BF57-E9E75BF2887D}"/>
              </a:ext>
            </a:extLst>
          </p:cNvPr>
          <p:cNvSpPr/>
          <p:nvPr/>
        </p:nvSpPr>
        <p:spPr>
          <a:xfrm>
            <a:off x="4487907" y="4393290"/>
            <a:ext cx="2941147" cy="1828280"/>
          </a:xfrm>
          <a:prstGeom prst="roundRect">
            <a:avLst>
              <a:gd name="adj" fmla="val 7971"/>
            </a:avLst>
          </a:prstGeom>
          <a:noFill/>
          <a:ln w="12700">
            <a:solidFill>
              <a:srgbClr val="95EE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65862" eaLnBrk="0" fontAlgn="base" hangingPunct="0">
              <a:spcBef>
                <a:spcPct val="0"/>
              </a:spcBef>
              <a:spcAft>
                <a:spcPct val="0"/>
              </a:spcAft>
            </a:pPr>
            <a:endParaRPr lang="en-US" sz="2803" dirty="0">
              <a:solidFill>
                <a:srgbClr val="FFFFFF"/>
              </a:solidFill>
              <a:latin typeface="Calibri" panose="020F0502020204030204"/>
            </a:endParaRPr>
          </a:p>
        </p:txBody>
      </p:sp>
      <p:sp>
        <p:nvSpPr>
          <p:cNvPr id="43" name="Rounded Rectangle 42">
            <a:extLst>
              <a:ext uri="{FF2B5EF4-FFF2-40B4-BE49-F238E27FC236}">
                <a16:creationId xmlns:a16="http://schemas.microsoft.com/office/drawing/2014/main" id="{D5E46E39-B8FE-5340-B59A-9A937E2010EF}"/>
              </a:ext>
            </a:extLst>
          </p:cNvPr>
          <p:cNvSpPr/>
          <p:nvPr/>
        </p:nvSpPr>
        <p:spPr>
          <a:xfrm>
            <a:off x="7910939" y="4392614"/>
            <a:ext cx="2941147" cy="1828280"/>
          </a:xfrm>
          <a:prstGeom prst="roundRect">
            <a:avLst>
              <a:gd name="adj" fmla="val 7971"/>
            </a:avLst>
          </a:prstGeom>
          <a:noFill/>
          <a:ln w="12700">
            <a:solidFill>
              <a:srgbClr val="D4E6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65862" eaLnBrk="0" fontAlgn="base" hangingPunct="0">
              <a:spcBef>
                <a:spcPct val="0"/>
              </a:spcBef>
              <a:spcAft>
                <a:spcPct val="0"/>
              </a:spcAft>
            </a:pPr>
            <a:endParaRPr lang="en-US" sz="2803" dirty="0">
              <a:solidFill>
                <a:srgbClr val="FFFFFF"/>
              </a:solidFill>
              <a:latin typeface="Calibri" panose="020F0502020204030204"/>
            </a:endParaRPr>
          </a:p>
        </p:txBody>
      </p:sp>
      <p:sp>
        <p:nvSpPr>
          <p:cNvPr id="44" name="Rounded Rectangle 43">
            <a:extLst>
              <a:ext uri="{FF2B5EF4-FFF2-40B4-BE49-F238E27FC236}">
                <a16:creationId xmlns:a16="http://schemas.microsoft.com/office/drawing/2014/main" id="{C85C2FB2-4F55-124F-B1E8-B8E6009FF3BA}"/>
              </a:ext>
            </a:extLst>
          </p:cNvPr>
          <p:cNvSpPr/>
          <p:nvPr/>
        </p:nvSpPr>
        <p:spPr>
          <a:xfrm>
            <a:off x="7913382" y="2011561"/>
            <a:ext cx="2941147" cy="1828280"/>
          </a:xfrm>
          <a:prstGeom prst="roundRect">
            <a:avLst>
              <a:gd name="adj" fmla="val 7971"/>
            </a:avLst>
          </a:prstGeom>
          <a:noFill/>
          <a:ln w="12700">
            <a:solidFill>
              <a:srgbClr val="FFB9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65862" eaLnBrk="0" fontAlgn="base" hangingPunct="0">
              <a:spcBef>
                <a:spcPct val="0"/>
              </a:spcBef>
              <a:spcAft>
                <a:spcPct val="0"/>
              </a:spcAft>
            </a:pPr>
            <a:endParaRPr lang="en-US" sz="2803" dirty="0">
              <a:solidFill>
                <a:srgbClr val="FFFFFF"/>
              </a:solidFill>
              <a:latin typeface="Calibri" panose="020F0502020204030204"/>
            </a:endParaRPr>
          </a:p>
        </p:txBody>
      </p:sp>
      <p:sp>
        <p:nvSpPr>
          <p:cNvPr id="45" name="Rounded Rectangle 44">
            <a:extLst>
              <a:ext uri="{FF2B5EF4-FFF2-40B4-BE49-F238E27FC236}">
                <a16:creationId xmlns:a16="http://schemas.microsoft.com/office/drawing/2014/main" id="{D8615A3E-3C6A-544D-A5C0-54B8550D1237}"/>
              </a:ext>
            </a:extLst>
          </p:cNvPr>
          <p:cNvSpPr/>
          <p:nvPr/>
        </p:nvSpPr>
        <p:spPr>
          <a:xfrm>
            <a:off x="4487907" y="2011561"/>
            <a:ext cx="2941147" cy="1828280"/>
          </a:xfrm>
          <a:prstGeom prst="roundRect">
            <a:avLst>
              <a:gd name="adj" fmla="val 7971"/>
            </a:avLst>
          </a:prstGeom>
          <a:noFill/>
          <a:ln w="12700">
            <a:solidFill>
              <a:srgbClr val="C8B0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65862" eaLnBrk="0" fontAlgn="base" hangingPunct="0">
              <a:spcBef>
                <a:spcPct val="0"/>
              </a:spcBef>
              <a:spcAft>
                <a:spcPct val="0"/>
              </a:spcAft>
            </a:pPr>
            <a:endParaRPr lang="en-US" sz="2803" dirty="0">
              <a:solidFill>
                <a:srgbClr val="FFFFFF"/>
              </a:solidFill>
              <a:latin typeface="Calibri" panose="020F0502020204030204"/>
            </a:endParaRPr>
          </a:p>
        </p:txBody>
      </p:sp>
      <p:sp>
        <p:nvSpPr>
          <p:cNvPr id="46" name="TextBox 45">
            <a:extLst>
              <a:ext uri="{FF2B5EF4-FFF2-40B4-BE49-F238E27FC236}">
                <a16:creationId xmlns:a16="http://schemas.microsoft.com/office/drawing/2014/main" id="{7350F31B-6687-494D-8855-D8786773715E}"/>
              </a:ext>
            </a:extLst>
          </p:cNvPr>
          <p:cNvSpPr txBox="1"/>
          <p:nvPr/>
        </p:nvSpPr>
        <p:spPr>
          <a:xfrm>
            <a:off x="344559" y="1663264"/>
            <a:ext cx="3133085" cy="939296"/>
          </a:xfrm>
          <a:prstGeom prst="rect">
            <a:avLst/>
          </a:prstGeom>
          <a:solidFill>
            <a:srgbClr val="FFFFFF"/>
          </a:solidFill>
          <a:ln w="6350">
            <a:solidFill>
              <a:schemeClr val="bg1">
                <a:lumMod val="85000"/>
              </a:schemeClr>
            </a:solidFill>
          </a:ln>
        </p:spPr>
        <p:txBody>
          <a:bodyPr wrap="square" tIns="93885" bIns="93885" rtlCol="0" anchor="t">
            <a:spAutoFit/>
          </a:bodyPr>
          <a:lstStyle>
            <a:defPPr>
              <a:defRPr lang="en-US"/>
            </a:defPPr>
            <a:lvl1pPr algn="ctr">
              <a:defRPr sz="1800">
                <a:solidFill>
                  <a:srgbClr val="616265"/>
                </a:solidFill>
                <a:latin typeface="Calibri" charset="0"/>
                <a:ea typeface="Calibri" charset="0"/>
                <a:cs typeface="Calibri" charset="0"/>
              </a:defRPr>
            </a:lvl1pPr>
          </a:lstStyle>
          <a:p>
            <a:pPr algn="l" defTabSz="886507" eaLnBrk="0" fontAlgn="base" hangingPunct="0">
              <a:spcBef>
                <a:spcPct val="0"/>
              </a:spcBef>
              <a:spcAft>
                <a:spcPts val="522"/>
              </a:spcAft>
              <a:defRPr/>
            </a:pPr>
            <a:r>
              <a:rPr lang="en-US" sz="1218" dirty="0">
                <a:solidFill>
                  <a:srgbClr val="565656"/>
                </a:solidFill>
                <a:latin typeface="Calibri Light" panose="020F0302020204030204" pitchFamily="34" charset="0"/>
                <a:ea typeface="Calibri Light" charset="0"/>
                <a:cs typeface="Calibri Light" panose="020F0302020204030204" pitchFamily="34" charset="0"/>
              </a:rPr>
              <a:t>PSPC is the first choice for government programs and service solutions, demonstrated through Client loyalty and strong service satisfaction and experience</a:t>
            </a:r>
            <a:endParaRPr lang="en-US" sz="1739" dirty="0">
              <a:solidFill>
                <a:srgbClr val="565656"/>
              </a:solidFill>
              <a:latin typeface="Calibri Light" panose="020F0302020204030204" pitchFamily="34" charset="0"/>
              <a:cs typeface="Calibri Light" panose="020F0302020204030204" pitchFamily="34" charset="0"/>
            </a:endParaRPr>
          </a:p>
        </p:txBody>
      </p:sp>
      <p:sp>
        <p:nvSpPr>
          <p:cNvPr id="47" name="Rechteck 37" descr="PresentationLoad.com">
            <a:extLst>
              <a:ext uri="{FF2B5EF4-FFF2-40B4-BE49-F238E27FC236}">
                <a16:creationId xmlns:a16="http://schemas.microsoft.com/office/drawing/2014/main" id="{34FB44E3-FE30-6C40-9B8F-9697B6FDDD1B}"/>
              </a:ext>
            </a:extLst>
          </p:cNvPr>
          <p:cNvSpPr/>
          <p:nvPr>
            <p:custDataLst>
              <p:tags r:id="rId1"/>
            </p:custDataLst>
          </p:nvPr>
        </p:nvSpPr>
        <p:spPr>
          <a:xfrm>
            <a:off x="345625" y="1378864"/>
            <a:ext cx="3132021" cy="312955"/>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tIns="219068" bIns="219068" rtlCol="0" anchor="ctr"/>
          <a:lstStyle/>
          <a:p>
            <a:pPr algn="ctr" defTabSz="1165862" fontAlgn="base">
              <a:spcBef>
                <a:spcPct val="0"/>
              </a:spcBef>
              <a:spcAft>
                <a:spcPct val="0"/>
              </a:spcAft>
            </a:pPr>
            <a:r>
              <a:rPr lang="en-US" sz="1565" dirty="0">
                <a:solidFill>
                  <a:schemeClr val="tx1">
                    <a:lumMod val="85000"/>
                    <a:lumOff val="15000"/>
                  </a:schemeClr>
                </a:solidFill>
                <a:latin typeface="Bahnschrift" panose="020B0502040204020203" pitchFamily="34" charset="0"/>
              </a:rPr>
              <a:t>PSPC Service Vision</a:t>
            </a:r>
          </a:p>
        </p:txBody>
      </p:sp>
      <p:sp>
        <p:nvSpPr>
          <p:cNvPr id="49" name="TextBox 48">
            <a:extLst>
              <a:ext uri="{FF2B5EF4-FFF2-40B4-BE49-F238E27FC236}">
                <a16:creationId xmlns:a16="http://schemas.microsoft.com/office/drawing/2014/main" id="{969FC7C4-7B90-2D47-A102-46EC707572C5}"/>
              </a:ext>
            </a:extLst>
          </p:cNvPr>
          <p:cNvSpPr txBox="1"/>
          <p:nvPr/>
        </p:nvSpPr>
        <p:spPr>
          <a:xfrm>
            <a:off x="343497" y="3102304"/>
            <a:ext cx="3134148" cy="939296"/>
          </a:xfrm>
          <a:prstGeom prst="rect">
            <a:avLst/>
          </a:prstGeom>
          <a:solidFill>
            <a:srgbClr val="FFFFFF"/>
          </a:solidFill>
          <a:ln w="6350">
            <a:solidFill>
              <a:schemeClr val="bg1">
                <a:lumMod val="85000"/>
              </a:schemeClr>
            </a:solidFill>
          </a:ln>
        </p:spPr>
        <p:txBody>
          <a:bodyPr wrap="square" tIns="93885" bIns="93885" rtlCol="0" anchor="t">
            <a:spAutoFit/>
          </a:bodyPr>
          <a:lstStyle>
            <a:defPPr>
              <a:defRPr lang="en-US"/>
            </a:defPPr>
            <a:lvl1pPr algn="ctr">
              <a:defRPr sz="1800">
                <a:solidFill>
                  <a:srgbClr val="616265"/>
                </a:solidFill>
                <a:latin typeface="Calibri" charset="0"/>
                <a:ea typeface="Calibri" charset="0"/>
                <a:cs typeface="Calibri" charset="0"/>
              </a:defRPr>
            </a:lvl1pPr>
          </a:lstStyle>
          <a:p>
            <a:pPr algn="l" defTabSz="886507" eaLnBrk="0" fontAlgn="base" hangingPunct="0">
              <a:spcBef>
                <a:spcPct val="0"/>
              </a:spcBef>
              <a:spcAft>
                <a:spcPts val="522"/>
              </a:spcAft>
              <a:defRPr/>
            </a:pPr>
            <a:r>
              <a:rPr lang="en-US" sz="1218" dirty="0">
                <a:solidFill>
                  <a:srgbClr val="565656"/>
                </a:solidFill>
                <a:latin typeface="Calibri Light" panose="020F0302020204030204" pitchFamily="34" charset="0"/>
                <a:ea typeface="Calibri Light" charset="0"/>
                <a:cs typeface="Calibri Light" panose="020F0302020204030204" pitchFamily="34" charset="0"/>
              </a:rPr>
              <a:t>PSPC Services are fully integrated with our business planning and practices.  PSPC integrates clients and client data in service decision-making</a:t>
            </a:r>
            <a:endParaRPr lang="en-US" sz="1739" dirty="0">
              <a:solidFill>
                <a:srgbClr val="565656"/>
              </a:solidFill>
              <a:latin typeface="Calibri Light" panose="020F0302020204030204" pitchFamily="34" charset="0"/>
              <a:cs typeface="Calibri Light" panose="020F0302020204030204" pitchFamily="34" charset="0"/>
            </a:endParaRPr>
          </a:p>
        </p:txBody>
      </p:sp>
      <p:sp>
        <p:nvSpPr>
          <p:cNvPr id="50" name="Rechteck 37" descr="PresentationLoad.com">
            <a:extLst>
              <a:ext uri="{FF2B5EF4-FFF2-40B4-BE49-F238E27FC236}">
                <a16:creationId xmlns:a16="http://schemas.microsoft.com/office/drawing/2014/main" id="{D576538B-BFF7-DF4C-A3D5-35B2C38DDD8A}"/>
              </a:ext>
            </a:extLst>
          </p:cNvPr>
          <p:cNvSpPr/>
          <p:nvPr>
            <p:custDataLst>
              <p:tags r:id="rId2"/>
            </p:custDataLst>
          </p:nvPr>
        </p:nvSpPr>
        <p:spPr>
          <a:xfrm>
            <a:off x="344559" y="2789315"/>
            <a:ext cx="3133085" cy="312955"/>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tIns="219068" bIns="219068" rtlCol="0" anchor="ctr"/>
          <a:lstStyle/>
          <a:p>
            <a:pPr algn="ctr" defTabSz="1165862" fontAlgn="base">
              <a:spcBef>
                <a:spcPct val="0"/>
              </a:spcBef>
              <a:spcAft>
                <a:spcPct val="0"/>
              </a:spcAft>
            </a:pPr>
            <a:r>
              <a:rPr lang="en-US" sz="1565" dirty="0">
                <a:solidFill>
                  <a:schemeClr val="tx1">
                    <a:lumMod val="85000"/>
                    <a:lumOff val="15000"/>
                  </a:schemeClr>
                </a:solidFill>
                <a:latin typeface="Bahnschrift" panose="020B0502040204020203" pitchFamily="34" charset="0"/>
              </a:rPr>
              <a:t>PSPC Service Aspiration</a:t>
            </a:r>
          </a:p>
        </p:txBody>
      </p:sp>
      <p:sp>
        <p:nvSpPr>
          <p:cNvPr id="51" name="TextBox 50">
            <a:extLst>
              <a:ext uri="{FF2B5EF4-FFF2-40B4-BE49-F238E27FC236}">
                <a16:creationId xmlns:a16="http://schemas.microsoft.com/office/drawing/2014/main" id="{40B9E233-2FBD-EF48-9CCF-2D3B6DC49A4D}"/>
              </a:ext>
            </a:extLst>
          </p:cNvPr>
          <p:cNvSpPr txBox="1"/>
          <p:nvPr/>
        </p:nvSpPr>
        <p:spPr>
          <a:xfrm>
            <a:off x="346688" y="4525600"/>
            <a:ext cx="3130957" cy="1537088"/>
          </a:xfrm>
          <a:prstGeom prst="rect">
            <a:avLst/>
          </a:prstGeom>
          <a:solidFill>
            <a:srgbClr val="FFFFFF"/>
          </a:solidFill>
          <a:ln w="6350">
            <a:solidFill>
              <a:schemeClr val="bg1">
                <a:lumMod val="85000"/>
              </a:schemeClr>
            </a:solidFill>
          </a:ln>
        </p:spPr>
        <p:txBody>
          <a:bodyPr wrap="square" tIns="93885" bIns="93885" rtlCol="0">
            <a:spAutoFit/>
          </a:bodyPr>
          <a:lstStyle>
            <a:defPPr>
              <a:defRPr lang="en-US"/>
            </a:defPPr>
            <a:lvl1pPr marL="177800" indent="-177800" defTabSz="1019798">
              <a:spcAft>
                <a:spcPts val="600"/>
              </a:spcAft>
              <a:buFont typeface="Wingdings" panose="05000000000000000000" pitchFamily="2" charset="2"/>
              <a:buChar char="§"/>
              <a:defRPr sz="1300" kern="0">
                <a:solidFill>
                  <a:srgbClr val="FFFFFF">
                    <a:lumMod val="50000"/>
                  </a:srgbClr>
                </a:solidFill>
                <a:latin typeface="Calibri Light" charset="0"/>
                <a:ea typeface="Calibri Light" charset="0"/>
                <a:cs typeface="Calibri Light" charset="0"/>
              </a:defRPr>
            </a:lvl1pPr>
          </a:lstStyle>
          <a:p>
            <a:pPr marL="226695" indent="-226695" defTabSz="1300245" eaLnBrk="0" fontAlgn="base" hangingPunct="0">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Purchase of Goods/Services</a:t>
            </a:r>
          </a:p>
          <a:p>
            <a:pPr marL="226695" indent="-226695" defTabSz="1300245" eaLnBrk="0" fontAlgn="base" hangingPunct="0">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Payments &amp; Accounting</a:t>
            </a:r>
          </a:p>
          <a:p>
            <a:pPr marL="226695" indent="-226695" defTabSz="1300245" eaLnBrk="0" fontAlgn="base" hangingPunct="0">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Property &amp; Infrastructure</a:t>
            </a:r>
          </a:p>
          <a:p>
            <a:pPr marL="226695" indent="-226695" defTabSz="1300245" eaLnBrk="0" fontAlgn="base" hangingPunct="0">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Government-Wide Program Support</a:t>
            </a:r>
          </a:p>
          <a:p>
            <a:pPr marL="226695" indent="-226695" defTabSz="1300245" eaLnBrk="0" fontAlgn="base" hangingPunct="0">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Procurement Ombudsman</a:t>
            </a:r>
          </a:p>
        </p:txBody>
      </p:sp>
      <p:sp>
        <p:nvSpPr>
          <p:cNvPr id="52" name="Rechteck 37" descr="PresentationLoad.com">
            <a:extLst>
              <a:ext uri="{FF2B5EF4-FFF2-40B4-BE49-F238E27FC236}">
                <a16:creationId xmlns:a16="http://schemas.microsoft.com/office/drawing/2014/main" id="{58D091CA-3A36-264B-8087-8DB986C53431}"/>
              </a:ext>
            </a:extLst>
          </p:cNvPr>
          <p:cNvSpPr/>
          <p:nvPr>
            <p:custDataLst>
              <p:tags r:id="rId3"/>
            </p:custDataLst>
          </p:nvPr>
        </p:nvSpPr>
        <p:spPr>
          <a:xfrm>
            <a:off x="347753" y="4208233"/>
            <a:ext cx="3130957" cy="312955"/>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tIns="219068" bIns="219068" rtlCol="0" anchor="ctr"/>
          <a:lstStyle/>
          <a:p>
            <a:pPr algn="ctr" defTabSz="1165862" fontAlgn="base">
              <a:spcBef>
                <a:spcPct val="0"/>
              </a:spcBef>
              <a:spcAft>
                <a:spcPct val="0"/>
              </a:spcAft>
            </a:pPr>
            <a:r>
              <a:rPr lang="en-US" sz="1565" dirty="0">
                <a:solidFill>
                  <a:schemeClr val="tx1">
                    <a:lumMod val="85000"/>
                    <a:lumOff val="15000"/>
                  </a:schemeClr>
                </a:solidFill>
                <a:latin typeface="Bahnschrift" panose="020B0502040204020203" pitchFamily="34" charset="0"/>
              </a:rPr>
              <a:t>PSPC Core Responsibilities</a:t>
            </a:r>
          </a:p>
        </p:txBody>
      </p:sp>
      <p:sp>
        <p:nvSpPr>
          <p:cNvPr id="53" name="TextBox 52">
            <a:extLst>
              <a:ext uri="{FF2B5EF4-FFF2-40B4-BE49-F238E27FC236}">
                <a16:creationId xmlns:a16="http://schemas.microsoft.com/office/drawing/2014/main" id="{E95E9ACE-BFD2-D448-BB91-4454C7E391D1}"/>
              </a:ext>
            </a:extLst>
          </p:cNvPr>
          <p:cNvSpPr txBox="1"/>
          <p:nvPr/>
        </p:nvSpPr>
        <p:spPr>
          <a:xfrm>
            <a:off x="345625" y="6389950"/>
            <a:ext cx="3132021" cy="2304542"/>
          </a:xfrm>
          <a:prstGeom prst="rect">
            <a:avLst/>
          </a:prstGeom>
          <a:solidFill>
            <a:srgbClr val="FFFFFF"/>
          </a:solidFill>
          <a:ln w="6350">
            <a:solidFill>
              <a:schemeClr val="bg1">
                <a:lumMod val="85000"/>
              </a:schemeClr>
            </a:solidFill>
          </a:ln>
        </p:spPr>
        <p:txBody>
          <a:bodyPr wrap="square" tIns="93885" bIns="93885" rtlCol="0">
            <a:spAutoFit/>
          </a:bodyPr>
          <a:lstStyle>
            <a:defPPr>
              <a:defRPr lang="en-US"/>
            </a:defPPr>
            <a:lvl1pPr marL="177800" indent="-177800" defTabSz="1019798">
              <a:spcAft>
                <a:spcPts val="600"/>
              </a:spcAft>
              <a:buFont typeface="Wingdings" panose="05000000000000000000" pitchFamily="2" charset="2"/>
              <a:buChar char="§"/>
              <a:defRPr sz="1300" kern="0">
                <a:solidFill>
                  <a:srgbClr val="FFFFFF">
                    <a:lumMod val="50000"/>
                  </a:srgbClr>
                </a:solidFill>
                <a:latin typeface="Calibri Light" charset="0"/>
                <a:ea typeface="Calibri Light" charset="0"/>
                <a:cs typeface="Calibri Light" charset="0"/>
              </a:defRPr>
            </a:lvl1pPr>
          </a:lstStyle>
          <a:p>
            <a:pPr marL="226695" indent="-226695" defTabSz="1300245" eaLnBrk="0" fontAlgn="base" hangingPunct="0">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Management &amp; Oversight</a:t>
            </a:r>
          </a:p>
          <a:p>
            <a:pPr marL="226695" indent="-226695" defTabSz="1300245" eaLnBrk="0" fontAlgn="base" hangingPunct="0">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Communications</a:t>
            </a:r>
          </a:p>
          <a:p>
            <a:pPr marL="226695" indent="-226695" defTabSz="1300245" eaLnBrk="0" fontAlgn="base" hangingPunct="0">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Human Resources Management</a:t>
            </a:r>
          </a:p>
          <a:p>
            <a:pPr marL="226695" indent="-226695" defTabSz="1300245" eaLnBrk="0" fontAlgn="base" hangingPunct="0">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Finance &amp; Administrative Services</a:t>
            </a:r>
          </a:p>
          <a:p>
            <a:pPr marL="226695" indent="-226695" defTabSz="1300245" eaLnBrk="0" fontAlgn="base" hangingPunct="0">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Legal Services</a:t>
            </a:r>
          </a:p>
          <a:p>
            <a:pPr marL="226695" indent="-226695" defTabSz="1300245" eaLnBrk="0" fontAlgn="base" hangingPunct="0">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Digital Services</a:t>
            </a:r>
          </a:p>
          <a:p>
            <a:pPr marL="226695" indent="-226695" defTabSz="1300245" eaLnBrk="0" fontAlgn="base" hangingPunct="0">
              <a:spcBef>
                <a:spcPct val="0"/>
              </a:spcBef>
              <a:spcAft>
                <a:spcPts val="765"/>
              </a:spcAft>
            </a:pPr>
            <a:r>
              <a:rPr lang="en-US" sz="1218" dirty="0">
                <a:solidFill>
                  <a:srgbClr val="565656"/>
                </a:solidFill>
                <a:latin typeface="Calibri Light" panose="020F0302020204030204" pitchFamily="34" charset="0"/>
                <a:cs typeface="Calibri Light" panose="020F0302020204030204" pitchFamily="34" charset="0"/>
              </a:rPr>
              <a:t>Departmental Service Management Office – DSMO (proposed)</a:t>
            </a:r>
          </a:p>
        </p:txBody>
      </p:sp>
      <p:sp>
        <p:nvSpPr>
          <p:cNvPr id="54" name="Rechteck 37" descr="PresentationLoad.com">
            <a:extLst>
              <a:ext uri="{FF2B5EF4-FFF2-40B4-BE49-F238E27FC236}">
                <a16:creationId xmlns:a16="http://schemas.microsoft.com/office/drawing/2014/main" id="{5042F495-2D53-9648-A589-11E9EE66993D}"/>
              </a:ext>
            </a:extLst>
          </p:cNvPr>
          <p:cNvSpPr/>
          <p:nvPr>
            <p:custDataLst>
              <p:tags r:id="rId4"/>
            </p:custDataLst>
          </p:nvPr>
        </p:nvSpPr>
        <p:spPr>
          <a:xfrm>
            <a:off x="346689" y="6102846"/>
            <a:ext cx="3132021" cy="312955"/>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tIns="219068" bIns="219068" rtlCol="0" anchor="ctr"/>
          <a:lstStyle/>
          <a:p>
            <a:pPr algn="ctr" defTabSz="1165862" fontAlgn="base">
              <a:spcBef>
                <a:spcPct val="0"/>
              </a:spcBef>
              <a:spcAft>
                <a:spcPct val="0"/>
              </a:spcAft>
            </a:pPr>
            <a:r>
              <a:rPr lang="en-US" sz="1565" dirty="0">
                <a:solidFill>
                  <a:schemeClr val="tx1">
                    <a:lumMod val="85000"/>
                    <a:lumOff val="15000"/>
                  </a:schemeClr>
                </a:solidFill>
                <a:latin typeface="Bahnschrift" panose="020B0502040204020203" pitchFamily="34" charset="0"/>
              </a:rPr>
              <a:t>PSPC Enabling Services</a:t>
            </a:r>
          </a:p>
        </p:txBody>
      </p:sp>
      <p:sp>
        <p:nvSpPr>
          <p:cNvPr id="56" name="Rechteck 37" descr="PresentationLoad.com">
            <a:extLst>
              <a:ext uri="{FF2B5EF4-FFF2-40B4-BE49-F238E27FC236}">
                <a16:creationId xmlns:a16="http://schemas.microsoft.com/office/drawing/2014/main" id="{D5781B7F-7B53-9943-9B32-C3EA6D79171D}"/>
              </a:ext>
            </a:extLst>
          </p:cNvPr>
          <p:cNvSpPr/>
          <p:nvPr>
            <p:custDataLst>
              <p:tags r:id="rId5"/>
            </p:custDataLst>
          </p:nvPr>
        </p:nvSpPr>
        <p:spPr>
          <a:xfrm>
            <a:off x="11845200" y="1302664"/>
            <a:ext cx="3349143" cy="312953"/>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tIns="219068" bIns="219068" rtlCol="0" anchor="ctr"/>
          <a:lstStyle/>
          <a:p>
            <a:pPr algn="ctr" defTabSz="1165862" fontAlgn="base">
              <a:spcBef>
                <a:spcPct val="0"/>
              </a:spcBef>
              <a:spcAft>
                <a:spcPct val="0"/>
              </a:spcAft>
            </a:pPr>
            <a:r>
              <a:rPr lang="en-US" sz="1565" dirty="0">
                <a:solidFill>
                  <a:schemeClr val="tx1">
                    <a:lumMod val="85000"/>
                    <a:lumOff val="15000"/>
                  </a:schemeClr>
                </a:solidFill>
                <a:latin typeface="Bahnschrift" panose="020B0502040204020203" pitchFamily="34" charset="0"/>
              </a:rPr>
              <a:t>PSPC Service Principles</a:t>
            </a:r>
          </a:p>
        </p:txBody>
      </p:sp>
      <p:grpSp>
        <p:nvGrpSpPr>
          <p:cNvPr id="17" name="Group 16"/>
          <p:cNvGrpSpPr/>
          <p:nvPr/>
        </p:nvGrpSpPr>
        <p:grpSpPr>
          <a:xfrm>
            <a:off x="11841480" y="6190875"/>
            <a:ext cx="3345796" cy="2484546"/>
            <a:chOff x="13774967" y="6882055"/>
            <a:chExt cx="3848759" cy="2858041"/>
          </a:xfrm>
        </p:grpSpPr>
        <p:sp>
          <p:nvSpPr>
            <p:cNvPr id="57" name="TextBox 56">
              <a:extLst>
                <a:ext uri="{FF2B5EF4-FFF2-40B4-BE49-F238E27FC236}">
                  <a16:creationId xmlns:a16="http://schemas.microsoft.com/office/drawing/2014/main" id="{0F625F2F-60D2-464F-B4AD-3BF12BC7CD8F}"/>
                </a:ext>
              </a:extLst>
            </p:cNvPr>
            <p:cNvSpPr txBox="1"/>
            <p:nvPr/>
          </p:nvSpPr>
          <p:spPr>
            <a:xfrm>
              <a:off x="13774967" y="7189441"/>
              <a:ext cx="3848758" cy="2550655"/>
            </a:xfrm>
            <a:prstGeom prst="rect">
              <a:avLst/>
            </a:prstGeom>
            <a:solidFill>
              <a:srgbClr val="FFFFFF"/>
            </a:solidFill>
            <a:ln w="6350">
              <a:solidFill>
                <a:schemeClr val="bg1">
                  <a:lumMod val="85000"/>
                </a:schemeClr>
              </a:solidFill>
            </a:ln>
          </p:spPr>
          <p:txBody>
            <a:bodyPr wrap="square" tIns="125182" bIns="93885" rtlCol="0" anchor="t">
              <a:spAutoFit/>
            </a:bodyPr>
            <a:lstStyle>
              <a:defPPr>
                <a:defRPr lang="en-US"/>
              </a:defPPr>
              <a:lvl1pPr marL="177800" indent="-177800" defTabSz="1019798">
                <a:spcAft>
                  <a:spcPts val="600"/>
                </a:spcAft>
                <a:buFont typeface="Wingdings" panose="05000000000000000000" pitchFamily="2" charset="2"/>
                <a:buChar char="§"/>
                <a:defRPr sz="1300" kern="0">
                  <a:solidFill>
                    <a:srgbClr val="FFFFFF">
                      <a:lumMod val="50000"/>
                    </a:srgbClr>
                  </a:solidFill>
                  <a:latin typeface="Calibri Light" charset="0"/>
                  <a:ea typeface="Calibri Light" charset="0"/>
                  <a:cs typeface="Calibri Light" charset="0"/>
                </a:defRPr>
              </a:lvl1pPr>
            </a:lstStyle>
            <a:p>
              <a:pPr marL="0" indent="0" defTabSz="1300245" eaLnBrk="0" fontAlgn="base" hangingPunct="0">
                <a:spcBef>
                  <a:spcPct val="0"/>
                </a:spcBef>
                <a:spcAft>
                  <a:spcPts val="0"/>
                </a:spcAft>
                <a:buNone/>
              </a:pPr>
              <a:r>
                <a:rPr lang="en-US" sz="1217" dirty="0">
                  <a:solidFill>
                    <a:srgbClr val="565656"/>
                  </a:solidFill>
                  <a:latin typeface="Calibri Light" panose="020F0302020204030204" pitchFamily="34" charset="0"/>
                  <a:cs typeface="Calibri Light" panose="020F0302020204030204" pitchFamily="34" charset="0"/>
                </a:rPr>
                <a:t>PSPC is a “Service Mature” organization, because its: </a:t>
              </a:r>
            </a:p>
            <a:p>
              <a:pPr marL="0" indent="0" defTabSz="1300245" eaLnBrk="0" fontAlgn="base" hangingPunct="0">
                <a:spcBef>
                  <a:spcPct val="0"/>
                </a:spcBef>
                <a:spcAft>
                  <a:spcPts val="0"/>
                </a:spcAft>
                <a:buNone/>
              </a:pPr>
              <a:endParaRPr lang="en-US" sz="1217" dirty="0">
                <a:solidFill>
                  <a:srgbClr val="565656"/>
                </a:solidFill>
                <a:latin typeface="Calibri Light" panose="020F0302020204030204" pitchFamily="34" charset="0"/>
                <a:cs typeface="Calibri Light" panose="020F0302020204030204" pitchFamily="34" charset="0"/>
              </a:endParaRPr>
            </a:p>
            <a:p>
              <a:pPr marL="248401" lvl="1" indent="-248401" defTabSz="1165862" eaLnBrk="0" fontAlgn="base" hangingPunct="0">
                <a:spcBef>
                  <a:spcPct val="0"/>
                </a:spcBef>
                <a:spcAft>
                  <a:spcPts val="1200"/>
                </a:spcAft>
                <a:buFont typeface="Arial" panose="020B0604020202020204" pitchFamily="34" charset="0"/>
                <a:buChar char="•"/>
              </a:pPr>
              <a:r>
                <a:rPr lang="en-US" sz="1220" dirty="0">
                  <a:solidFill>
                    <a:srgbClr val="565656"/>
                  </a:solidFill>
                  <a:latin typeface="Calibri Light" panose="020F0302020204030204" pitchFamily="34" charset="0"/>
                  <a:ea typeface="Calibri Light" charset="0"/>
                  <a:cs typeface="Calibri Light" panose="020F0302020204030204" pitchFamily="34" charset="0"/>
                </a:rPr>
                <a:t>Clients influence the service experience</a:t>
              </a:r>
            </a:p>
            <a:p>
              <a:pPr marL="248401" lvl="1" indent="-248401" defTabSz="1165862" eaLnBrk="0" fontAlgn="base" hangingPunct="0">
                <a:spcBef>
                  <a:spcPct val="0"/>
                </a:spcBef>
                <a:spcAft>
                  <a:spcPts val="1200"/>
                </a:spcAft>
                <a:buFont typeface="Arial" panose="020B0604020202020204" pitchFamily="34" charset="0"/>
                <a:buChar char="•"/>
              </a:pPr>
              <a:r>
                <a:rPr lang="en-US" sz="1220" dirty="0">
                  <a:solidFill>
                    <a:srgbClr val="565656"/>
                  </a:solidFill>
                  <a:latin typeface="Calibri Light" panose="020F0302020204030204" pitchFamily="34" charset="0"/>
                  <a:ea typeface="Calibri Light" charset="0"/>
                  <a:cs typeface="Calibri Light" panose="020F0302020204030204" pitchFamily="34" charset="0"/>
                </a:rPr>
                <a:t>Data is leveraged for results and continuous improvement processes</a:t>
              </a:r>
            </a:p>
            <a:p>
              <a:pPr marL="248401" lvl="1" indent="-248401" defTabSz="1165862" eaLnBrk="0" fontAlgn="base" hangingPunct="0">
                <a:spcBef>
                  <a:spcPct val="0"/>
                </a:spcBef>
                <a:spcAft>
                  <a:spcPts val="1200"/>
                </a:spcAft>
                <a:buFont typeface="Arial" panose="020B0604020202020204" pitchFamily="34" charset="0"/>
                <a:buChar char="•"/>
              </a:pPr>
              <a:r>
                <a:rPr lang="en-US" sz="1220" dirty="0">
                  <a:solidFill>
                    <a:srgbClr val="565656"/>
                  </a:solidFill>
                  <a:latin typeface="Calibri Light" panose="020F0302020204030204" pitchFamily="34" charset="0"/>
                  <a:ea typeface="Calibri Light" charset="0"/>
                  <a:cs typeface="Calibri Light" panose="020F0302020204030204" pitchFamily="34" charset="0"/>
                </a:rPr>
                <a:t>Integrated tools, processes, metrics and reports support </a:t>
              </a:r>
              <a:r>
                <a:rPr lang="en-US" sz="1220" dirty="0">
                  <a:solidFill>
                    <a:srgbClr val="565656"/>
                  </a:solidFill>
                  <a:latin typeface="Calibri Light" panose="020F0302020204030204" pitchFamily="34" charset="0"/>
                  <a:cs typeface="Calibri Light" panose="020F0302020204030204" pitchFamily="34" charset="0"/>
                </a:rPr>
                <a:t>the client relationship and the service functions</a:t>
              </a:r>
              <a:endParaRPr lang="en-US" sz="1220" dirty="0">
                <a:solidFill>
                  <a:srgbClr val="565656"/>
                </a:solidFill>
                <a:latin typeface="Calibri Light" panose="020F0302020204030204" pitchFamily="34" charset="0"/>
                <a:ea typeface="Calibri Light" charset="0"/>
                <a:cs typeface="Calibri Light" panose="020F0302020204030204" pitchFamily="34" charset="0"/>
              </a:endParaRPr>
            </a:p>
          </p:txBody>
        </p:sp>
        <p:sp>
          <p:nvSpPr>
            <p:cNvPr id="58" name="Rechteck 37" descr="PresentationLoad.com">
              <a:extLst>
                <a:ext uri="{FF2B5EF4-FFF2-40B4-BE49-F238E27FC236}">
                  <a16:creationId xmlns:a16="http://schemas.microsoft.com/office/drawing/2014/main" id="{05FC3E33-F962-C54F-929A-AAB248469D0D}"/>
                </a:ext>
              </a:extLst>
            </p:cNvPr>
            <p:cNvSpPr/>
            <p:nvPr>
              <p:custDataLst>
                <p:tags r:id="rId7"/>
              </p:custDataLst>
            </p:nvPr>
          </p:nvSpPr>
          <p:spPr>
            <a:xfrm>
              <a:off x="13774967" y="6882055"/>
              <a:ext cx="3848759" cy="360000"/>
            </a:xfrm>
            <a:prstGeom prst="rect">
              <a:avLst/>
            </a:prstGeom>
            <a:solidFill>
              <a:schemeClr val="bg1">
                <a:lumMod val="85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65862" fontAlgn="base">
                <a:spcBef>
                  <a:spcPct val="0"/>
                </a:spcBef>
                <a:spcAft>
                  <a:spcPct val="0"/>
                </a:spcAft>
              </a:pPr>
              <a:r>
                <a:rPr lang="en-US" sz="1565" dirty="0">
                  <a:solidFill>
                    <a:schemeClr val="tx1">
                      <a:lumMod val="85000"/>
                      <a:lumOff val="15000"/>
                    </a:schemeClr>
                  </a:solidFill>
                  <a:latin typeface="Calibri Light" panose="020F0302020204030204" pitchFamily="34" charset="0"/>
                  <a:cs typeface="Calibri Light" panose="020F0302020204030204" pitchFamily="34" charset="0"/>
                </a:rPr>
                <a:t>Expected Outcomes</a:t>
              </a:r>
            </a:p>
          </p:txBody>
        </p:sp>
      </p:grpSp>
      <p:graphicFrame>
        <p:nvGraphicFramePr>
          <p:cNvPr id="59" name="Content Placeholder 3">
            <a:extLst>
              <a:ext uri="{FF2B5EF4-FFF2-40B4-BE49-F238E27FC236}">
                <a16:creationId xmlns:a16="http://schemas.microsoft.com/office/drawing/2014/main" id="{F8163776-3AEC-5A47-8022-0BEA82A2E1D2}"/>
              </a:ext>
            </a:extLst>
          </p:cNvPr>
          <p:cNvGraphicFramePr>
            <a:graphicFrameLocks/>
          </p:cNvGraphicFramePr>
          <p:nvPr/>
        </p:nvGraphicFramePr>
        <p:xfrm>
          <a:off x="4095333" y="2024502"/>
          <a:ext cx="7205340" cy="3974523"/>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60" name="Oval 59">
            <a:extLst>
              <a:ext uri="{FF2B5EF4-FFF2-40B4-BE49-F238E27FC236}">
                <a16:creationId xmlns:a16="http://schemas.microsoft.com/office/drawing/2014/main" id="{E6801F9F-63F4-EB47-89C5-FC4F2EDC3906}"/>
              </a:ext>
            </a:extLst>
          </p:cNvPr>
          <p:cNvSpPr>
            <a:spLocks noChangeAspect="1"/>
          </p:cNvSpPr>
          <p:nvPr/>
        </p:nvSpPr>
        <p:spPr>
          <a:xfrm>
            <a:off x="7153309" y="3625386"/>
            <a:ext cx="1033376" cy="1033376"/>
          </a:xfrm>
          <a:prstGeom prst="ellipse">
            <a:avLst/>
          </a:prstGeom>
          <a:solidFill>
            <a:srgbClr val="245189"/>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31295" rIns="31295" rtlCol="0" anchor="ctr"/>
          <a:lstStyle/>
          <a:p>
            <a:pPr algn="ctr" defTabSz="397442">
              <a:defRPr/>
            </a:pPr>
            <a:r>
              <a:rPr lang="en-AU" sz="1565" dirty="0">
                <a:solidFill>
                  <a:srgbClr val="FFFFFF"/>
                </a:solidFill>
                <a:latin typeface="Calibri"/>
              </a:rPr>
              <a:t>PSPC</a:t>
            </a:r>
            <a:br>
              <a:rPr lang="en-AU" sz="1565" dirty="0">
                <a:solidFill>
                  <a:srgbClr val="FFFFFF"/>
                </a:solidFill>
                <a:latin typeface="Calibri"/>
              </a:rPr>
            </a:br>
            <a:r>
              <a:rPr lang="en-AU" sz="1565" dirty="0">
                <a:solidFill>
                  <a:srgbClr val="FFFFFF"/>
                </a:solidFill>
                <a:latin typeface="Calibri"/>
              </a:rPr>
              <a:t>CLIENTS</a:t>
            </a:r>
          </a:p>
        </p:txBody>
      </p:sp>
      <p:sp>
        <p:nvSpPr>
          <p:cNvPr id="61" name="TextBox 60">
            <a:extLst>
              <a:ext uri="{FF2B5EF4-FFF2-40B4-BE49-F238E27FC236}">
                <a16:creationId xmlns:a16="http://schemas.microsoft.com/office/drawing/2014/main" id="{E5F01E96-19E8-3D43-B97D-4F3F20FDDDC0}"/>
              </a:ext>
            </a:extLst>
          </p:cNvPr>
          <p:cNvSpPr txBox="1"/>
          <p:nvPr/>
        </p:nvSpPr>
        <p:spPr>
          <a:xfrm>
            <a:off x="7796738" y="2923155"/>
            <a:ext cx="1564947" cy="627608"/>
          </a:xfrm>
          <a:prstGeom prst="rect">
            <a:avLst/>
          </a:prstGeom>
          <a:noFill/>
        </p:spPr>
        <p:txBody>
          <a:bodyPr wrap="square" rtlCol="0">
            <a:spAutoFit/>
          </a:bodyPr>
          <a:lstStyle/>
          <a:p>
            <a:pPr eaLnBrk="0" fontAlgn="base" hangingPunct="0">
              <a:spcBef>
                <a:spcPct val="0"/>
              </a:spcBef>
              <a:spcAft>
                <a:spcPct val="0"/>
              </a:spcAft>
              <a:buClrTx/>
              <a:buFontTx/>
              <a:buNone/>
            </a:pPr>
            <a:r>
              <a:rPr lang="en-US" sz="1739" b="1" dirty="0">
                <a:solidFill>
                  <a:srgbClr val="40464A">
                    <a:lumMod val="50000"/>
                  </a:srgbClr>
                </a:solidFill>
                <a:latin typeface="Calibri" panose="020F0502020204030204" pitchFamily="34" charset="0"/>
                <a:cs typeface="Calibri" panose="020F0502020204030204" pitchFamily="34" charset="0"/>
              </a:rPr>
              <a:t>Common Point</a:t>
            </a:r>
            <a:br>
              <a:rPr lang="en-US" sz="1739" b="1" dirty="0">
                <a:solidFill>
                  <a:srgbClr val="40464A">
                    <a:lumMod val="50000"/>
                  </a:srgbClr>
                </a:solidFill>
                <a:latin typeface="Calibri" panose="020F0502020204030204" pitchFamily="34" charset="0"/>
                <a:cs typeface="Calibri" panose="020F0502020204030204" pitchFamily="34" charset="0"/>
              </a:rPr>
            </a:br>
            <a:r>
              <a:rPr lang="en-US" sz="1739" b="1" dirty="0">
                <a:solidFill>
                  <a:srgbClr val="40464A">
                    <a:lumMod val="50000"/>
                  </a:srgbClr>
                </a:solidFill>
                <a:latin typeface="Calibri" panose="020F0502020204030204" pitchFamily="34" charset="0"/>
                <a:cs typeface="Calibri" panose="020F0502020204030204" pitchFamily="34" charset="0"/>
              </a:rPr>
              <a:t>of Access</a:t>
            </a:r>
          </a:p>
        </p:txBody>
      </p:sp>
      <p:sp>
        <p:nvSpPr>
          <p:cNvPr id="62" name="TextBox 61">
            <a:extLst>
              <a:ext uri="{FF2B5EF4-FFF2-40B4-BE49-F238E27FC236}">
                <a16:creationId xmlns:a16="http://schemas.microsoft.com/office/drawing/2014/main" id="{EA59D1E0-C2DE-074B-85FC-8B13490E2F11}"/>
              </a:ext>
            </a:extLst>
          </p:cNvPr>
          <p:cNvSpPr txBox="1"/>
          <p:nvPr/>
        </p:nvSpPr>
        <p:spPr>
          <a:xfrm>
            <a:off x="7843824" y="4658762"/>
            <a:ext cx="1564947" cy="627608"/>
          </a:xfrm>
          <a:prstGeom prst="rect">
            <a:avLst/>
          </a:prstGeom>
          <a:noFill/>
        </p:spPr>
        <p:txBody>
          <a:bodyPr wrap="square" rtlCol="0">
            <a:spAutoFit/>
          </a:bodyPr>
          <a:lstStyle/>
          <a:p>
            <a:pPr defTabSz="1165862" eaLnBrk="0" fontAlgn="base" hangingPunct="0">
              <a:spcBef>
                <a:spcPct val="0"/>
              </a:spcBef>
              <a:spcAft>
                <a:spcPct val="0"/>
              </a:spcAft>
            </a:pPr>
            <a:r>
              <a:rPr lang="en-US" sz="1739" b="1" dirty="0">
                <a:solidFill>
                  <a:srgbClr val="40464A">
                    <a:lumMod val="50000"/>
                  </a:srgbClr>
                </a:solidFill>
                <a:latin typeface="Calibri" panose="020F0502020204030204" pitchFamily="34" charset="0"/>
                <a:cs typeface="Calibri" panose="020F0502020204030204" pitchFamily="34" charset="0"/>
              </a:rPr>
              <a:t>Service</a:t>
            </a:r>
            <a:br>
              <a:rPr lang="en-US" sz="1739" b="1" dirty="0">
                <a:solidFill>
                  <a:srgbClr val="40464A">
                    <a:lumMod val="50000"/>
                  </a:srgbClr>
                </a:solidFill>
                <a:latin typeface="Calibri" panose="020F0502020204030204" pitchFamily="34" charset="0"/>
                <a:cs typeface="Calibri" panose="020F0502020204030204" pitchFamily="34" charset="0"/>
              </a:rPr>
            </a:br>
            <a:r>
              <a:rPr lang="en-US" sz="1739" b="1" dirty="0">
                <a:solidFill>
                  <a:srgbClr val="40464A">
                    <a:lumMod val="50000"/>
                  </a:srgbClr>
                </a:solidFill>
                <a:latin typeface="Calibri" panose="020F0502020204030204" pitchFamily="34" charset="0"/>
                <a:cs typeface="Calibri" panose="020F0502020204030204" pitchFamily="34" charset="0"/>
              </a:rPr>
              <a:t>Innovation</a:t>
            </a:r>
          </a:p>
        </p:txBody>
      </p:sp>
      <p:sp>
        <p:nvSpPr>
          <p:cNvPr id="63" name="TextBox 62">
            <a:extLst>
              <a:ext uri="{FF2B5EF4-FFF2-40B4-BE49-F238E27FC236}">
                <a16:creationId xmlns:a16="http://schemas.microsoft.com/office/drawing/2014/main" id="{AB7CB7B0-06AB-F245-B265-706D04EEB1A1}"/>
              </a:ext>
            </a:extLst>
          </p:cNvPr>
          <p:cNvSpPr txBox="1"/>
          <p:nvPr/>
        </p:nvSpPr>
        <p:spPr>
          <a:xfrm>
            <a:off x="6292843" y="4658762"/>
            <a:ext cx="1564947" cy="627608"/>
          </a:xfrm>
          <a:prstGeom prst="rect">
            <a:avLst/>
          </a:prstGeom>
          <a:noFill/>
        </p:spPr>
        <p:txBody>
          <a:bodyPr wrap="square" rtlCol="0" anchor="t">
            <a:spAutoFit/>
          </a:bodyPr>
          <a:lstStyle/>
          <a:p>
            <a:pPr eaLnBrk="0" fontAlgn="base" hangingPunct="0">
              <a:spcBef>
                <a:spcPct val="0"/>
              </a:spcBef>
              <a:spcAft>
                <a:spcPct val="0"/>
              </a:spcAft>
              <a:buClrTx/>
              <a:buFontTx/>
              <a:buNone/>
            </a:pPr>
            <a:r>
              <a:rPr lang="en-US" sz="1739" b="1" dirty="0">
                <a:solidFill>
                  <a:srgbClr val="40464A">
                    <a:lumMod val="50000"/>
                  </a:srgbClr>
                </a:solidFill>
                <a:latin typeface="Calibri"/>
                <a:cs typeface="Calibri"/>
              </a:rPr>
              <a:t>Service Performance</a:t>
            </a:r>
            <a:endParaRPr lang="en-US" sz="1739" b="1" dirty="0">
              <a:solidFill>
                <a:srgbClr val="40464A">
                  <a:lumMod val="50000"/>
                </a:srgbClr>
              </a:solidFill>
              <a:latin typeface="Calibri" panose="020F0502020204030204" pitchFamily="34" charset="0"/>
              <a:cs typeface="Calibri" panose="020F0502020204030204" pitchFamily="34" charset="0"/>
            </a:endParaRPr>
          </a:p>
        </p:txBody>
      </p:sp>
      <p:sp>
        <p:nvSpPr>
          <p:cNvPr id="64" name="TextBox 63">
            <a:extLst>
              <a:ext uri="{FF2B5EF4-FFF2-40B4-BE49-F238E27FC236}">
                <a16:creationId xmlns:a16="http://schemas.microsoft.com/office/drawing/2014/main" id="{DE580249-3F4F-2841-A2DA-9EF272477BB8}"/>
              </a:ext>
            </a:extLst>
          </p:cNvPr>
          <p:cNvSpPr txBox="1"/>
          <p:nvPr/>
        </p:nvSpPr>
        <p:spPr>
          <a:xfrm>
            <a:off x="6292843" y="2931773"/>
            <a:ext cx="1564947" cy="627608"/>
          </a:xfrm>
          <a:prstGeom prst="rect">
            <a:avLst/>
          </a:prstGeom>
          <a:noFill/>
        </p:spPr>
        <p:txBody>
          <a:bodyPr wrap="square" rtlCol="0">
            <a:spAutoFit/>
          </a:bodyPr>
          <a:lstStyle/>
          <a:p>
            <a:pPr defTabSz="1165862" eaLnBrk="0" fontAlgn="base" hangingPunct="0">
              <a:spcBef>
                <a:spcPct val="0"/>
              </a:spcBef>
              <a:spcAft>
                <a:spcPct val="0"/>
              </a:spcAft>
            </a:pPr>
            <a:r>
              <a:rPr lang="en-US" sz="1739" b="1" dirty="0">
                <a:solidFill>
                  <a:srgbClr val="40464A">
                    <a:lumMod val="50000"/>
                  </a:srgbClr>
                </a:solidFill>
                <a:latin typeface="Calibri" panose="020F0502020204030204" pitchFamily="34" charset="0"/>
                <a:cs typeface="Calibri" panose="020F0502020204030204" pitchFamily="34" charset="0"/>
              </a:rPr>
              <a:t>Service</a:t>
            </a:r>
            <a:br>
              <a:rPr lang="en-US" sz="1739" b="1" dirty="0">
                <a:solidFill>
                  <a:srgbClr val="40464A">
                    <a:lumMod val="50000"/>
                  </a:srgbClr>
                </a:solidFill>
                <a:latin typeface="Calibri" panose="020F0502020204030204" pitchFamily="34" charset="0"/>
                <a:cs typeface="Calibri" panose="020F0502020204030204" pitchFamily="34" charset="0"/>
              </a:rPr>
            </a:br>
            <a:r>
              <a:rPr lang="en-US" sz="1739" b="1" dirty="0">
                <a:solidFill>
                  <a:srgbClr val="40464A">
                    <a:lumMod val="50000"/>
                  </a:srgbClr>
                </a:solidFill>
                <a:latin typeface="Calibri" panose="020F0502020204030204" pitchFamily="34" charset="0"/>
                <a:cs typeface="Calibri" panose="020F0502020204030204" pitchFamily="34" charset="0"/>
              </a:rPr>
              <a:t>Culture</a:t>
            </a:r>
          </a:p>
        </p:txBody>
      </p:sp>
      <p:sp>
        <p:nvSpPr>
          <p:cNvPr id="65" name="TextBox 64">
            <a:extLst>
              <a:ext uri="{FF2B5EF4-FFF2-40B4-BE49-F238E27FC236}">
                <a16:creationId xmlns:a16="http://schemas.microsoft.com/office/drawing/2014/main" id="{3DDE211A-E88D-8C45-B715-D7A86E9F51E7}"/>
              </a:ext>
            </a:extLst>
          </p:cNvPr>
          <p:cNvSpPr txBox="1"/>
          <p:nvPr/>
        </p:nvSpPr>
        <p:spPr>
          <a:xfrm>
            <a:off x="8708694" y="2108972"/>
            <a:ext cx="2207243" cy="1268937"/>
          </a:xfrm>
          <a:prstGeom prst="rect">
            <a:avLst/>
          </a:prstGeom>
          <a:noFill/>
        </p:spPr>
        <p:txBody>
          <a:bodyPr wrap="square" rtlCol="0" anchor="t">
            <a:spAutoFit/>
          </a:bodyPr>
          <a:lstStyle/>
          <a:p>
            <a:pPr defTabSz="1165862" eaLnBrk="0" fontAlgn="base" hangingPunct="0">
              <a:spcBef>
                <a:spcPct val="0"/>
              </a:spcBef>
              <a:spcAft>
                <a:spcPts val="1043"/>
              </a:spcAft>
            </a:pPr>
            <a:r>
              <a:rPr lang="en-US" sz="1391" b="1" dirty="0">
                <a:solidFill>
                  <a:srgbClr val="3E4248"/>
                </a:solidFill>
                <a:latin typeface="Calibri"/>
                <a:cs typeface="Calibri"/>
              </a:rPr>
              <a:t>SERVICE CATALOGUE</a:t>
            </a:r>
          </a:p>
          <a:p>
            <a:pPr marL="351627" indent="-141865" defTabSz="1165862" eaLnBrk="0" fontAlgn="base" hangingPunct="0">
              <a:spcBef>
                <a:spcPct val="0"/>
              </a:spcBef>
              <a:spcAft>
                <a:spcPts val="522"/>
              </a:spcAft>
              <a:buFont typeface="Wingdings" pitchFamily="2" charset="2"/>
              <a:buChar char="§"/>
            </a:pPr>
            <a:r>
              <a:rPr lang="en-US" sz="1043" dirty="0">
                <a:solidFill>
                  <a:srgbClr val="3E4248"/>
                </a:solidFill>
                <a:latin typeface="Calibri" panose="020F0502020204030204" pitchFamily="34" charset="0"/>
                <a:cs typeface="Calibri" panose="020F0502020204030204" pitchFamily="34" charset="0"/>
              </a:rPr>
              <a:t>PSPC Service Portal</a:t>
            </a:r>
          </a:p>
          <a:p>
            <a:pPr marL="600027" lvl="1" indent="-143521" defTabSz="1165862" eaLnBrk="0" fontAlgn="base" hangingPunct="0">
              <a:spcBef>
                <a:spcPct val="0"/>
              </a:spcBef>
              <a:spcAft>
                <a:spcPts val="522"/>
              </a:spcAft>
              <a:buFont typeface="Wingdings" pitchFamily="2" charset="2"/>
              <a:buChar char="§"/>
            </a:pPr>
            <a:r>
              <a:rPr lang="en-US" sz="1043" dirty="0">
                <a:solidFill>
                  <a:srgbClr val="3E4248"/>
                </a:solidFill>
                <a:latin typeface="Calibri" panose="020F0502020204030204" pitchFamily="34" charset="0"/>
                <a:cs typeface="Calibri" panose="020F0502020204030204" pitchFamily="34" charset="0"/>
              </a:rPr>
              <a:t>Channel Options</a:t>
            </a:r>
          </a:p>
          <a:p>
            <a:pPr marL="794885" lvl="1" indent="-141865" defTabSz="1165862" eaLnBrk="0" fontAlgn="base" hangingPunct="0">
              <a:spcBef>
                <a:spcPct val="0"/>
              </a:spcBef>
              <a:spcAft>
                <a:spcPts val="522"/>
              </a:spcAft>
              <a:buFont typeface="Wingdings" pitchFamily="2" charset="2"/>
              <a:buChar char="§"/>
            </a:pPr>
            <a:r>
              <a:rPr lang="en-US" sz="1043" dirty="0">
                <a:solidFill>
                  <a:srgbClr val="3E4248"/>
                </a:solidFill>
                <a:latin typeface="Calibri" panose="020F0502020204030204" pitchFamily="34" charset="0"/>
                <a:cs typeface="Calibri" panose="020F0502020204030204" pitchFamily="34" charset="0"/>
              </a:rPr>
              <a:t>One Knock Approach</a:t>
            </a:r>
          </a:p>
          <a:p>
            <a:pPr marL="945029" lvl="1" indent="-141865" defTabSz="1165862" eaLnBrk="0" fontAlgn="base" hangingPunct="0">
              <a:spcBef>
                <a:spcPct val="0"/>
              </a:spcBef>
              <a:spcAft>
                <a:spcPts val="522"/>
              </a:spcAft>
              <a:buFont typeface="Wingdings" pitchFamily="2" charset="2"/>
              <a:buChar char="§"/>
            </a:pPr>
            <a:r>
              <a:rPr lang="en-US" sz="1043" dirty="0">
                <a:solidFill>
                  <a:srgbClr val="3E4248"/>
                </a:solidFill>
                <a:latin typeface="Calibri"/>
                <a:cs typeface="Calibri"/>
              </a:rPr>
              <a:t>User Experience</a:t>
            </a:r>
            <a:endParaRPr lang="en-US" sz="1043" dirty="0">
              <a:solidFill>
                <a:srgbClr val="3E4248"/>
              </a:solidFill>
              <a:latin typeface="Calibri" panose="020F0502020204030204" pitchFamily="34" charset="0"/>
              <a:cs typeface="Calibri" panose="020F0502020204030204" pitchFamily="34" charset="0"/>
            </a:endParaRPr>
          </a:p>
        </p:txBody>
      </p:sp>
      <p:sp>
        <p:nvSpPr>
          <p:cNvPr id="66" name="TextBox 65">
            <a:extLst>
              <a:ext uri="{FF2B5EF4-FFF2-40B4-BE49-F238E27FC236}">
                <a16:creationId xmlns:a16="http://schemas.microsoft.com/office/drawing/2014/main" id="{EBD95B0A-B6AB-2C45-BA30-BCAF1FD0AB35}"/>
              </a:ext>
            </a:extLst>
          </p:cNvPr>
          <p:cNvSpPr txBox="1"/>
          <p:nvPr/>
        </p:nvSpPr>
        <p:spPr>
          <a:xfrm>
            <a:off x="7876064" y="4895961"/>
            <a:ext cx="3152002" cy="1392112"/>
          </a:xfrm>
          <a:prstGeom prst="rect">
            <a:avLst/>
          </a:prstGeom>
          <a:noFill/>
        </p:spPr>
        <p:txBody>
          <a:bodyPr wrap="square" rtlCol="0" anchor="t">
            <a:spAutoFit/>
          </a:bodyPr>
          <a:lstStyle/>
          <a:p>
            <a:pPr marL="1635317" indent="-133862" defTabSz="1165862" eaLnBrk="0" fontAlgn="base" hangingPunct="0">
              <a:spcBef>
                <a:spcPct val="0"/>
              </a:spcBef>
              <a:spcAft>
                <a:spcPts val="522"/>
              </a:spcAft>
              <a:buFont typeface="Wingdings" pitchFamily="2" charset="2"/>
              <a:buChar char="§"/>
            </a:pPr>
            <a:r>
              <a:rPr lang="en-US" sz="1043" dirty="0">
                <a:solidFill>
                  <a:srgbClr val="3E4248"/>
                </a:solidFill>
                <a:latin typeface="Calibri" panose="020F0502020204030204" pitchFamily="34" charset="0"/>
                <a:cs typeface="Calibri" panose="020F0502020204030204" pitchFamily="34" charset="0"/>
              </a:rPr>
              <a:t>Cyber security</a:t>
            </a:r>
          </a:p>
          <a:p>
            <a:pPr marL="1439355" indent="-142142" defTabSz="1165862" eaLnBrk="0" fontAlgn="base" hangingPunct="0">
              <a:spcBef>
                <a:spcPct val="0"/>
              </a:spcBef>
              <a:spcAft>
                <a:spcPts val="522"/>
              </a:spcAft>
              <a:buFont typeface="Wingdings" pitchFamily="2" charset="2"/>
              <a:buChar char="§"/>
            </a:pPr>
            <a:r>
              <a:rPr lang="en-US" sz="1043" dirty="0">
                <a:solidFill>
                  <a:srgbClr val="3E4248"/>
                </a:solidFill>
                <a:latin typeface="Calibri" panose="020F0502020204030204" pitchFamily="34" charset="0"/>
                <a:cs typeface="Calibri" panose="020F0502020204030204" pitchFamily="34" charset="0"/>
              </a:rPr>
              <a:t>IM, IT and data</a:t>
            </a:r>
          </a:p>
          <a:p>
            <a:pPr marL="1244772" indent="-140761" defTabSz="1165862" eaLnBrk="0" fontAlgn="base" hangingPunct="0">
              <a:spcBef>
                <a:spcPct val="0"/>
              </a:spcBef>
              <a:spcAft>
                <a:spcPts val="522"/>
              </a:spcAft>
              <a:buFont typeface="Wingdings" pitchFamily="2" charset="2"/>
              <a:buChar char="§"/>
            </a:pPr>
            <a:r>
              <a:rPr lang="en-US" sz="1043" dirty="0">
                <a:solidFill>
                  <a:srgbClr val="3E4248"/>
                </a:solidFill>
                <a:latin typeface="Calibri" panose="020F0502020204030204" pitchFamily="34" charset="0"/>
                <a:cs typeface="Calibri" panose="020F0502020204030204" pitchFamily="34" charset="0"/>
              </a:rPr>
              <a:t>Businesses and programs</a:t>
            </a:r>
          </a:p>
          <a:p>
            <a:pPr marL="898389" indent="-142142" defTabSz="1165862" eaLnBrk="0" fontAlgn="base" hangingPunct="0">
              <a:spcBef>
                <a:spcPct val="0"/>
              </a:spcBef>
              <a:spcAft>
                <a:spcPts val="522"/>
              </a:spcAft>
              <a:buFont typeface="Wingdings" pitchFamily="2" charset="2"/>
              <a:buChar char="§"/>
            </a:pPr>
            <a:r>
              <a:rPr lang="en-US" sz="1043" dirty="0">
                <a:solidFill>
                  <a:srgbClr val="3E4248"/>
                </a:solidFill>
                <a:latin typeface="Calibri" panose="020F0502020204030204" pitchFamily="34" charset="0"/>
                <a:cs typeface="Calibri" panose="020F0502020204030204" pitchFamily="34" charset="0"/>
              </a:rPr>
              <a:t>Service design and delivery</a:t>
            </a:r>
          </a:p>
          <a:p>
            <a:pPr defTabSz="1165862" eaLnBrk="0" fontAlgn="base" hangingPunct="0">
              <a:spcBef>
                <a:spcPct val="0"/>
              </a:spcBef>
              <a:spcAft>
                <a:spcPct val="0"/>
              </a:spcAft>
            </a:pPr>
            <a:endParaRPr lang="en-US" sz="1043" dirty="0">
              <a:solidFill>
                <a:srgbClr val="3E4248"/>
              </a:solidFill>
              <a:latin typeface="Calibri" panose="020F0502020204030204" pitchFamily="34" charset="0"/>
              <a:cs typeface="Calibri" panose="020F0502020204030204" pitchFamily="34" charset="0"/>
            </a:endParaRPr>
          </a:p>
          <a:p>
            <a:pPr defTabSz="1165862" eaLnBrk="0" fontAlgn="base" hangingPunct="0">
              <a:spcBef>
                <a:spcPct val="0"/>
              </a:spcBef>
              <a:spcAft>
                <a:spcPct val="0"/>
              </a:spcAft>
            </a:pPr>
            <a:r>
              <a:rPr lang="en-US" sz="1391" b="1" dirty="0">
                <a:solidFill>
                  <a:srgbClr val="3E4248"/>
                </a:solidFill>
                <a:latin typeface="Calibri"/>
                <a:cs typeface="Calibri"/>
              </a:rPr>
              <a:t>COLLABORATION </a:t>
            </a:r>
            <a:r>
              <a:rPr lang="en-US" sz="1565" b="1" dirty="0">
                <a:solidFill>
                  <a:srgbClr val="3E4248"/>
                </a:solidFill>
                <a:latin typeface="Calibri"/>
                <a:cs typeface="Calibri"/>
              </a:rPr>
              <a:t>&amp;</a:t>
            </a:r>
            <a:r>
              <a:rPr lang="en-US" sz="1391" b="1" dirty="0">
                <a:solidFill>
                  <a:srgbClr val="3E4248"/>
                </a:solidFill>
                <a:latin typeface="Calibri"/>
                <a:cs typeface="Calibri"/>
              </a:rPr>
              <a:t> EXPERIMENTATION</a:t>
            </a:r>
          </a:p>
        </p:txBody>
      </p:sp>
      <p:sp>
        <p:nvSpPr>
          <p:cNvPr id="67" name="TextBox 66">
            <a:extLst>
              <a:ext uri="{FF2B5EF4-FFF2-40B4-BE49-F238E27FC236}">
                <a16:creationId xmlns:a16="http://schemas.microsoft.com/office/drawing/2014/main" id="{18CFA000-9DAE-C14F-8C93-2C27D3FB1375}"/>
              </a:ext>
            </a:extLst>
          </p:cNvPr>
          <p:cNvSpPr txBox="1"/>
          <p:nvPr/>
        </p:nvSpPr>
        <p:spPr>
          <a:xfrm>
            <a:off x="4605220" y="4803331"/>
            <a:ext cx="2621743" cy="1445652"/>
          </a:xfrm>
          <a:prstGeom prst="rect">
            <a:avLst/>
          </a:prstGeom>
          <a:noFill/>
        </p:spPr>
        <p:txBody>
          <a:bodyPr wrap="none" rtlCol="0" anchor="t">
            <a:spAutoFit/>
          </a:bodyPr>
          <a:lstStyle/>
          <a:p>
            <a:pPr marL="149041" indent="-149041" defTabSz="1165862" eaLnBrk="0" fontAlgn="base" hangingPunct="0">
              <a:spcBef>
                <a:spcPct val="0"/>
              </a:spcBef>
              <a:spcAft>
                <a:spcPts val="522"/>
              </a:spcAft>
              <a:buFont typeface="Wingdings" pitchFamily="2" charset="2"/>
              <a:buChar char="§"/>
            </a:pPr>
            <a:r>
              <a:rPr lang="en-US" sz="1043" dirty="0">
                <a:solidFill>
                  <a:srgbClr val="3E4248"/>
                </a:solidFill>
                <a:latin typeface="Calibri" panose="020F0502020204030204" pitchFamily="34" charset="0"/>
                <a:cs typeface="Calibri" panose="020F0502020204030204" pitchFamily="34" charset="0"/>
              </a:rPr>
              <a:t>Real-time data</a:t>
            </a:r>
          </a:p>
          <a:p>
            <a:pPr marL="149041" indent="-149041" defTabSz="1165862" eaLnBrk="0" fontAlgn="base" hangingPunct="0">
              <a:spcBef>
                <a:spcPct val="0"/>
              </a:spcBef>
              <a:spcAft>
                <a:spcPts val="522"/>
              </a:spcAft>
              <a:buFont typeface="Wingdings" pitchFamily="2" charset="2"/>
              <a:buChar char="§"/>
            </a:pPr>
            <a:r>
              <a:rPr lang="en-US" sz="1043" dirty="0">
                <a:solidFill>
                  <a:srgbClr val="3E4248"/>
                </a:solidFill>
                <a:latin typeface="Calibri"/>
                <a:cs typeface="Calibri"/>
              </a:rPr>
              <a:t>Services Standardized</a:t>
            </a:r>
          </a:p>
          <a:p>
            <a:pPr marL="149041" indent="-149041" defTabSz="1165862" eaLnBrk="0" fontAlgn="base" hangingPunct="0">
              <a:spcBef>
                <a:spcPct val="0"/>
              </a:spcBef>
              <a:spcAft>
                <a:spcPts val="522"/>
              </a:spcAft>
              <a:buFont typeface="Wingdings" pitchFamily="2" charset="2"/>
              <a:buChar char="§"/>
            </a:pPr>
            <a:r>
              <a:rPr lang="en-US" sz="1043" dirty="0">
                <a:solidFill>
                  <a:srgbClr val="3E4248"/>
                </a:solidFill>
                <a:latin typeface="Calibri" panose="020F0502020204030204" pitchFamily="34" charset="0"/>
                <a:cs typeface="Calibri" panose="020F0502020204030204" pitchFamily="34" charset="0"/>
              </a:rPr>
              <a:t>Quality Assurance</a:t>
            </a:r>
          </a:p>
          <a:p>
            <a:pPr marL="149041" indent="-149041" defTabSz="1165862" eaLnBrk="0" fontAlgn="base" hangingPunct="0">
              <a:spcBef>
                <a:spcPct val="0"/>
              </a:spcBef>
              <a:spcAft>
                <a:spcPts val="522"/>
              </a:spcAft>
              <a:buFont typeface="Wingdings" pitchFamily="2" charset="2"/>
              <a:buChar char="§"/>
            </a:pPr>
            <a:r>
              <a:rPr lang="en-US" sz="1043" dirty="0">
                <a:solidFill>
                  <a:srgbClr val="3E4248"/>
                </a:solidFill>
                <a:latin typeface="Calibri"/>
                <a:cs typeface="Calibri"/>
              </a:rPr>
              <a:t>Objective Client Feedback</a:t>
            </a:r>
            <a:endParaRPr lang="en-US" sz="1043" dirty="0">
              <a:solidFill>
                <a:srgbClr val="3E4248"/>
              </a:solidFill>
              <a:latin typeface="Calibri" panose="020F0502020204030204" pitchFamily="34" charset="0"/>
              <a:cs typeface="Calibri" panose="020F0502020204030204" pitchFamily="34" charset="0"/>
            </a:endParaRPr>
          </a:p>
          <a:p>
            <a:pPr marL="149041" indent="-149041" defTabSz="1165862" eaLnBrk="0" fontAlgn="base" hangingPunct="0">
              <a:spcBef>
                <a:spcPct val="0"/>
              </a:spcBef>
              <a:spcAft>
                <a:spcPct val="0"/>
              </a:spcAft>
              <a:buFont typeface="Wingdings" pitchFamily="2" charset="2"/>
              <a:buChar char="§"/>
            </a:pPr>
            <a:endParaRPr lang="en-US" sz="1565" dirty="0">
              <a:solidFill>
                <a:srgbClr val="3E4248"/>
              </a:solidFill>
              <a:latin typeface="Calibri" panose="020F0502020204030204" pitchFamily="34" charset="0"/>
              <a:cs typeface="Calibri" panose="020F0502020204030204" pitchFamily="34" charset="0"/>
            </a:endParaRPr>
          </a:p>
          <a:p>
            <a:pPr defTabSz="1165862" eaLnBrk="0" fontAlgn="base" hangingPunct="0">
              <a:spcBef>
                <a:spcPct val="0"/>
              </a:spcBef>
              <a:spcAft>
                <a:spcPct val="0"/>
              </a:spcAft>
            </a:pPr>
            <a:r>
              <a:rPr lang="en-US" sz="1391" b="1" dirty="0">
                <a:solidFill>
                  <a:srgbClr val="3E4248"/>
                </a:solidFill>
                <a:latin typeface="Calibri"/>
                <a:cs typeface="Calibri"/>
              </a:rPr>
              <a:t>DATA-DRIVEN DECISION MAKING</a:t>
            </a:r>
          </a:p>
        </p:txBody>
      </p:sp>
      <p:sp>
        <p:nvSpPr>
          <p:cNvPr id="68" name="TextBox 67">
            <a:extLst>
              <a:ext uri="{FF2B5EF4-FFF2-40B4-BE49-F238E27FC236}">
                <a16:creationId xmlns:a16="http://schemas.microsoft.com/office/drawing/2014/main" id="{30F9F522-A1C1-2D46-8F98-A948D2C44EBA}"/>
              </a:ext>
            </a:extLst>
          </p:cNvPr>
          <p:cNvSpPr txBox="1"/>
          <p:nvPr/>
        </p:nvSpPr>
        <p:spPr>
          <a:xfrm>
            <a:off x="4615336" y="2054877"/>
            <a:ext cx="2073804" cy="1493550"/>
          </a:xfrm>
          <a:prstGeom prst="rect">
            <a:avLst/>
          </a:prstGeom>
          <a:noFill/>
        </p:spPr>
        <p:txBody>
          <a:bodyPr wrap="square" rtlCol="0" anchor="t">
            <a:spAutoFit/>
          </a:bodyPr>
          <a:lstStyle/>
          <a:p>
            <a:pPr defTabSz="1165862" eaLnBrk="0" fontAlgn="base" hangingPunct="0">
              <a:spcBef>
                <a:spcPct val="0"/>
              </a:spcBef>
              <a:spcAft>
                <a:spcPts val="1043"/>
              </a:spcAft>
            </a:pPr>
            <a:r>
              <a:rPr lang="en-US" sz="1391" b="1" dirty="0">
                <a:solidFill>
                  <a:srgbClr val="3E4248"/>
                </a:solidFill>
                <a:latin typeface="Calibri"/>
                <a:cs typeface="Calibri"/>
              </a:rPr>
              <a:t>360° ENGAGEMENT</a:t>
            </a:r>
          </a:p>
          <a:p>
            <a:pPr marL="149041" indent="-149041" defTabSz="1165862" eaLnBrk="0" fontAlgn="base" hangingPunct="0">
              <a:spcBef>
                <a:spcPct val="0"/>
              </a:spcBef>
              <a:spcAft>
                <a:spcPts val="522"/>
              </a:spcAft>
              <a:buFont typeface="Wingdings" pitchFamily="2" charset="2"/>
              <a:buChar char="§"/>
            </a:pPr>
            <a:r>
              <a:rPr lang="en-US" sz="1043" dirty="0">
                <a:solidFill>
                  <a:srgbClr val="3E4248"/>
                </a:solidFill>
                <a:latin typeface="Calibri" panose="020F0502020204030204" pitchFamily="34" charset="0"/>
                <a:cs typeface="Calibri" panose="020F0502020204030204" pitchFamily="34" charset="0"/>
              </a:rPr>
              <a:t>Integrated Horizontally</a:t>
            </a:r>
          </a:p>
          <a:p>
            <a:pPr marL="149041" indent="-149041" defTabSz="1165862" eaLnBrk="0" fontAlgn="base" hangingPunct="0">
              <a:spcBef>
                <a:spcPct val="0"/>
              </a:spcBef>
              <a:spcAft>
                <a:spcPts val="522"/>
              </a:spcAft>
              <a:buFont typeface="Wingdings" pitchFamily="2" charset="2"/>
              <a:buChar char="§"/>
            </a:pPr>
            <a:r>
              <a:rPr lang="en-US" sz="1043" dirty="0">
                <a:solidFill>
                  <a:srgbClr val="3E4248"/>
                </a:solidFill>
                <a:latin typeface="Calibri"/>
                <a:cs typeface="Calibri"/>
              </a:rPr>
              <a:t>Empowered workforce</a:t>
            </a:r>
            <a:endParaRPr lang="en-US" sz="1043" dirty="0">
              <a:solidFill>
                <a:srgbClr val="3E4248"/>
              </a:solidFill>
              <a:latin typeface="Calibri" panose="020F0502020204030204" pitchFamily="34" charset="0"/>
              <a:cs typeface="Calibri" panose="020F0502020204030204" pitchFamily="34" charset="0"/>
            </a:endParaRPr>
          </a:p>
          <a:p>
            <a:pPr marL="149041" indent="-149041" defTabSz="1165862" eaLnBrk="0" fontAlgn="base" hangingPunct="0">
              <a:spcBef>
                <a:spcPct val="0"/>
              </a:spcBef>
              <a:spcAft>
                <a:spcPts val="522"/>
              </a:spcAft>
              <a:buFont typeface="Wingdings" pitchFamily="2" charset="2"/>
              <a:buChar char="§"/>
            </a:pPr>
            <a:r>
              <a:rPr lang="en-US" sz="1043" dirty="0">
                <a:solidFill>
                  <a:srgbClr val="3E4248"/>
                </a:solidFill>
                <a:latin typeface="Calibri"/>
                <a:cs typeface="Calibri"/>
              </a:rPr>
              <a:t>Engaged clients</a:t>
            </a:r>
            <a:endParaRPr lang="en-US" sz="1043" dirty="0">
              <a:solidFill>
                <a:srgbClr val="3E4248"/>
              </a:solidFill>
              <a:latin typeface="Calibri" panose="020F0502020204030204" pitchFamily="34" charset="0"/>
              <a:cs typeface="Calibri" panose="020F0502020204030204" pitchFamily="34" charset="0"/>
            </a:endParaRPr>
          </a:p>
          <a:p>
            <a:pPr marL="149041" indent="-149041" defTabSz="1165862" eaLnBrk="0" fontAlgn="base" hangingPunct="0">
              <a:spcBef>
                <a:spcPct val="0"/>
              </a:spcBef>
              <a:spcAft>
                <a:spcPts val="522"/>
              </a:spcAft>
              <a:buFont typeface="Wingdings" pitchFamily="2" charset="2"/>
              <a:buChar char="§"/>
            </a:pPr>
            <a:r>
              <a:rPr lang="en-US" sz="1043" dirty="0">
                <a:solidFill>
                  <a:srgbClr val="3E4248"/>
                </a:solidFill>
                <a:latin typeface="Calibri"/>
                <a:cs typeface="Calibri"/>
              </a:rPr>
              <a:t>Agile solution</a:t>
            </a:r>
          </a:p>
          <a:p>
            <a:pPr marL="149041" indent="-149041" defTabSz="1165862" eaLnBrk="0" fontAlgn="base" hangingPunct="0">
              <a:spcBef>
                <a:spcPct val="0"/>
              </a:spcBef>
              <a:spcAft>
                <a:spcPts val="522"/>
              </a:spcAft>
              <a:buFont typeface="Wingdings" pitchFamily="2" charset="2"/>
              <a:buChar char="§"/>
            </a:pPr>
            <a:r>
              <a:rPr lang="en-US" sz="1043" dirty="0">
                <a:solidFill>
                  <a:srgbClr val="3E4248"/>
                </a:solidFill>
                <a:latin typeface="Calibri"/>
                <a:cs typeface="Calibri" panose="020F0502020204030204" pitchFamily="34" charset="0"/>
              </a:rPr>
              <a:t>CRM</a:t>
            </a:r>
            <a:endParaRPr lang="en-US" sz="1043" dirty="0">
              <a:solidFill>
                <a:srgbClr val="3E4248"/>
              </a:solidFill>
              <a:latin typeface="Calibri" panose="020F0502020204030204" pitchFamily="34" charset="0"/>
              <a:cs typeface="Calibri" panose="020F0502020204030204" pitchFamily="34" charset="0"/>
            </a:endParaRPr>
          </a:p>
        </p:txBody>
      </p:sp>
      <p:sp>
        <p:nvSpPr>
          <p:cNvPr id="69" name="TextBox 68">
            <a:extLst>
              <a:ext uri="{FF2B5EF4-FFF2-40B4-BE49-F238E27FC236}">
                <a16:creationId xmlns:a16="http://schemas.microsoft.com/office/drawing/2014/main" id="{760EEDB4-BCC7-E34F-AA82-50A70DC430CD}"/>
              </a:ext>
            </a:extLst>
          </p:cNvPr>
          <p:cNvSpPr txBox="1"/>
          <p:nvPr/>
        </p:nvSpPr>
        <p:spPr>
          <a:xfrm>
            <a:off x="9696748" y="3903449"/>
            <a:ext cx="1666523" cy="386516"/>
          </a:xfrm>
          <a:prstGeom prst="rect">
            <a:avLst/>
          </a:prstGeom>
          <a:noFill/>
        </p:spPr>
        <p:txBody>
          <a:bodyPr wrap="square" rtlCol="0" anchor="t">
            <a:spAutoFit/>
          </a:bodyPr>
          <a:lstStyle>
            <a:defPPr>
              <a:defRPr lang="en-US"/>
            </a:defPPr>
            <a:lvl1pPr>
              <a:defRPr sz="1100" i="1">
                <a:solidFill>
                  <a:srgbClr val="7F7F7F"/>
                </a:solidFill>
                <a:latin typeface="Calibri Light" panose="020F0302020204030204" pitchFamily="34" charset="0"/>
                <a:cs typeface="Calibri Light" panose="020F0302020204030204" pitchFamily="34" charset="0"/>
              </a:defRPr>
            </a:lvl1pPr>
          </a:lstStyle>
          <a:p>
            <a:pPr defTabSz="1165862" eaLnBrk="0" fontAlgn="base" hangingPunct="0">
              <a:spcBef>
                <a:spcPct val="0"/>
              </a:spcBef>
              <a:spcAft>
                <a:spcPct val="0"/>
              </a:spcAft>
            </a:pPr>
            <a:r>
              <a:rPr lang="en-US" sz="956" dirty="0">
                <a:solidFill>
                  <a:srgbClr val="565656"/>
                </a:solidFill>
                <a:latin typeface="Calibri Light"/>
                <a:cs typeface="Calibri Light"/>
              </a:rPr>
              <a:t>Services are simpler, Faster, Smarter, Better-Supported</a:t>
            </a:r>
          </a:p>
        </p:txBody>
      </p:sp>
      <p:sp>
        <p:nvSpPr>
          <p:cNvPr id="70" name="TextBox 69">
            <a:extLst>
              <a:ext uri="{FF2B5EF4-FFF2-40B4-BE49-F238E27FC236}">
                <a16:creationId xmlns:a16="http://schemas.microsoft.com/office/drawing/2014/main" id="{A3DF54CC-96BB-EB47-B506-3724CBCEE13F}"/>
              </a:ext>
            </a:extLst>
          </p:cNvPr>
          <p:cNvSpPr txBox="1"/>
          <p:nvPr/>
        </p:nvSpPr>
        <p:spPr>
          <a:xfrm>
            <a:off x="4154086" y="3902440"/>
            <a:ext cx="1666523" cy="386516"/>
          </a:xfrm>
          <a:prstGeom prst="rect">
            <a:avLst/>
          </a:prstGeom>
          <a:noFill/>
        </p:spPr>
        <p:txBody>
          <a:bodyPr wrap="square" rtlCol="0">
            <a:spAutoFit/>
          </a:bodyPr>
          <a:lstStyle/>
          <a:p>
            <a:pPr defTabSz="1165862" eaLnBrk="0" fontAlgn="base" hangingPunct="0">
              <a:spcBef>
                <a:spcPct val="0"/>
              </a:spcBef>
              <a:spcAft>
                <a:spcPct val="0"/>
              </a:spcAft>
            </a:pPr>
            <a:r>
              <a:rPr lang="en-US" sz="956" i="1" dirty="0">
                <a:solidFill>
                  <a:srgbClr val="565656"/>
                </a:solidFill>
                <a:latin typeface="Calibri Light" panose="020F0302020204030204" pitchFamily="34" charset="0"/>
                <a:cs typeface="Calibri Light" panose="020F0302020204030204" pitchFamily="34" charset="0"/>
              </a:rPr>
              <a:t>Informed, Aware, Always Aiming for New Objectives</a:t>
            </a:r>
          </a:p>
        </p:txBody>
      </p:sp>
      <p:sp>
        <p:nvSpPr>
          <p:cNvPr id="74" name="TextBox 73">
            <a:extLst>
              <a:ext uri="{FF2B5EF4-FFF2-40B4-BE49-F238E27FC236}">
                <a16:creationId xmlns:a16="http://schemas.microsoft.com/office/drawing/2014/main" id="{0BCC8721-DE76-AE40-9CE9-6E5AC61857B7}"/>
              </a:ext>
            </a:extLst>
          </p:cNvPr>
          <p:cNvSpPr txBox="1"/>
          <p:nvPr/>
        </p:nvSpPr>
        <p:spPr>
          <a:xfrm>
            <a:off x="5205161" y="6304128"/>
            <a:ext cx="4769427" cy="239425"/>
          </a:xfrm>
          <a:prstGeom prst="rect">
            <a:avLst/>
          </a:prstGeom>
          <a:noFill/>
        </p:spPr>
        <p:txBody>
          <a:bodyPr wrap="square" rtlCol="0">
            <a:spAutoFit/>
          </a:bodyPr>
          <a:lstStyle/>
          <a:p>
            <a:pPr algn="ctr" defTabSz="1165862" eaLnBrk="0" fontAlgn="base" hangingPunct="0">
              <a:spcBef>
                <a:spcPct val="0"/>
              </a:spcBef>
              <a:spcAft>
                <a:spcPct val="0"/>
              </a:spcAft>
            </a:pPr>
            <a:r>
              <a:rPr lang="en-US" sz="956" i="1" dirty="0">
                <a:solidFill>
                  <a:srgbClr val="565656"/>
                </a:solidFill>
                <a:latin typeface="Calibri Light" panose="020F0302020204030204" pitchFamily="34" charset="0"/>
                <a:cs typeface="Calibri Light" panose="020F0302020204030204" pitchFamily="34" charset="0"/>
              </a:rPr>
              <a:t>Effective Integration of Platforms, Systems and Tools for Integrated Reporting</a:t>
            </a:r>
          </a:p>
        </p:txBody>
      </p:sp>
      <p:sp>
        <p:nvSpPr>
          <p:cNvPr id="39" name="Rectangle 38">
            <a:extLst>
              <a:ext uri="{FF2B5EF4-FFF2-40B4-BE49-F238E27FC236}">
                <a16:creationId xmlns:a16="http://schemas.microsoft.com/office/drawing/2014/main" id="{8DF48208-1CC0-CF45-9CAC-706A35BBE7B9}"/>
              </a:ext>
            </a:extLst>
          </p:cNvPr>
          <p:cNvSpPr/>
          <p:nvPr/>
        </p:nvSpPr>
        <p:spPr>
          <a:xfrm>
            <a:off x="3921278" y="6937041"/>
            <a:ext cx="7499384" cy="1905793"/>
          </a:xfrm>
          <a:prstGeom prst="rect">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65862" eaLnBrk="0" fontAlgn="base" hangingPunct="0">
              <a:spcBef>
                <a:spcPct val="0"/>
              </a:spcBef>
              <a:spcAft>
                <a:spcPct val="0"/>
              </a:spcAft>
            </a:pPr>
            <a:r>
              <a:rPr lang="en-US" sz="2803" dirty="0">
                <a:solidFill>
                  <a:srgbClr val="FFFFFF"/>
                </a:solidFill>
                <a:latin typeface="Calibri" panose="020F0502020204030204"/>
              </a:rPr>
              <a:t> </a:t>
            </a:r>
          </a:p>
        </p:txBody>
      </p:sp>
      <p:sp>
        <p:nvSpPr>
          <p:cNvPr id="75" name="Rechteck 37" descr="PresentationLoad.com">
            <a:extLst>
              <a:ext uri="{FF2B5EF4-FFF2-40B4-BE49-F238E27FC236}">
                <a16:creationId xmlns:a16="http://schemas.microsoft.com/office/drawing/2014/main" id="{D85A0600-9493-DB4B-90D1-E3EFB75EBF3B}"/>
              </a:ext>
            </a:extLst>
          </p:cNvPr>
          <p:cNvSpPr/>
          <p:nvPr>
            <p:custDataLst>
              <p:tags r:id="rId6"/>
            </p:custDataLst>
          </p:nvPr>
        </p:nvSpPr>
        <p:spPr>
          <a:xfrm>
            <a:off x="3921278" y="6639922"/>
            <a:ext cx="7499384" cy="312955"/>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65862" fontAlgn="base">
              <a:spcBef>
                <a:spcPct val="0"/>
              </a:spcBef>
              <a:spcAft>
                <a:spcPct val="0"/>
              </a:spcAft>
            </a:pPr>
            <a:r>
              <a:rPr lang="en-US" sz="1565" dirty="0">
                <a:solidFill>
                  <a:schemeClr val="tx1">
                    <a:lumMod val="85000"/>
                    <a:lumOff val="15000"/>
                  </a:schemeClr>
                </a:solidFill>
                <a:latin typeface="Bahnschrift" panose="020B0502040204020203" pitchFamily="34" charset="0"/>
              </a:rPr>
              <a:t>Sustainable Business Intelligence for Integrated View of PSPC Clients</a:t>
            </a:r>
          </a:p>
        </p:txBody>
      </p:sp>
      <p:sp>
        <p:nvSpPr>
          <p:cNvPr id="4" name="Oval 3"/>
          <p:cNvSpPr/>
          <p:nvPr/>
        </p:nvSpPr>
        <p:spPr>
          <a:xfrm>
            <a:off x="4030747" y="7085589"/>
            <a:ext cx="489339" cy="489339"/>
          </a:xfrm>
          <a:prstGeom prst="ellipse">
            <a:avLst/>
          </a:prstGeom>
          <a:solidFill>
            <a:srgbClr val="D3DD96"/>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a:lstStyle/>
          <a:p>
            <a:endParaRPr lang="en-CA" sz="1565"/>
          </a:p>
        </p:txBody>
      </p:sp>
      <p:sp>
        <p:nvSpPr>
          <p:cNvPr id="5" name="Chord 4"/>
          <p:cNvSpPr/>
          <p:nvPr/>
        </p:nvSpPr>
        <p:spPr>
          <a:xfrm>
            <a:off x="4079681" y="7134523"/>
            <a:ext cx="391471" cy="391471"/>
          </a:xfrm>
          <a:prstGeom prst="chord">
            <a:avLst>
              <a:gd name="adj1" fmla="val 1168272"/>
              <a:gd name="adj2" fmla="val 9631728"/>
            </a:avLst>
          </a:prstGeom>
          <a:gradFill>
            <a:gsLst>
              <a:gs pos="0">
                <a:srgbClr val="D3DD96"/>
              </a:gs>
              <a:gs pos="73000">
                <a:srgbClr val="798A38"/>
              </a:gs>
            </a:gsLst>
          </a:gradFill>
          <a:ln>
            <a:noFill/>
          </a:ln>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CA" sz="1565"/>
          </a:p>
        </p:txBody>
      </p:sp>
      <p:sp>
        <p:nvSpPr>
          <p:cNvPr id="7" name="Freeform 6"/>
          <p:cNvSpPr/>
          <p:nvPr/>
        </p:nvSpPr>
        <p:spPr>
          <a:xfrm>
            <a:off x="4622032" y="7085589"/>
            <a:ext cx="1447629" cy="489339"/>
          </a:xfrm>
          <a:custGeom>
            <a:avLst/>
            <a:gdLst>
              <a:gd name="connsiteX0" fmla="*/ 0 w 1665246"/>
              <a:gd name="connsiteY0" fmla="*/ 0 h 562900"/>
              <a:gd name="connsiteX1" fmla="*/ 1665246 w 1665246"/>
              <a:gd name="connsiteY1" fmla="*/ 0 h 562900"/>
              <a:gd name="connsiteX2" fmla="*/ 1665246 w 1665246"/>
              <a:gd name="connsiteY2" fmla="*/ 562900 h 562900"/>
              <a:gd name="connsiteX3" fmla="*/ 0 w 1665246"/>
              <a:gd name="connsiteY3" fmla="*/ 562900 h 562900"/>
              <a:gd name="connsiteX4" fmla="*/ 0 w 1665246"/>
              <a:gd name="connsiteY4" fmla="*/ 0 h 56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246" h="562900">
                <a:moveTo>
                  <a:pt x="0" y="0"/>
                </a:moveTo>
                <a:lnTo>
                  <a:pt x="1665246" y="0"/>
                </a:lnTo>
                <a:lnTo>
                  <a:pt x="1665246" y="562900"/>
                </a:lnTo>
                <a:lnTo>
                  <a:pt x="0" y="5629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2995" tIns="52995" rIns="52995" bIns="52995" numCol="1" spcCol="1270" anchor="b" anchorCtr="0">
            <a:noAutofit/>
          </a:bodyPr>
          <a:lstStyle/>
          <a:p>
            <a:pPr defTabSz="927365" eaLnBrk="0" fontAlgn="base" hangingPunct="0">
              <a:lnSpc>
                <a:spcPct val="90000"/>
              </a:lnSpc>
              <a:spcBef>
                <a:spcPct val="0"/>
              </a:spcBef>
              <a:spcAft>
                <a:spcPct val="35000"/>
              </a:spcAft>
            </a:pPr>
            <a:r>
              <a:rPr lang="en-US" sz="2086" dirty="0">
                <a:solidFill>
                  <a:srgbClr val="3E4248">
                    <a:hueOff val="0"/>
                    <a:satOff val="0"/>
                    <a:lumOff val="0"/>
                    <a:alphaOff val="0"/>
                  </a:srgbClr>
                </a:solidFill>
                <a:latin typeface="Bahnschrift" panose="020B0502040204020203" pitchFamily="34" charset="0"/>
                <a:cs typeface="Calibri" panose="020F0502020204030204" pitchFamily="34" charset="0"/>
              </a:rPr>
              <a:t>Reflect</a:t>
            </a:r>
          </a:p>
        </p:txBody>
      </p:sp>
      <p:sp>
        <p:nvSpPr>
          <p:cNvPr id="6" name="Freeform 5"/>
          <p:cNvSpPr/>
          <p:nvPr/>
        </p:nvSpPr>
        <p:spPr>
          <a:xfrm>
            <a:off x="4666125" y="7574928"/>
            <a:ext cx="1987157" cy="1130723"/>
          </a:xfrm>
          <a:custGeom>
            <a:avLst/>
            <a:gdLst>
              <a:gd name="connsiteX0" fmla="*/ 0 w 2297307"/>
              <a:gd name="connsiteY0" fmla="*/ 0 h 2368871"/>
              <a:gd name="connsiteX1" fmla="*/ 2297307 w 2297307"/>
              <a:gd name="connsiteY1" fmla="*/ 0 h 2368871"/>
              <a:gd name="connsiteX2" fmla="*/ 2297307 w 2297307"/>
              <a:gd name="connsiteY2" fmla="*/ 2368871 h 2368871"/>
              <a:gd name="connsiteX3" fmla="*/ 0 w 2297307"/>
              <a:gd name="connsiteY3" fmla="*/ 2368871 h 2368871"/>
              <a:gd name="connsiteX4" fmla="*/ 0 w 2297307"/>
              <a:gd name="connsiteY4" fmla="*/ 0 h 236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307" h="2368871">
                <a:moveTo>
                  <a:pt x="0" y="0"/>
                </a:moveTo>
                <a:lnTo>
                  <a:pt x="2297307" y="0"/>
                </a:lnTo>
                <a:lnTo>
                  <a:pt x="2297307" y="2368871"/>
                </a:lnTo>
                <a:lnTo>
                  <a:pt x="0" y="236887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706" tIns="28706" rIns="28706" bIns="28706" numCol="1" spcCol="1270" anchor="t" anchorCtr="0">
            <a:noAutofit/>
          </a:bodyPr>
          <a:lstStyle/>
          <a:p>
            <a:pPr defTabSz="502323" eaLnBrk="0" fontAlgn="base" hangingPunct="0">
              <a:lnSpc>
                <a:spcPct val="90000"/>
              </a:lnSpc>
              <a:spcBef>
                <a:spcPct val="0"/>
              </a:spcBef>
              <a:spcAft>
                <a:spcPct val="35000"/>
              </a:spcAft>
            </a:pPr>
            <a:r>
              <a:rPr lang="en-CA" sz="1129" dirty="0">
                <a:solidFill>
                  <a:srgbClr val="565656"/>
                </a:solidFill>
                <a:latin typeface="Calibri Light" panose="020F0302020204030204" pitchFamily="34" charset="0"/>
                <a:cs typeface="Calibri Light" panose="020F0302020204030204" pitchFamily="34" charset="0"/>
              </a:rPr>
              <a:t>Based on feedback from </a:t>
            </a:r>
            <a:br>
              <a:rPr lang="en-CA" sz="1129" dirty="0">
                <a:solidFill>
                  <a:srgbClr val="565656"/>
                </a:solidFill>
                <a:latin typeface="Calibri Light" panose="020F0302020204030204" pitchFamily="34" charset="0"/>
                <a:cs typeface="Calibri Light" panose="020F0302020204030204" pitchFamily="34" charset="0"/>
              </a:rPr>
            </a:br>
            <a:r>
              <a:rPr lang="en-CA" sz="1129" dirty="0">
                <a:solidFill>
                  <a:srgbClr val="565656"/>
                </a:solidFill>
                <a:latin typeface="Calibri Light" panose="020F0302020204030204" pitchFamily="34" charset="0"/>
                <a:cs typeface="Calibri Light" panose="020F0302020204030204" pitchFamily="34" charset="0"/>
              </a:rPr>
              <a:t>ADM and DG committees</a:t>
            </a:r>
            <a:endParaRPr lang="en-US" sz="1129" dirty="0">
              <a:solidFill>
                <a:srgbClr val="565656"/>
              </a:solidFill>
              <a:latin typeface="Calibri Light" panose="020F0302020204030204" pitchFamily="34" charset="0"/>
              <a:cs typeface="Calibri Light" panose="020F0302020204030204" pitchFamily="34" charset="0"/>
            </a:endParaRPr>
          </a:p>
          <a:p>
            <a:pPr defTabSz="502323" eaLnBrk="0" fontAlgn="base" hangingPunct="0">
              <a:lnSpc>
                <a:spcPct val="90000"/>
              </a:lnSpc>
              <a:spcBef>
                <a:spcPct val="0"/>
              </a:spcBef>
              <a:spcAft>
                <a:spcPct val="35000"/>
              </a:spcAft>
            </a:pPr>
            <a:r>
              <a:rPr lang="en-CA" sz="1129" dirty="0">
                <a:solidFill>
                  <a:srgbClr val="565656"/>
                </a:solidFill>
                <a:latin typeface="Calibri Light" panose="020F0302020204030204" pitchFamily="34" charset="0"/>
                <a:cs typeface="Calibri Light" panose="020F0302020204030204" pitchFamily="34" charset="0"/>
              </a:rPr>
              <a:t>Inclusive approach</a:t>
            </a:r>
          </a:p>
          <a:p>
            <a:pPr defTabSz="502323" eaLnBrk="0" fontAlgn="base" hangingPunct="0">
              <a:lnSpc>
                <a:spcPct val="90000"/>
              </a:lnSpc>
              <a:spcBef>
                <a:spcPct val="0"/>
              </a:spcBef>
              <a:spcAft>
                <a:spcPct val="35000"/>
              </a:spcAft>
            </a:pPr>
            <a:r>
              <a:rPr lang="en-CA" sz="1129" dirty="0">
                <a:solidFill>
                  <a:srgbClr val="565656"/>
                </a:solidFill>
                <a:latin typeface="Calibri Light" panose="020F0302020204030204" pitchFamily="34" charset="0"/>
                <a:cs typeface="Calibri Light" panose="020F0302020204030204" pitchFamily="34" charset="0"/>
              </a:rPr>
              <a:t>Respects individuality/reality </a:t>
            </a:r>
            <a:br>
              <a:rPr lang="en-CA" sz="1129" dirty="0">
                <a:solidFill>
                  <a:srgbClr val="565656"/>
                </a:solidFill>
                <a:latin typeface="Calibri Light" panose="020F0302020204030204" pitchFamily="34" charset="0"/>
                <a:cs typeface="Calibri Light" panose="020F0302020204030204" pitchFamily="34" charset="0"/>
              </a:rPr>
            </a:br>
            <a:r>
              <a:rPr lang="en-CA" sz="1129" dirty="0">
                <a:solidFill>
                  <a:srgbClr val="565656"/>
                </a:solidFill>
                <a:latin typeface="Calibri Light" panose="020F0302020204030204" pitchFamily="34" charset="0"/>
                <a:cs typeface="Calibri Light" panose="020F0302020204030204" pitchFamily="34" charset="0"/>
              </a:rPr>
              <a:t>of all Branches</a:t>
            </a:r>
          </a:p>
        </p:txBody>
      </p:sp>
      <p:sp>
        <p:nvSpPr>
          <p:cNvPr id="8" name="Oval 7"/>
          <p:cNvSpPr/>
          <p:nvPr/>
        </p:nvSpPr>
        <p:spPr>
          <a:xfrm>
            <a:off x="6508934" y="7124100"/>
            <a:ext cx="489339" cy="489339"/>
          </a:xfrm>
          <a:prstGeom prst="ellipse">
            <a:avLst/>
          </a:prstGeom>
          <a:solidFill>
            <a:srgbClr val="D3DD96"/>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a:lstStyle/>
          <a:p>
            <a:endParaRPr lang="en-CA" sz="1565" dirty="0"/>
          </a:p>
        </p:txBody>
      </p:sp>
      <p:sp>
        <p:nvSpPr>
          <p:cNvPr id="9" name="Chord 8"/>
          <p:cNvSpPr/>
          <p:nvPr/>
        </p:nvSpPr>
        <p:spPr>
          <a:xfrm>
            <a:off x="6557868" y="7183457"/>
            <a:ext cx="391471" cy="391471"/>
          </a:xfrm>
          <a:prstGeom prst="chord">
            <a:avLst>
              <a:gd name="adj1" fmla="val 20431728"/>
              <a:gd name="adj2" fmla="val 11968272"/>
            </a:avLst>
          </a:prstGeom>
          <a:gradFill>
            <a:gsLst>
              <a:gs pos="0">
                <a:srgbClr val="C4D941"/>
              </a:gs>
              <a:gs pos="61000">
                <a:srgbClr val="798A38"/>
              </a:gs>
            </a:gsLst>
          </a:gradFill>
          <a:ln>
            <a:noFill/>
          </a:ln>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CA" sz="1565" dirty="0"/>
          </a:p>
        </p:txBody>
      </p:sp>
      <p:sp>
        <p:nvSpPr>
          <p:cNvPr id="10" name="Freeform 9"/>
          <p:cNvSpPr/>
          <p:nvPr/>
        </p:nvSpPr>
        <p:spPr>
          <a:xfrm>
            <a:off x="7152695" y="7574928"/>
            <a:ext cx="1662230" cy="1193321"/>
          </a:xfrm>
          <a:custGeom>
            <a:avLst/>
            <a:gdLst>
              <a:gd name="connsiteX0" fmla="*/ 0 w 2050218"/>
              <a:gd name="connsiteY0" fmla="*/ 0 h 2368871"/>
              <a:gd name="connsiteX1" fmla="*/ 2050218 w 2050218"/>
              <a:gd name="connsiteY1" fmla="*/ 0 h 2368871"/>
              <a:gd name="connsiteX2" fmla="*/ 2050218 w 2050218"/>
              <a:gd name="connsiteY2" fmla="*/ 2368871 h 2368871"/>
              <a:gd name="connsiteX3" fmla="*/ 0 w 2050218"/>
              <a:gd name="connsiteY3" fmla="*/ 2368871 h 2368871"/>
              <a:gd name="connsiteX4" fmla="*/ 0 w 2050218"/>
              <a:gd name="connsiteY4" fmla="*/ 0 h 236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0218" h="2368871">
                <a:moveTo>
                  <a:pt x="0" y="0"/>
                </a:moveTo>
                <a:lnTo>
                  <a:pt x="2050218" y="0"/>
                </a:lnTo>
                <a:lnTo>
                  <a:pt x="2050218" y="2368871"/>
                </a:lnTo>
                <a:lnTo>
                  <a:pt x="0" y="236887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706" tIns="28706" rIns="28706" bIns="28706" numCol="1" spcCol="1270" anchor="t" anchorCtr="0">
            <a:noAutofit/>
          </a:bodyPr>
          <a:lstStyle/>
          <a:p>
            <a:pPr defTabSz="502323" eaLnBrk="0" fontAlgn="base" hangingPunct="0">
              <a:lnSpc>
                <a:spcPct val="90000"/>
              </a:lnSpc>
              <a:spcBef>
                <a:spcPct val="0"/>
              </a:spcBef>
              <a:spcAft>
                <a:spcPct val="35000"/>
              </a:spcAft>
            </a:pPr>
            <a:r>
              <a:rPr lang="en-CA" sz="1129" dirty="0">
                <a:solidFill>
                  <a:srgbClr val="565656"/>
                </a:solidFill>
                <a:latin typeface="Calibri Light" panose="020F0302020204030204" pitchFamily="34" charset="0"/>
                <a:cs typeface="Calibri Light" panose="020F0302020204030204" pitchFamily="34" charset="0"/>
              </a:rPr>
              <a:t>Lessons learned and best practices</a:t>
            </a:r>
            <a:endParaRPr lang="en-US" sz="1129" dirty="0">
              <a:solidFill>
                <a:srgbClr val="565656"/>
              </a:solidFill>
              <a:latin typeface="Calibri Light" panose="020F0302020204030204" pitchFamily="34" charset="0"/>
              <a:cs typeface="Calibri Light" panose="020F0302020204030204" pitchFamily="34" charset="0"/>
            </a:endParaRPr>
          </a:p>
          <a:p>
            <a:pPr defTabSz="502323" eaLnBrk="0" fontAlgn="base" hangingPunct="0">
              <a:lnSpc>
                <a:spcPct val="90000"/>
              </a:lnSpc>
              <a:spcBef>
                <a:spcPct val="0"/>
              </a:spcBef>
              <a:spcAft>
                <a:spcPct val="35000"/>
              </a:spcAft>
            </a:pPr>
            <a:r>
              <a:rPr lang="en-CA" sz="1129" dirty="0">
                <a:solidFill>
                  <a:srgbClr val="565656"/>
                </a:solidFill>
                <a:latin typeface="Calibri Light" panose="020F0302020204030204" pitchFamily="34" charset="0"/>
                <a:cs typeface="Calibri Light" panose="020F0302020204030204" pitchFamily="34" charset="0"/>
              </a:rPr>
              <a:t>Learn from our own and from other organizations</a:t>
            </a:r>
          </a:p>
          <a:p>
            <a:pPr defTabSz="502323" eaLnBrk="0" fontAlgn="base" hangingPunct="0">
              <a:lnSpc>
                <a:spcPct val="90000"/>
              </a:lnSpc>
              <a:spcBef>
                <a:spcPct val="0"/>
              </a:spcBef>
              <a:spcAft>
                <a:spcPct val="35000"/>
              </a:spcAft>
            </a:pPr>
            <a:r>
              <a:rPr lang="en-CA" sz="1129" dirty="0">
                <a:solidFill>
                  <a:srgbClr val="565656"/>
                </a:solidFill>
                <a:latin typeface="Calibri Light" panose="020F0302020204030204" pitchFamily="34" charset="0"/>
                <a:cs typeface="Calibri Light" panose="020F0302020204030204" pitchFamily="34" charset="0"/>
              </a:rPr>
              <a:t>Client expectations and service standards</a:t>
            </a:r>
          </a:p>
          <a:p>
            <a:pPr defTabSz="502323" eaLnBrk="0" fontAlgn="base" hangingPunct="0">
              <a:lnSpc>
                <a:spcPct val="90000"/>
              </a:lnSpc>
              <a:spcBef>
                <a:spcPct val="0"/>
              </a:spcBef>
              <a:spcAft>
                <a:spcPct val="35000"/>
              </a:spcAft>
            </a:pPr>
            <a:endParaRPr lang="en-CA" sz="1129" dirty="0">
              <a:solidFill>
                <a:srgbClr val="7F7F7F"/>
              </a:solidFill>
              <a:latin typeface="Calibri Light" panose="020F0302020204030204" pitchFamily="34" charset="0"/>
              <a:cs typeface="Calibri Light" panose="020F0302020204030204" pitchFamily="34" charset="0"/>
            </a:endParaRPr>
          </a:p>
        </p:txBody>
      </p:sp>
      <p:sp>
        <p:nvSpPr>
          <p:cNvPr id="11" name="Freeform 10"/>
          <p:cNvSpPr/>
          <p:nvPr/>
        </p:nvSpPr>
        <p:spPr>
          <a:xfrm>
            <a:off x="7100218" y="7085589"/>
            <a:ext cx="1447629" cy="489339"/>
          </a:xfrm>
          <a:custGeom>
            <a:avLst/>
            <a:gdLst>
              <a:gd name="connsiteX0" fmla="*/ 0 w 1665246"/>
              <a:gd name="connsiteY0" fmla="*/ 0 h 562900"/>
              <a:gd name="connsiteX1" fmla="*/ 1665246 w 1665246"/>
              <a:gd name="connsiteY1" fmla="*/ 0 h 562900"/>
              <a:gd name="connsiteX2" fmla="*/ 1665246 w 1665246"/>
              <a:gd name="connsiteY2" fmla="*/ 562900 h 562900"/>
              <a:gd name="connsiteX3" fmla="*/ 0 w 1665246"/>
              <a:gd name="connsiteY3" fmla="*/ 562900 h 562900"/>
              <a:gd name="connsiteX4" fmla="*/ 0 w 1665246"/>
              <a:gd name="connsiteY4" fmla="*/ 0 h 56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246" h="562900">
                <a:moveTo>
                  <a:pt x="0" y="0"/>
                </a:moveTo>
                <a:lnTo>
                  <a:pt x="1665246" y="0"/>
                </a:lnTo>
                <a:lnTo>
                  <a:pt x="1665246" y="562900"/>
                </a:lnTo>
                <a:lnTo>
                  <a:pt x="0" y="5629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2995" tIns="52995" rIns="52995" bIns="52995" numCol="1" spcCol="1270" anchor="b" anchorCtr="0">
            <a:noAutofit/>
          </a:bodyPr>
          <a:lstStyle/>
          <a:p>
            <a:pPr defTabSz="927365" eaLnBrk="0" fontAlgn="base" hangingPunct="0">
              <a:lnSpc>
                <a:spcPct val="90000"/>
              </a:lnSpc>
              <a:spcBef>
                <a:spcPct val="0"/>
              </a:spcBef>
              <a:spcAft>
                <a:spcPct val="35000"/>
              </a:spcAft>
            </a:pPr>
            <a:r>
              <a:rPr lang="en-US" sz="2086" dirty="0">
                <a:solidFill>
                  <a:srgbClr val="3E4248">
                    <a:hueOff val="0"/>
                    <a:satOff val="0"/>
                    <a:lumOff val="0"/>
                    <a:alphaOff val="0"/>
                  </a:srgbClr>
                </a:solidFill>
                <a:latin typeface="Bahnschrift" panose="020B0502040204020203" pitchFamily="34" charset="0"/>
                <a:cs typeface="Calibri" panose="020F0502020204030204" pitchFamily="34" charset="0"/>
              </a:rPr>
              <a:t>Review</a:t>
            </a:r>
          </a:p>
        </p:txBody>
      </p:sp>
      <p:sp>
        <p:nvSpPr>
          <p:cNvPr id="12" name="Oval 11"/>
          <p:cNvSpPr/>
          <p:nvPr/>
        </p:nvSpPr>
        <p:spPr>
          <a:xfrm>
            <a:off x="8873531" y="7085589"/>
            <a:ext cx="489339" cy="489339"/>
          </a:xfrm>
          <a:prstGeom prst="ellipse">
            <a:avLst/>
          </a:prstGeom>
          <a:solidFill>
            <a:srgbClr val="D3DD96"/>
          </a:solidFill>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a:lstStyle/>
          <a:p>
            <a:endParaRPr lang="en-CA" sz="1565" dirty="0"/>
          </a:p>
        </p:txBody>
      </p:sp>
      <p:sp>
        <p:nvSpPr>
          <p:cNvPr id="13" name="Chord 12"/>
          <p:cNvSpPr/>
          <p:nvPr/>
        </p:nvSpPr>
        <p:spPr>
          <a:xfrm>
            <a:off x="8922465" y="7134523"/>
            <a:ext cx="391471" cy="391471"/>
          </a:xfrm>
          <a:prstGeom prst="chord">
            <a:avLst>
              <a:gd name="adj1" fmla="val 16200000"/>
              <a:gd name="adj2" fmla="val 16200000"/>
            </a:avLst>
          </a:prstGeom>
          <a:gradFill>
            <a:gsLst>
              <a:gs pos="0">
                <a:srgbClr val="C4D941"/>
              </a:gs>
              <a:gs pos="52000">
                <a:srgbClr val="798A38"/>
              </a:gs>
            </a:gsLst>
          </a:gradFill>
          <a:ln>
            <a:noFill/>
          </a:ln>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en-CA" sz="1565" dirty="0"/>
          </a:p>
        </p:txBody>
      </p:sp>
      <p:sp>
        <p:nvSpPr>
          <p:cNvPr id="14" name="Freeform 13"/>
          <p:cNvSpPr/>
          <p:nvPr/>
        </p:nvSpPr>
        <p:spPr>
          <a:xfrm>
            <a:off x="9426803" y="7552276"/>
            <a:ext cx="1987667" cy="1153376"/>
          </a:xfrm>
          <a:custGeom>
            <a:avLst/>
            <a:gdLst>
              <a:gd name="connsiteX0" fmla="*/ 0 w 2644811"/>
              <a:gd name="connsiteY0" fmla="*/ 0 h 2368871"/>
              <a:gd name="connsiteX1" fmla="*/ 2644811 w 2644811"/>
              <a:gd name="connsiteY1" fmla="*/ 0 h 2368871"/>
              <a:gd name="connsiteX2" fmla="*/ 2644811 w 2644811"/>
              <a:gd name="connsiteY2" fmla="*/ 2368871 h 2368871"/>
              <a:gd name="connsiteX3" fmla="*/ 0 w 2644811"/>
              <a:gd name="connsiteY3" fmla="*/ 2368871 h 2368871"/>
              <a:gd name="connsiteX4" fmla="*/ 0 w 2644811"/>
              <a:gd name="connsiteY4" fmla="*/ 0 h 2368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4811" h="2368871">
                <a:moveTo>
                  <a:pt x="0" y="0"/>
                </a:moveTo>
                <a:lnTo>
                  <a:pt x="2644811" y="0"/>
                </a:lnTo>
                <a:lnTo>
                  <a:pt x="2644811" y="2368871"/>
                </a:lnTo>
                <a:lnTo>
                  <a:pt x="0" y="236887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706" tIns="28706" rIns="28706" bIns="28706" numCol="1" spcCol="1270" anchor="t" anchorCtr="0">
            <a:noAutofit/>
          </a:bodyPr>
          <a:lstStyle/>
          <a:p>
            <a:pPr defTabSz="502323" eaLnBrk="0" fontAlgn="base" hangingPunct="0">
              <a:lnSpc>
                <a:spcPct val="90000"/>
              </a:lnSpc>
              <a:spcBef>
                <a:spcPct val="0"/>
              </a:spcBef>
              <a:spcAft>
                <a:spcPct val="35000"/>
              </a:spcAft>
            </a:pPr>
            <a:r>
              <a:rPr lang="en-CA" sz="1129" dirty="0">
                <a:solidFill>
                  <a:srgbClr val="565656"/>
                </a:solidFill>
                <a:latin typeface="Calibri Light" panose="020F0302020204030204" pitchFamily="34" charset="0"/>
                <a:cs typeface="Calibri Light" panose="020F0302020204030204" pitchFamily="34" charset="0"/>
              </a:rPr>
              <a:t>Our relations with our public and private partners</a:t>
            </a:r>
            <a:endParaRPr lang="en-US" sz="1129" dirty="0">
              <a:solidFill>
                <a:srgbClr val="565656"/>
              </a:solidFill>
              <a:latin typeface="Calibri Light" panose="020F0302020204030204" pitchFamily="34" charset="0"/>
              <a:cs typeface="Calibri Light" panose="020F0302020204030204" pitchFamily="34" charset="0"/>
            </a:endParaRPr>
          </a:p>
          <a:p>
            <a:pPr defTabSz="502323" eaLnBrk="0" fontAlgn="base" hangingPunct="0">
              <a:lnSpc>
                <a:spcPct val="90000"/>
              </a:lnSpc>
              <a:spcBef>
                <a:spcPct val="0"/>
              </a:spcBef>
              <a:spcAft>
                <a:spcPct val="35000"/>
              </a:spcAft>
            </a:pPr>
            <a:r>
              <a:rPr lang="en-CA" sz="1129" dirty="0">
                <a:solidFill>
                  <a:srgbClr val="565656"/>
                </a:solidFill>
                <a:latin typeface="Calibri Light" panose="020F0302020204030204" pitchFamily="34" charset="0"/>
                <a:cs typeface="Calibri Light" panose="020F0302020204030204" pitchFamily="34" charset="0"/>
              </a:rPr>
              <a:t>Develop digital services</a:t>
            </a:r>
          </a:p>
          <a:p>
            <a:pPr defTabSz="502323" eaLnBrk="0" fontAlgn="base" hangingPunct="0">
              <a:lnSpc>
                <a:spcPct val="90000"/>
              </a:lnSpc>
              <a:spcBef>
                <a:spcPct val="0"/>
              </a:spcBef>
              <a:spcAft>
                <a:spcPct val="35000"/>
              </a:spcAft>
            </a:pPr>
            <a:r>
              <a:rPr lang="en-CA" sz="1129" dirty="0">
                <a:solidFill>
                  <a:srgbClr val="565656"/>
                </a:solidFill>
                <a:latin typeface="Calibri Light" panose="020F0302020204030204" pitchFamily="34" charset="0"/>
                <a:cs typeface="Calibri Light" panose="020F0302020204030204" pitchFamily="34" charset="0"/>
              </a:rPr>
              <a:t>Apply user-centricity</a:t>
            </a:r>
          </a:p>
          <a:p>
            <a:pPr defTabSz="502323" eaLnBrk="0" fontAlgn="base" hangingPunct="0">
              <a:lnSpc>
                <a:spcPct val="90000"/>
              </a:lnSpc>
              <a:spcBef>
                <a:spcPct val="0"/>
              </a:spcBef>
              <a:spcAft>
                <a:spcPct val="35000"/>
              </a:spcAft>
            </a:pPr>
            <a:r>
              <a:rPr lang="en-CA" sz="1129" dirty="0">
                <a:solidFill>
                  <a:srgbClr val="565656"/>
                </a:solidFill>
                <a:latin typeface="Calibri Light" panose="020F0302020204030204" pitchFamily="34" charset="0"/>
                <a:cs typeface="Calibri Light" panose="020F0302020204030204" pitchFamily="34" charset="0"/>
              </a:rPr>
              <a:t>Imagine the next PSPC services</a:t>
            </a:r>
          </a:p>
        </p:txBody>
      </p:sp>
      <p:sp>
        <p:nvSpPr>
          <p:cNvPr id="15" name="Freeform 14"/>
          <p:cNvSpPr/>
          <p:nvPr/>
        </p:nvSpPr>
        <p:spPr>
          <a:xfrm>
            <a:off x="9375396" y="7092332"/>
            <a:ext cx="2107864" cy="489339"/>
          </a:xfrm>
          <a:custGeom>
            <a:avLst/>
            <a:gdLst>
              <a:gd name="connsiteX0" fmla="*/ 0 w 2424732"/>
              <a:gd name="connsiteY0" fmla="*/ 0 h 562900"/>
              <a:gd name="connsiteX1" fmla="*/ 2424732 w 2424732"/>
              <a:gd name="connsiteY1" fmla="*/ 0 h 562900"/>
              <a:gd name="connsiteX2" fmla="*/ 2424732 w 2424732"/>
              <a:gd name="connsiteY2" fmla="*/ 562900 h 562900"/>
              <a:gd name="connsiteX3" fmla="*/ 0 w 2424732"/>
              <a:gd name="connsiteY3" fmla="*/ 562900 h 562900"/>
              <a:gd name="connsiteX4" fmla="*/ 0 w 2424732"/>
              <a:gd name="connsiteY4" fmla="*/ 0 h 56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4732" h="562900">
                <a:moveTo>
                  <a:pt x="0" y="0"/>
                </a:moveTo>
                <a:lnTo>
                  <a:pt x="2424732" y="0"/>
                </a:lnTo>
                <a:lnTo>
                  <a:pt x="2424732" y="562900"/>
                </a:lnTo>
                <a:lnTo>
                  <a:pt x="0" y="5629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2995" tIns="52995" rIns="52995" bIns="52995" numCol="1" spcCol="1270" anchor="b" anchorCtr="0">
            <a:noAutofit/>
          </a:bodyPr>
          <a:lstStyle/>
          <a:p>
            <a:pPr defTabSz="927365" eaLnBrk="0" fontAlgn="base" hangingPunct="0">
              <a:lnSpc>
                <a:spcPct val="90000"/>
              </a:lnSpc>
              <a:spcBef>
                <a:spcPct val="0"/>
              </a:spcBef>
              <a:spcAft>
                <a:spcPct val="35000"/>
              </a:spcAft>
            </a:pPr>
            <a:r>
              <a:rPr lang="en-US" sz="2086" dirty="0">
                <a:solidFill>
                  <a:srgbClr val="3E4248">
                    <a:hueOff val="0"/>
                    <a:satOff val="0"/>
                    <a:lumOff val="0"/>
                    <a:alphaOff val="0"/>
                  </a:srgbClr>
                </a:solidFill>
                <a:latin typeface="Bahnschrift" panose="020B0502040204020203" pitchFamily="34" charset="0"/>
                <a:cs typeface="Calibri" panose="020F0502020204030204" pitchFamily="34" charset="0"/>
              </a:rPr>
              <a:t>Re-Position</a:t>
            </a:r>
          </a:p>
        </p:txBody>
      </p:sp>
      <p:sp>
        <p:nvSpPr>
          <p:cNvPr id="3" name="Rectangle 2">
            <a:extLst>
              <a:ext uri="{FF2B5EF4-FFF2-40B4-BE49-F238E27FC236}">
                <a16:creationId xmlns:a16="http://schemas.microsoft.com/office/drawing/2014/main" id="{AE8F3739-7CB9-44D9-94F3-D14A427D70A0}"/>
              </a:ext>
            </a:extLst>
          </p:cNvPr>
          <p:cNvSpPr/>
          <p:nvPr/>
        </p:nvSpPr>
        <p:spPr>
          <a:xfrm>
            <a:off x="5699231" y="365760"/>
            <a:ext cx="5090689" cy="584775"/>
          </a:xfrm>
          <a:prstGeom prst="rect">
            <a:avLst/>
          </a:prstGeom>
        </p:spPr>
        <p:txBody>
          <a:bodyPr wrap="none">
            <a:spAutoFit/>
          </a:bodyPr>
          <a:lstStyle/>
          <a:p>
            <a:pPr algn="r"/>
            <a:r>
              <a:rPr lang="en-CA" sz="3200" dirty="0">
                <a:latin typeface="Calibri" panose="020F0502020204030204" pitchFamily="34" charset="0"/>
                <a:ea typeface="Calibri"/>
                <a:cs typeface="Calibri" panose="020F0502020204030204" pitchFamily="34" charset="0"/>
                <a:sym typeface="Calibri"/>
              </a:rPr>
              <a:t>OnePSPC</a:t>
            </a:r>
            <a:r>
              <a:rPr lang="en-CA" sz="2800" dirty="0">
                <a:latin typeface="Calibri" panose="020F0502020204030204" pitchFamily="34" charset="0"/>
                <a:ea typeface="Calibri"/>
                <a:cs typeface="Calibri" panose="020F0502020204030204" pitchFamily="34" charset="0"/>
                <a:sym typeface="Calibri"/>
              </a:rPr>
              <a:t> </a:t>
            </a:r>
            <a:r>
              <a:rPr lang="en-CA" sz="3200" dirty="0">
                <a:latin typeface="Calibri" panose="020F0502020204030204" pitchFamily="34" charset="0"/>
                <a:ea typeface="Calibri"/>
                <a:cs typeface="Calibri" panose="020F0502020204030204" pitchFamily="34" charset="0"/>
                <a:sym typeface="Calibri"/>
              </a:rPr>
              <a:t>Service Framework</a:t>
            </a:r>
            <a:endParaRPr lang="en-CA" sz="2800" dirty="0">
              <a:latin typeface="Calibri" panose="020F0502020204030204" pitchFamily="34" charset="0"/>
              <a:ea typeface="Calibri"/>
              <a:cs typeface="Calibri" panose="020F0502020204030204" pitchFamily="34" charset="0"/>
              <a:sym typeface="Calibri"/>
            </a:endParaRPr>
          </a:p>
        </p:txBody>
      </p:sp>
      <p:sp>
        <p:nvSpPr>
          <p:cNvPr id="72" name="TextBox 71">
            <a:extLst>
              <a:ext uri="{FF2B5EF4-FFF2-40B4-BE49-F238E27FC236}">
                <a16:creationId xmlns:a16="http://schemas.microsoft.com/office/drawing/2014/main" id="{85698925-A3C8-4A9C-9F89-680C9FBBE866}"/>
              </a:ext>
            </a:extLst>
          </p:cNvPr>
          <p:cNvSpPr txBox="1"/>
          <p:nvPr/>
        </p:nvSpPr>
        <p:spPr>
          <a:xfrm>
            <a:off x="3529638" y="1203575"/>
            <a:ext cx="8323584" cy="575414"/>
          </a:xfrm>
          <a:prstGeom prst="rect">
            <a:avLst/>
          </a:prstGeom>
          <a:solidFill>
            <a:srgbClr val="FFFFFF"/>
          </a:solidFill>
        </p:spPr>
        <p:txBody>
          <a:bodyPr wrap="square" rtlCol="0" anchor="t">
            <a:spAutoFit/>
          </a:bodyPr>
          <a:lstStyle/>
          <a:p>
            <a:pPr algn="ctr" defTabSz="886507" eaLnBrk="0" fontAlgn="base" hangingPunct="0">
              <a:spcBef>
                <a:spcPct val="0"/>
              </a:spcBef>
              <a:spcAft>
                <a:spcPct val="0"/>
              </a:spcAft>
              <a:defRPr/>
            </a:pPr>
            <a:r>
              <a:rPr lang="en-US" sz="1739" dirty="0">
                <a:solidFill>
                  <a:srgbClr val="565656"/>
                </a:solidFill>
                <a:latin typeface="Bahnschrift" panose="020B0502040204020203" pitchFamily="34" charset="0"/>
                <a:ea typeface="Calibri Light" charset="0"/>
                <a:cs typeface="Calibri Light"/>
              </a:rPr>
              <a:t>A cohesive departmental approach to providing services</a:t>
            </a:r>
          </a:p>
          <a:p>
            <a:pPr algn="ctr" defTabSz="886507" eaLnBrk="0" fontAlgn="base" hangingPunct="0">
              <a:spcBef>
                <a:spcPct val="0"/>
              </a:spcBef>
              <a:spcAft>
                <a:spcPct val="0"/>
              </a:spcAft>
              <a:defRPr/>
            </a:pPr>
            <a:r>
              <a:rPr lang="en-US" sz="1400" i="1" dirty="0">
                <a:solidFill>
                  <a:srgbClr val="565656"/>
                </a:solidFill>
                <a:latin typeface="Calibri Light"/>
                <a:cs typeface="Calibri Light"/>
              </a:rPr>
              <a:t>Services are simple to find and understand, supported by knowledgeable, invested workforce</a:t>
            </a:r>
          </a:p>
        </p:txBody>
      </p:sp>
    </p:spTree>
    <p:extLst>
      <p:ext uri="{BB962C8B-B14F-4D97-AF65-F5344CB8AC3E}">
        <p14:creationId xmlns:p14="http://schemas.microsoft.com/office/powerpoint/2010/main" val="1924532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a:extLst>
              <a:ext uri="{FF2B5EF4-FFF2-40B4-BE49-F238E27FC236}">
                <a16:creationId xmlns:a16="http://schemas.microsoft.com/office/drawing/2014/main" id="{7E73707D-1E12-DD4F-BE8D-AD35641EBC21}"/>
              </a:ext>
            </a:extLst>
          </p:cNvPr>
          <p:cNvSpPr txBox="1"/>
          <p:nvPr/>
        </p:nvSpPr>
        <p:spPr>
          <a:xfrm>
            <a:off x="361950" y="461371"/>
            <a:ext cx="10480103" cy="627416"/>
          </a:xfrm>
          <a:prstGeom prst="rect">
            <a:avLst/>
          </a:prstGeom>
          <a:noFill/>
        </p:spPr>
        <p:txBody>
          <a:bodyPr wrap="square" rtlCol="0" anchor="t">
            <a:spAutoFit/>
          </a:bodyPr>
          <a:lstStyle/>
          <a:p>
            <a:pPr algn="r" defTabSz="886507" eaLnBrk="0" fontAlgn="base" hangingPunct="0">
              <a:spcBef>
                <a:spcPct val="0"/>
              </a:spcBef>
              <a:spcAft>
                <a:spcPct val="0"/>
              </a:spcAft>
              <a:defRPr/>
            </a:pPr>
            <a:r>
              <a:rPr lang="en-CA" sz="3477" b="1" dirty="0">
                <a:latin typeface="Calibri" panose="020F0502020204030204" pitchFamily="34" charset="0"/>
                <a:cs typeface="Calibri" panose="020F0502020204030204" pitchFamily="34" charset="0"/>
              </a:rPr>
              <a:t>OnePSPC Service Framework</a:t>
            </a:r>
            <a:endParaRPr lang="en-US" sz="2782" dirty="0">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971733D4-033F-C247-B8FE-5E9C79CCBF42}"/>
              </a:ext>
            </a:extLst>
          </p:cNvPr>
          <p:cNvPicPr>
            <a:picLocks noChangeAspect="1"/>
          </p:cNvPicPr>
          <p:nvPr/>
        </p:nvPicPr>
        <p:blipFill>
          <a:blip r:embed="rId3"/>
          <a:stretch>
            <a:fillRect/>
          </a:stretch>
        </p:blipFill>
        <p:spPr>
          <a:xfrm>
            <a:off x="2828896" y="1310548"/>
            <a:ext cx="9887007" cy="7437303"/>
          </a:xfrm>
          <a:prstGeom prst="rect">
            <a:avLst/>
          </a:prstGeom>
        </p:spPr>
      </p:pic>
    </p:spTree>
    <p:extLst>
      <p:ext uri="{BB962C8B-B14F-4D97-AF65-F5344CB8AC3E}">
        <p14:creationId xmlns:p14="http://schemas.microsoft.com/office/powerpoint/2010/main" val="3278598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CF06CA-00E6-472C-9322-E8E2CDBB091E}"/>
              </a:ext>
            </a:extLst>
          </p:cNvPr>
          <p:cNvSpPr>
            <a:spLocks noGrp="1"/>
          </p:cNvSpPr>
          <p:nvPr>
            <p:ph idx="1"/>
          </p:nvPr>
        </p:nvSpPr>
        <p:spPr>
          <a:xfrm>
            <a:off x="685800" y="1437048"/>
            <a:ext cx="13689346" cy="7668852"/>
          </a:xfrm>
        </p:spPr>
        <p:txBody>
          <a:bodyPr>
            <a:normAutofit/>
          </a:bodyPr>
          <a:lstStyle/>
          <a:p>
            <a:pPr marL="514350" indent="-514350">
              <a:buFont typeface="+mj-lt"/>
              <a:buAutoNum type="arabicPeriod"/>
            </a:pPr>
            <a:r>
              <a:rPr lang="en-CA" sz="3200" dirty="0">
                <a:latin typeface="Calibri" panose="020F0502020204030204" pitchFamily="34" charset="0"/>
                <a:cs typeface="Calibri" panose="020F0502020204030204" pitchFamily="34" charset="0"/>
              </a:rPr>
              <a:t>Identify investments that align with PSPC’s Service Agenda</a:t>
            </a:r>
          </a:p>
          <a:p>
            <a:pPr marL="1013475" lvl="1" indent="-342900">
              <a:lnSpc>
                <a:spcPct val="100000"/>
              </a:lnSpc>
              <a:spcBef>
                <a:spcPts val="1200"/>
              </a:spcBef>
            </a:pPr>
            <a:r>
              <a:rPr lang="en-CA" sz="2000" dirty="0">
                <a:latin typeface="Calibri" panose="020F0502020204030204" pitchFamily="34" charset="0"/>
                <a:cs typeface="Calibri" panose="020F0502020204030204" pitchFamily="34" charset="0"/>
              </a:rPr>
              <a:t>Service is not fully funded</a:t>
            </a:r>
          </a:p>
          <a:p>
            <a:pPr marL="1013475" lvl="1" indent="-342900">
              <a:lnSpc>
                <a:spcPct val="100000"/>
              </a:lnSpc>
              <a:spcBef>
                <a:spcPts val="1200"/>
              </a:spcBef>
            </a:pPr>
            <a:r>
              <a:rPr lang="en-CA" sz="2000" dirty="0">
                <a:latin typeface="Calibri" panose="020F0502020204030204" pitchFamily="34" charset="0"/>
                <a:cs typeface="Calibri" panose="020F0502020204030204" pitchFamily="34" charset="0"/>
              </a:rPr>
              <a:t>Service portfolios in perspective – outcomes/impact </a:t>
            </a:r>
          </a:p>
          <a:p>
            <a:pPr marL="1013475" lvl="1" indent="-342900">
              <a:lnSpc>
                <a:spcPct val="100000"/>
              </a:lnSpc>
              <a:spcBef>
                <a:spcPts val="1200"/>
              </a:spcBef>
            </a:pPr>
            <a:endParaRPr lang="en-CA" sz="2000" dirty="0">
              <a:latin typeface="Calibri" panose="020F0502020204030204" pitchFamily="34" charset="0"/>
              <a:cs typeface="Calibri" panose="020F0502020204030204" pitchFamily="34" charset="0"/>
            </a:endParaRPr>
          </a:p>
          <a:p>
            <a:pPr marL="514350" indent="-514350">
              <a:buFont typeface="+mj-lt"/>
              <a:buAutoNum type="arabicPeriod"/>
            </a:pPr>
            <a:r>
              <a:rPr lang="en-CA" sz="3200" dirty="0">
                <a:latin typeface="Calibri" panose="020F0502020204030204" pitchFamily="34" charset="0"/>
                <a:cs typeface="Calibri" panose="020F0502020204030204" pitchFamily="34" charset="0"/>
              </a:rPr>
              <a:t>Promote and Enhance the PSPC Service Tools</a:t>
            </a:r>
          </a:p>
          <a:p>
            <a:pPr marL="1013475" lvl="1" indent="-342900">
              <a:lnSpc>
                <a:spcPct val="100000"/>
              </a:lnSpc>
              <a:spcBef>
                <a:spcPts val="1200"/>
              </a:spcBef>
            </a:pPr>
            <a:r>
              <a:rPr lang="en-CA" sz="2000" dirty="0">
                <a:latin typeface="Calibri" panose="020F0502020204030204" pitchFamily="34" charset="0"/>
                <a:cs typeface="Calibri" panose="020F0502020204030204" pitchFamily="34" charset="0"/>
              </a:rPr>
              <a:t>Service Catalogue – enhance with functions, integrate CRM</a:t>
            </a:r>
          </a:p>
          <a:p>
            <a:pPr marL="1013475" lvl="1" indent="-342900">
              <a:lnSpc>
                <a:spcPct val="100000"/>
              </a:lnSpc>
              <a:spcBef>
                <a:spcPts val="1200"/>
              </a:spcBef>
            </a:pPr>
            <a:r>
              <a:rPr lang="en-CA" sz="2000" dirty="0">
                <a:latin typeface="Calibri" panose="020F0502020204030204" pitchFamily="34" charset="0"/>
                <a:cs typeface="Calibri" panose="020F0502020204030204" pitchFamily="34" charset="0"/>
              </a:rPr>
              <a:t>Client Relationship Management (CRM) – Simplifying user experience and Departmental function</a:t>
            </a:r>
          </a:p>
          <a:p>
            <a:pPr marL="1013475" lvl="1" indent="-342900">
              <a:lnSpc>
                <a:spcPct val="100000"/>
              </a:lnSpc>
              <a:spcBef>
                <a:spcPts val="1200"/>
              </a:spcBef>
            </a:pPr>
            <a:r>
              <a:rPr lang="en-CA" sz="2000" dirty="0">
                <a:latin typeface="Calibri" panose="020F0502020204030204" pitchFamily="34" charset="0"/>
                <a:cs typeface="Calibri" panose="020F0502020204030204" pitchFamily="34" charset="0"/>
              </a:rPr>
              <a:t>Integrated Service Management (ISM) – Implement the GC Platform of Choice for service (BMC Helix) </a:t>
            </a:r>
          </a:p>
          <a:p>
            <a:pPr marL="1013475" lvl="1" indent="-342900">
              <a:lnSpc>
                <a:spcPct val="100000"/>
              </a:lnSpc>
              <a:spcBef>
                <a:spcPts val="1200"/>
              </a:spcBef>
            </a:pPr>
            <a:r>
              <a:rPr lang="en-CA" sz="2000" dirty="0">
                <a:latin typeface="Calibri" panose="020F0502020204030204" pitchFamily="34" charset="0"/>
                <a:cs typeface="Calibri" panose="020F0502020204030204" pitchFamily="34" charset="0"/>
              </a:rPr>
              <a:t>Enhanced client knowledge based on stated client need</a:t>
            </a:r>
          </a:p>
          <a:p>
            <a:pPr marL="1013475" lvl="1" indent="-342900">
              <a:lnSpc>
                <a:spcPct val="100000"/>
              </a:lnSpc>
              <a:spcBef>
                <a:spcPts val="1200"/>
              </a:spcBef>
            </a:pPr>
            <a:endParaRPr lang="en-CA" sz="2000" dirty="0">
              <a:latin typeface="Calibri" panose="020F0502020204030204" pitchFamily="34" charset="0"/>
              <a:cs typeface="Calibri" panose="020F0502020204030204" pitchFamily="34" charset="0"/>
            </a:endParaRPr>
          </a:p>
          <a:p>
            <a:pPr marL="514350" indent="-514350">
              <a:buFont typeface="+mj-lt"/>
              <a:buAutoNum type="arabicPeriod"/>
            </a:pPr>
            <a:r>
              <a:rPr lang="en-CA" sz="3200" dirty="0">
                <a:latin typeface="Calibri" panose="020F0502020204030204" pitchFamily="34" charset="0"/>
                <a:cs typeface="Calibri" panose="020F0502020204030204" pitchFamily="34" charset="0"/>
              </a:rPr>
              <a:t>Develop a 3-Year implementation Plan starting in April 2021 for Service</a:t>
            </a:r>
          </a:p>
          <a:p>
            <a:pPr marL="1013475" lvl="1" indent="-342900">
              <a:lnSpc>
                <a:spcPct val="100000"/>
              </a:lnSpc>
              <a:spcBef>
                <a:spcPts val="1200"/>
              </a:spcBef>
            </a:pPr>
            <a:r>
              <a:rPr lang="en-CA" sz="2000" dirty="0">
                <a:latin typeface="Calibri" panose="020F0502020204030204" pitchFamily="34" charset="0"/>
                <a:cs typeface="Calibri" panose="020F0502020204030204" pitchFamily="34" charset="0"/>
              </a:rPr>
              <a:t>Implementation of the TBS Policy on Service and Digital </a:t>
            </a:r>
          </a:p>
          <a:p>
            <a:pPr marL="1013475" lvl="1" indent="-342900">
              <a:lnSpc>
                <a:spcPct val="100000"/>
              </a:lnSpc>
              <a:spcBef>
                <a:spcPts val="1200"/>
              </a:spcBef>
            </a:pPr>
            <a:r>
              <a:rPr lang="en-CA" sz="2000" dirty="0">
                <a:latin typeface="Calibri" panose="020F0502020204030204" pitchFamily="34" charset="0"/>
                <a:cs typeface="Calibri" panose="020F0502020204030204" pitchFamily="34" charset="0"/>
              </a:rPr>
              <a:t>With alignment to the PSPC Integrated Business Plan</a:t>
            </a:r>
          </a:p>
          <a:p>
            <a:pPr marL="1013475" lvl="1" indent="-342900">
              <a:lnSpc>
                <a:spcPct val="100000"/>
              </a:lnSpc>
              <a:spcBef>
                <a:spcPts val="1200"/>
              </a:spcBef>
            </a:pPr>
            <a:r>
              <a:rPr lang="en-CA" sz="2000" dirty="0">
                <a:latin typeface="Calibri" panose="020F0502020204030204" pitchFamily="34" charset="0"/>
                <a:cs typeface="Calibri" panose="020F0502020204030204" pitchFamily="34" charset="0"/>
              </a:rPr>
              <a:t>Address 4 pillars from Framework (value proposition and alignment)</a:t>
            </a:r>
            <a:endParaRPr lang="en-CA" dirty="0">
              <a:latin typeface="Calibri" panose="020F0502020204030204" pitchFamily="34" charset="0"/>
              <a:cs typeface="Calibri" panose="020F0502020204030204" pitchFamily="34" charset="0"/>
            </a:endParaRPr>
          </a:p>
        </p:txBody>
      </p:sp>
      <p:sp>
        <p:nvSpPr>
          <p:cNvPr id="3" name="Title 2">
            <a:extLst>
              <a:ext uri="{FF2B5EF4-FFF2-40B4-BE49-F238E27FC236}">
                <a16:creationId xmlns:a16="http://schemas.microsoft.com/office/drawing/2014/main" id="{06C77CA5-BCC6-431E-B0FC-E7EC91EA36C1}"/>
              </a:ext>
            </a:extLst>
          </p:cNvPr>
          <p:cNvSpPr>
            <a:spLocks noGrp="1"/>
          </p:cNvSpPr>
          <p:nvPr>
            <p:ph type="title"/>
          </p:nvPr>
        </p:nvSpPr>
        <p:spPr>
          <a:xfrm>
            <a:off x="0" y="365760"/>
            <a:ext cx="10789920" cy="822960"/>
          </a:xfrm>
        </p:spPr>
        <p:txBody>
          <a:bodyPr>
            <a:normAutofit/>
          </a:bodyPr>
          <a:lstStyle/>
          <a:p>
            <a:r>
              <a:rPr lang="en-CA" sz="3200" dirty="0">
                <a:latin typeface="Calibri" panose="020F0502020204030204" pitchFamily="34" charset="0"/>
                <a:cs typeface="Calibri" panose="020F0502020204030204" pitchFamily="34" charset="0"/>
              </a:rPr>
              <a:t>Proposed Next Steps</a:t>
            </a:r>
            <a:endParaRPr lang="en-CA"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87653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69C5E2-6A0B-4A13-94CE-1A74CFD74E1B}"/>
              </a:ext>
            </a:extLst>
          </p:cNvPr>
          <p:cNvSpPr>
            <a:spLocks noGrp="1"/>
          </p:cNvSpPr>
          <p:nvPr>
            <p:ph type="title"/>
          </p:nvPr>
        </p:nvSpPr>
        <p:spPr>
          <a:xfrm>
            <a:off x="0" y="365760"/>
            <a:ext cx="10789920" cy="822960"/>
          </a:xfrm>
        </p:spPr>
        <p:txBody>
          <a:bodyPr/>
          <a:lstStyle/>
          <a:p>
            <a:r>
              <a:rPr lang="en-CA" dirty="0">
                <a:latin typeface="Calibri" panose="020F0502020204030204" pitchFamily="34" charset="0"/>
                <a:cs typeface="Calibri" panose="020F0502020204030204" pitchFamily="34" charset="0"/>
              </a:rPr>
              <a:t>Feedback</a:t>
            </a:r>
          </a:p>
        </p:txBody>
      </p:sp>
      <p:sp>
        <p:nvSpPr>
          <p:cNvPr id="7" name="Content Placeholder 6">
            <a:extLst>
              <a:ext uri="{FF2B5EF4-FFF2-40B4-BE49-F238E27FC236}">
                <a16:creationId xmlns:a16="http://schemas.microsoft.com/office/drawing/2014/main" id="{9EBEB04C-228E-4D8A-A8AB-57615ED5C788}"/>
              </a:ext>
            </a:extLst>
          </p:cNvPr>
          <p:cNvSpPr>
            <a:spLocks noGrp="1"/>
          </p:cNvSpPr>
          <p:nvPr>
            <p:ph idx="1"/>
          </p:nvPr>
        </p:nvSpPr>
        <p:spPr>
          <a:xfrm>
            <a:off x="1068705" y="1854971"/>
            <a:ext cx="13407390" cy="5677943"/>
          </a:xfrm>
        </p:spPr>
        <p:txBody>
          <a:bodyPr>
            <a:normAutofit/>
          </a:bodyPr>
          <a:lstStyle/>
          <a:p>
            <a:r>
              <a:rPr lang="en-CA" sz="6000" dirty="0">
                <a:solidFill>
                  <a:schemeClr val="tx1">
                    <a:lumMod val="65000"/>
                    <a:lumOff val="35000"/>
                  </a:schemeClr>
                </a:solidFill>
              </a:rPr>
              <a:t>Questions? </a:t>
            </a:r>
          </a:p>
          <a:p>
            <a:endParaRPr lang="en-CA" sz="6000" dirty="0">
              <a:solidFill>
                <a:schemeClr val="tx1">
                  <a:lumMod val="65000"/>
                  <a:lumOff val="35000"/>
                </a:schemeClr>
              </a:solidFill>
            </a:endParaRPr>
          </a:p>
          <a:p>
            <a:pPr lvl="1"/>
            <a:r>
              <a:rPr lang="en-CA" sz="6000" dirty="0">
                <a:solidFill>
                  <a:schemeClr val="tx1">
                    <a:lumMod val="65000"/>
                    <a:lumOff val="35000"/>
                  </a:schemeClr>
                </a:solidFill>
              </a:rPr>
              <a:t>Comments?</a:t>
            </a:r>
          </a:p>
          <a:p>
            <a:pPr lvl="1"/>
            <a:endParaRPr lang="en-CA" sz="6000" dirty="0">
              <a:solidFill>
                <a:schemeClr val="tx1">
                  <a:lumMod val="65000"/>
                  <a:lumOff val="35000"/>
                </a:schemeClr>
              </a:solidFill>
            </a:endParaRPr>
          </a:p>
          <a:p>
            <a:pPr lvl="2"/>
            <a:r>
              <a:rPr lang="en-CA" sz="6000" dirty="0">
                <a:solidFill>
                  <a:schemeClr val="tx1">
                    <a:lumMod val="65000"/>
                    <a:lumOff val="35000"/>
                  </a:schemeClr>
                </a:solidFill>
              </a:rPr>
              <a:t>Suggestions? </a:t>
            </a:r>
          </a:p>
          <a:p>
            <a:pPr marL="0" indent="0">
              <a:buNone/>
            </a:pPr>
            <a:endParaRPr lang="en-CA" sz="5400" dirty="0">
              <a:solidFill>
                <a:schemeClr val="tx1">
                  <a:lumMod val="65000"/>
                  <a:lumOff val="35000"/>
                </a:schemeClr>
              </a:solidFill>
            </a:endParaRPr>
          </a:p>
        </p:txBody>
      </p:sp>
      <p:sp>
        <p:nvSpPr>
          <p:cNvPr id="8" name="Google Shape;184;p33">
            <a:extLst>
              <a:ext uri="{FF2B5EF4-FFF2-40B4-BE49-F238E27FC236}">
                <a16:creationId xmlns:a16="http://schemas.microsoft.com/office/drawing/2014/main" id="{7A196BED-35A2-A044-AC73-FC21052BE451}"/>
              </a:ext>
            </a:extLst>
          </p:cNvPr>
          <p:cNvSpPr txBox="1"/>
          <p:nvPr/>
        </p:nvSpPr>
        <p:spPr>
          <a:xfrm>
            <a:off x="1068705" y="7656356"/>
            <a:ext cx="2891200" cy="1138956"/>
          </a:xfrm>
          <a:prstGeom prst="rect">
            <a:avLst/>
          </a:prstGeom>
          <a:noFill/>
          <a:ln>
            <a:noFill/>
          </a:ln>
        </p:spPr>
        <p:txBody>
          <a:bodyPr spcFirstLastPara="1" wrap="square" lIns="62333" tIns="31167" rIns="62333" bIns="31167" anchor="t" anchorCtr="0">
            <a:noAutofit/>
          </a:bodyPr>
          <a:lstStyle/>
          <a:p>
            <a:pPr>
              <a:buClr>
                <a:schemeClr val="dk1"/>
              </a:buClr>
              <a:buSzPts val="1200"/>
            </a:pPr>
            <a:r>
              <a:rPr lang="en-CA" sz="1599" b="1" dirty="0">
                <a:solidFill>
                  <a:schemeClr val="dk1"/>
                </a:solidFill>
                <a:latin typeface="Calibri"/>
                <a:ea typeface="Calibri"/>
                <a:cs typeface="Calibri"/>
                <a:sym typeface="Calibri"/>
              </a:rPr>
              <a:t>Raymond Martin</a:t>
            </a:r>
          </a:p>
          <a:p>
            <a:pPr>
              <a:buClr>
                <a:schemeClr val="dk1"/>
              </a:buClr>
              <a:buSzPts val="1200"/>
            </a:pPr>
            <a:r>
              <a:rPr lang="en-CA" sz="1599" dirty="0">
                <a:solidFill>
                  <a:schemeClr val="dk1"/>
                </a:solidFill>
                <a:latin typeface="Calibri"/>
                <a:cs typeface="Calibri"/>
                <a:sym typeface="Calibri"/>
              </a:rPr>
              <a:t>Senior Executive Director</a:t>
            </a:r>
          </a:p>
          <a:p>
            <a:pPr>
              <a:buClr>
                <a:schemeClr val="dk1"/>
              </a:buClr>
              <a:buSzPts val="1200"/>
            </a:pPr>
            <a:r>
              <a:rPr lang="en-CA" sz="1599" dirty="0">
                <a:solidFill>
                  <a:schemeClr val="dk1"/>
                </a:solidFill>
                <a:latin typeface="Calibri"/>
                <a:cs typeface="Calibri"/>
                <a:sym typeface="Calibri"/>
              </a:rPr>
              <a:t>Service and Digital Policy</a:t>
            </a:r>
          </a:p>
          <a:p>
            <a:pPr>
              <a:buClr>
                <a:schemeClr val="dk1"/>
              </a:buClr>
              <a:buSzPts val="1200"/>
            </a:pPr>
            <a:r>
              <a:rPr lang="en-CA" sz="1599" dirty="0">
                <a:solidFill>
                  <a:schemeClr val="dk1"/>
                </a:solidFill>
                <a:latin typeface="Calibri"/>
                <a:cs typeface="Calibri"/>
                <a:sym typeface="Calibri"/>
              </a:rPr>
              <a:t>PSPC Designated Service Official</a:t>
            </a:r>
          </a:p>
          <a:p>
            <a:pPr>
              <a:buClr>
                <a:schemeClr val="dk1"/>
              </a:buClr>
              <a:buSzPts val="1200"/>
            </a:pPr>
            <a:r>
              <a:rPr lang="en-CA" sz="1000" dirty="0">
                <a:solidFill>
                  <a:schemeClr val="dk1"/>
                </a:solidFill>
                <a:cs typeface="Calibri"/>
                <a:sym typeface="Calibri"/>
                <a:hlinkClick r:id="rId2"/>
              </a:rPr>
              <a:t>Raymond.Martin@tpsgc-pwgsc.gc.ca</a:t>
            </a:r>
            <a:endParaRPr lang="en-CA" sz="1000" dirty="0">
              <a:solidFill>
                <a:schemeClr val="dk1"/>
              </a:solidFill>
              <a:cs typeface="Calibri"/>
              <a:sym typeface="Calibri"/>
            </a:endParaRPr>
          </a:p>
          <a:p>
            <a:pPr>
              <a:buClr>
                <a:schemeClr val="dk1"/>
              </a:buClr>
              <a:buSzPts val="1200"/>
            </a:pPr>
            <a:endParaRPr sz="933" dirty="0"/>
          </a:p>
        </p:txBody>
      </p:sp>
      <p:pic>
        <p:nvPicPr>
          <p:cNvPr id="5" name="Picture 4" descr="A group of people standing in front of a sign&#10;&#10;Description automatically generated with low confidence">
            <a:extLst>
              <a:ext uri="{FF2B5EF4-FFF2-40B4-BE49-F238E27FC236}">
                <a16:creationId xmlns:a16="http://schemas.microsoft.com/office/drawing/2014/main" id="{AEA3DF6F-72B7-DD4D-B1DE-644378EBDD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70752" y="2360091"/>
            <a:ext cx="4430848" cy="4116549"/>
          </a:xfrm>
          <a:prstGeom prst="rect">
            <a:avLst/>
          </a:prstGeom>
        </p:spPr>
      </p:pic>
    </p:spTree>
    <p:extLst>
      <p:ext uri="{BB962C8B-B14F-4D97-AF65-F5344CB8AC3E}">
        <p14:creationId xmlns:p14="http://schemas.microsoft.com/office/powerpoint/2010/main" val="4145449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45"/>
          <p:cNvSpPr txBox="1">
            <a:spLocks noGrp="1"/>
          </p:cNvSpPr>
          <p:nvPr>
            <p:ph type="title"/>
          </p:nvPr>
        </p:nvSpPr>
        <p:spPr>
          <a:xfrm>
            <a:off x="0" y="365760"/>
            <a:ext cx="10789920" cy="822960"/>
          </a:xfrm>
          <a:prstGeom prst="rect">
            <a:avLst/>
          </a:prstGeom>
          <a:noFill/>
          <a:ln>
            <a:noFill/>
          </a:ln>
        </p:spPr>
        <p:txBody>
          <a:bodyPr spcFirstLastPara="1" vert="horz" wrap="square" lIns="121900" tIns="121900" rIns="121900" bIns="121900" rtlCol="0" anchor="ctr" anchorCtr="0">
            <a:noAutofit/>
          </a:bodyPr>
          <a:lstStyle/>
          <a:p>
            <a:pPr algn="r">
              <a:lnSpc>
                <a:spcPct val="85000"/>
              </a:lnSpc>
              <a:spcBef>
                <a:spcPts val="0"/>
              </a:spcBef>
            </a:pPr>
            <a:r>
              <a:rPr lang="en-CA" sz="3200" dirty="0">
                <a:latin typeface="Calibri" panose="020F0502020204030204" pitchFamily="34" charset="0"/>
                <a:cs typeface="Calibri" panose="020F0502020204030204" pitchFamily="34" charset="0"/>
              </a:rPr>
              <a:t>Overview</a:t>
            </a:r>
            <a:endParaRPr sz="3067" dirty="0">
              <a:solidFill>
                <a:srgbClr val="434343"/>
              </a:solidFill>
              <a:latin typeface="Calibri" panose="020F0502020204030204" pitchFamily="34" charset="0"/>
              <a:ea typeface="Alfa Slab One"/>
              <a:cs typeface="Calibri" panose="020F0502020204030204" pitchFamily="34" charset="0"/>
              <a:sym typeface="Alfa Slab One"/>
            </a:endParaRPr>
          </a:p>
        </p:txBody>
      </p:sp>
      <p:sp>
        <p:nvSpPr>
          <p:cNvPr id="20" name="Content Placeholder 2"/>
          <p:cNvSpPr txBox="1">
            <a:spLocks/>
          </p:cNvSpPr>
          <p:nvPr/>
        </p:nvSpPr>
        <p:spPr>
          <a:xfrm>
            <a:off x="2656639" y="2710062"/>
            <a:ext cx="10828421" cy="4413868"/>
          </a:xfrm>
          <a:prstGeom prst="rect">
            <a:avLst/>
          </a:prstGeom>
          <a:solidFill>
            <a:schemeClr val="bg1"/>
          </a:solidFill>
          <a:ln>
            <a:noFill/>
          </a:ln>
        </p:spPr>
        <p:txBody>
          <a:bodyPr spcFirstLastPara="1" vert="horz" wrap="square" lIns="46750" tIns="23375" rIns="46750" bIns="23375" rtlCol="0" anchor="t" anchorCtr="0">
            <a:noAutofit/>
          </a:bodyPr>
          <a:lstStyle>
            <a:lvl1pPr marL="609585" marR="0" lvl="0" indent="-440256" algn="l" defTabSz="914400" rtl="0" eaLnBrk="1" latinLnBrk="0" hangingPunct="1">
              <a:lnSpc>
                <a:spcPct val="100000"/>
              </a:lnSpc>
              <a:spcBef>
                <a:spcPts val="400"/>
              </a:spcBef>
              <a:spcAft>
                <a:spcPts val="0"/>
              </a:spcAft>
              <a:buClr>
                <a:srgbClr val="3F464A"/>
              </a:buClr>
              <a:buSzPts val="1600"/>
              <a:buFont typeface="Arial"/>
              <a:buChar char="•"/>
              <a:defRPr sz="2133" b="0" i="0" u="none" strike="noStrike" kern="1200" cap="none">
                <a:solidFill>
                  <a:srgbClr val="3F464A"/>
                </a:solidFill>
                <a:latin typeface="Arial"/>
                <a:ea typeface="Arial"/>
                <a:cs typeface="Arial"/>
                <a:sym typeface="Arial"/>
              </a:defRPr>
            </a:lvl1pPr>
            <a:lvl2pPr marL="1219170" marR="0" lvl="1" indent="-423323" algn="l" defTabSz="914400" rtl="0" eaLnBrk="1" latinLnBrk="0" hangingPunct="1">
              <a:lnSpc>
                <a:spcPct val="100000"/>
              </a:lnSpc>
              <a:spcBef>
                <a:spcPts val="400"/>
              </a:spcBef>
              <a:spcAft>
                <a:spcPts val="0"/>
              </a:spcAft>
              <a:buClr>
                <a:srgbClr val="3F464A"/>
              </a:buClr>
              <a:buSzPts val="1400"/>
              <a:buFont typeface="Arial"/>
              <a:buChar char="–"/>
              <a:defRPr sz="1867" b="0" i="0" u="none" strike="noStrike" kern="1200" cap="none">
                <a:solidFill>
                  <a:srgbClr val="3F464A"/>
                </a:solidFill>
                <a:latin typeface="Arial"/>
                <a:ea typeface="Arial"/>
                <a:cs typeface="Arial"/>
                <a:sym typeface="Arial"/>
              </a:defRPr>
            </a:lvl2pPr>
            <a:lvl3pPr marL="1828754" marR="0" lvl="2" indent="-406390" algn="l" defTabSz="914400" rtl="0" eaLnBrk="1" latinLnBrk="0" hangingPunct="1">
              <a:lnSpc>
                <a:spcPct val="100000"/>
              </a:lnSpc>
              <a:spcBef>
                <a:spcPts val="267"/>
              </a:spcBef>
              <a:spcAft>
                <a:spcPts val="0"/>
              </a:spcAft>
              <a:buClr>
                <a:srgbClr val="3F464A"/>
              </a:buClr>
              <a:buSzPts val="1200"/>
              <a:buFont typeface="Arial"/>
              <a:buChar char="•"/>
              <a:defRPr sz="1600" b="0" i="0" u="none" strike="noStrike" kern="1200" cap="none">
                <a:solidFill>
                  <a:srgbClr val="3F464A"/>
                </a:solidFill>
                <a:latin typeface="Arial"/>
                <a:ea typeface="Arial"/>
                <a:cs typeface="Arial"/>
                <a:sym typeface="Arial"/>
              </a:defRPr>
            </a:lvl3pPr>
            <a:lvl4pPr marL="2438339" marR="0" lvl="3" indent="-397923" algn="l" defTabSz="914400" rtl="0" eaLnBrk="1" latinLnBrk="0" hangingPunct="1">
              <a:lnSpc>
                <a:spcPct val="100000"/>
              </a:lnSpc>
              <a:spcBef>
                <a:spcPts val="267"/>
              </a:spcBef>
              <a:spcAft>
                <a:spcPts val="0"/>
              </a:spcAft>
              <a:buClr>
                <a:srgbClr val="3F464A"/>
              </a:buClr>
              <a:buSzPts val="1100"/>
              <a:buFont typeface="Arial"/>
              <a:buChar char="–"/>
              <a:defRPr sz="1467" b="0" i="0" u="none" strike="noStrike" kern="1200" cap="none">
                <a:solidFill>
                  <a:srgbClr val="3F464A"/>
                </a:solidFill>
                <a:latin typeface="Arial"/>
                <a:ea typeface="Arial"/>
                <a:cs typeface="Arial"/>
                <a:sym typeface="Arial"/>
              </a:defRPr>
            </a:lvl4pPr>
            <a:lvl5pPr marL="3047924" marR="0" lvl="4" indent="-397923" algn="l" defTabSz="914400" rtl="0" eaLnBrk="1" latinLnBrk="0" hangingPunct="1">
              <a:lnSpc>
                <a:spcPct val="100000"/>
              </a:lnSpc>
              <a:spcBef>
                <a:spcPts val="267"/>
              </a:spcBef>
              <a:spcAft>
                <a:spcPts val="0"/>
              </a:spcAft>
              <a:buClr>
                <a:srgbClr val="3F464A"/>
              </a:buClr>
              <a:buSzPts val="1100"/>
              <a:buFont typeface="Arial"/>
              <a:buChar char="»"/>
              <a:defRPr sz="1467" b="0" i="0" u="none" strike="noStrike" kern="1200" cap="none">
                <a:solidFill>
                  <a:srgbClr val="3F464A"/>
                </a:solidFill>
                <a:latin typeface="Arial"/>
                <a:ea typeface="Arial"/>
                <a:cs typeface="Arial"/>
                <a:sym typeface="Arial"/>
              </a:defRPr>
            </a:lvl5pPr>
            <a:lvl6pPr marL="3657509" marR="0" lvl="5" indent="-406390" algn="l" defTabSz="914400" rtl="0" eaLnBrk="1" latinLnBrk="0" hangingPunct="1">
              <a:lnSpc>
                <a:spcPct val="100000"/>
              </a:lnSpc>
              <a:spcBef>
                <a:spcPts val="267"/>
              </a:spcBef>
              <a:spcAft>
                <a:spcPts val="0"/>
              </a:spcAft>
              <a:buClr>
                <a:schemeClr val="dk1"/>
              </a:buClr>
              <a:buSzPts val="1200"/>
              <a:buFont typeface="Arial"/>
              <a:buChar char="»"/>
              <a:defRPr sz="1600" b="0" i="0" u="none" strike="noStrike" kern="1200" cap="none">
                <a:solidFill>
                  <a:schemeClr val="dk1"/>
                </a:solidFill>
                <a:latin typeface="Arial"/>
                <a:ea typeface="Arial"/>
                <a:cs typeface="Arial"/>
                <a:sym typeface="Arial"/>
              </a:defRPr>
            </a:lvl6pPr>
            <a:lvl7pPr marL="4267093" marR="0" lvl="6" indent="-406390" algn="l" defTabSz="914400" rtl="0" eaLnBrk="1" latinLnBrk="0" hangingPunct="1">
              <a:lnSpc>
                <a:spcPct val="100000"/>
              </a:lnSpc>
              <a:spcBef>
                <a:spcPts val="267"/>
              </a:spcBef>
              <a:spcAft>
                <a:spcPts val="0"/>
              </a:spcAft>
              <a:buClr>
                <a:schemeClr val="dk1"/>
              </a:buClr>
              <a:buSzPts val="1200"/>
              <a:buFont typeface="Arial"/>
              <a:buChar char="»"/>
              <a:defRPr sz="1600" b="0" i="0" u="none" strike="noStrike" kern="1200" cap="none">
                <a:solidFill>
                  <a:schemeClr val="dk1"/>
                </a:solidFill>
                <a:latin typeface="Arial"/>
                <a:ea typeface="Arial"/>
                <a:cs typeface="Arial"/>
                <a:sym typeface="Arial"/>
              </a:defRPr>
            </a:lvl7pPr>
            <a:lvl8pPr marL="4876678" marR="0" lvl="7" indent="-406390" algn="l" defTabSz="914400" rtl="0" eaLnBrk="1" latinLnBrk="0" hangingPunct="1">
              <a:lnSpc>
                <a:spcPct val="100000"/>
              </a:lnSpc>
              <a:spcBef>
                <a:spcPts val="267"/>
              </a:spcBef>
              <a:spcAft>
                <a:spcPts val="0"/>
              </a:spcAft>
              <a:buClr>
                <a:schemeClr val="dk1"/>
              </a:buClr>
              <a:buSzPts val="1200"/>
              <a:buFont typeface="Arial"/>
              <a:buChar char="»"/>
              <a:defRPr sz="1600" b="0" i="0" u="none" strike="noStrike" kern="1200" cap="none">
                <a:solidFill>
                  <a:schemeClr val="dk1"/>
                </a:solidFill>
                <a:latin typeface="Arial"/>
                <a:ea typeface="Arial"/>
                <a:cs typeface="Arial"/>
                <a:sym typeface="Arial"/>
              </a:defRPr>
            </a:lvl8pPr>
            <a:lvl9pPr marL="5486263" marR="0" lvl="8" indent="-406390" algn="l" defTabSz="914400" rtl="0" eaLnBrk="1" latinLnBrk="0" hangingPunct="1">
              <a:lnSpc>
                <a:spcPct val="100000"/>
              </a:lnSpc>
              <a:spcBef>
                <a:spcPts val="267"/>
              </a:spcBef>
              <a:spcAft>
                <a:spcPts val="0"/>
              </a:spcAft>
              <a:buClr>
                <a:schemeClr val="dk1"/>
              </a:buClr>
              <a:buSzPts val="1200"/>
              <a:buFont typeface="Arial"/>
              <a:buChar char="»"/>
              <a:defRPr sz="1600" b="0" i="0" u="none" strike="noStrike" kern="1200" cap="none">
                <a:solidFill>
                  <a:schemeClr val="dk1"/>
                </a:solidFill>
                <a:latin typeface="Arial"/>
                <a:ea typeface="Arial"/>
                <a:cs typeface="Arial"/>
                <a:sym typeface="Arial"/>
              </a:defRPr>
            </a:lvl9pPr>
          </a:lstStyle>
          <a:p>
            <a:pPr marL="626529" indent="-457200">
              <a:lnSpc>
                <a:spcPct val="150000"/>
              </a:lnSpc>
              <a:buSzPct val="100000"/>
              <a:buFont typeface="+mj-lt"/>
              <a:buAutoNum type="arabicPeriod"/>
            </a:pPr>
            <a:r>
              <a:rPr lang="en-CA" sz="2400" dirty="0">
                <a:solidFill>
                  <a:schemeClr val="tx1">
                    <a:lumMod val="85000"/>
                    <a:lumOff val="15000"/>
                  </a:schemeClr>
                </a:solidFill>
                <a:latin typeface="Calibri" panose="020F0502020204030204" pitchFamily="34" charset="0"/>
                <a:cs typeface="Calibri" panose="020F0502020204030204" pitchFamily="34" charset="0"/>
              </a:rPr>
              <a:t>PSPC’s mandate</a:t>
            </a:r>
          </a:p>
          <a:p>
            <a:pPr marL="626529" indent="-457200">
              <a:lnSpc>
                <a:spcPct val="150000"/>
              </a:lnSpc>
              <a:buSzPct val="100000"/>
              <a:buFont typeface="+mj-lt"/>
              <a:buAutoNum type="arabicPeriod"/>
            </a:pPr>
            <a:r>
              <a:rPr lang="en-CA" sz="2400" dirty="0">
                <a:solidFill>
                  <a:schemeClr val="tx1">
                    <a:lumMod val="85000"/>
                    <a:lumOff val="15000"/>
                  </a:schemeClr>
                </a:solidFill>
                <a:latin typeface="Calibri" panose="020F0502020204030204" pitchFamily="34" charset="0"/>
                <a:cs typeface="Calibri" panose="020F0502020204030204" pitchFamily="34" charset="0"/>
              </a:rPr>
              <a:t>History of service at PSPC</a:t>
            </a:r>
          </a:p>
          <a:p>
            <a:pPr marL="626529" indent="-457200">
              <a:lnSpc>
                <a:spcPct val="150000"/>
              </a:lnSpc>
              <a:buSzPct val="100000"/>
              <a:buFont typeface="+mj-lt"/>
              <a:buAutoNum type="arabicPeriod"/>
            </a:pPr>
            <a:r>
              <a:rPr lang="en-CA" sz="2400" dirty="0">
                <a:solidFill>
                  <a:schemeClr val="tx1">
                    <a:lumMod val="85000"/>
                    <a:lumOff val="15000"/>
                  </a:schemeClr>
                </a:solidFill>
                <a:latin typeface="Calibri" panose="020F0502020204030204" pitchFamily="34" charset="0"/>
                <a:cs typeface="Calibri" panose="020F0502020204030204" pitchFamily="34" charset="0"/>
              </a:rPr>
              <a:t>Where are we now - Building on PSPC services</a:t>
            </a:r>
          </a:p>
          <a:p>
            <a:pPr marL="626529" indent="-457200">
              <a:lnSpc>
                <a:spcPct val="150000"/>
              </a:lnSpc>
              <a:buSzPct val="100000"/>
              <a:buFont typeface="+mj-lt"/>
              <a:buAutoNum type="arabicPeriod"/>
            </a:pPr>
            <a:r>
              <a:rPr lang="en-CA" sz="2400" dirty="0">
                <a:solidFill>
                  <a:schemeClr val="tx1">
                    <a:lumMod val="85000"/>
                    <a:lumOff val="15000"/>
                  </a:schemeClr>
                </a:solidFill>
                <a:latin typeface="Calibri" panose="020F0502020204030204" pitchFamily="34" charset="0"/>
                <a:cs typeface="Calibri" panose="020F0502020204030204" pitchFamily="34" charset="0"/>
              </a:rPr>
              <a:t>Digitizing our services - A transformation journey</a:t>
            </a:r>
          </a:p>
          <a:p>
            <a:pPr marL="626529" indent="-457200">
              <a:lnSpc>
                <a:spcPct val="150000"/>
              </a:lnSpc>
              <a:buSzPct val="100000"/>
              <a:buFont typeface="+mj-lt"/>
              <a:buAutoNum type="arabicPeriod"/>
            </a:pPr>
            <a:r>
              <a:rPr lang="en-CA" sz="2400" dirty="0">
                <a:solidFill>
                  <a:schemeClr val="tx1">
                    <a:lumMod val="85000"/>
                    <a:lumOff val="15000"/>
                  </a:schemeClr>
                </a:solidFill>
                <a:latin typeface="Calibri" panose="020F0502020204030204" pitchFamily="34" charset="0"/>
                <a:cs typeface="Calibri" panose="020F0502020204030204" pitchFamily="34" charset="0"/>
              </a:rPr>
              <a:t>OnePSPC – Service model and framework</a:t>
            </a:r>
          </a:p>
          <a:p>
            <a:pPr marL="626529" indent="-457200">
              <a:lnSpc>
                <a:spcPct val="150000"/>
              </a:lnSpc>
              <a:buSzPct val="100000"/>
              <a:buFont typeface="+mj-lt"/>
              <a:buAutoNum type="arabicPeriod"/>
            </a:pPr>
            <a:r>
              <a:rPr lang="en-CA" sz="2400" dirty="0">
                <a:solidFill>
                  <a:schemeClr val="tx1">
                    <a:lumMod val="85000"/>
                    <a:lumOff val="15000"/>
                  </a:schemeClr>
                </a:solidFill>
                <a:latin typeface="Calibri" panose="020F0502020204030204" pitchFamily="34" charset="0"/>
                <a:cs typeface="Calibri" panose="020F0502020204030204" pitchFamily="34" charset="0"/>
              </a:rPr>
              <a:t>Next steps </a:t>
            </a:r>
          </a:p>
        </p:txBody>
      </p:sp>
      <p:grpSp>
        <p:nvGrpSpPr>
          <p:cNvPr id="2" name="Group 1">
            <a:extLst>
              <a:ext uri="{FF2B5EF4-FFF2-40B4-BE49-F238E27FC236}">
                <a16:creationId xmlns:a16="http://schemas.microsoft.com/office/drawing/2014/main" id="{090F88E3-ED09-C942-9A70-CFCC0CC3D513}"/>
              </a:ext>
            </a:extLst>
          </p:cNvPr>
          <p:cNvGrpSpPr/>
          <p:nvPr/>
        </p:nvGrpSpPr>
        <p:grpSpPr>
          <a:xfrm>
            <a:off x="0" y="1463040"/>
            <a:ext cx="2909926" cy="7867823"/>
            <a:chOff x="4290707" y="1451428"/>
            <a:chExt cx="2909926" cy="7867823"/>
          </a:xfrm>
        </p:grpSpPr>
        <p:pic>
          <p:nvPicPr>
            <p:cNvPr id="5" name="Picture 4">
              <a:extLst>
                <a:ext uri="{FF2B5EF4-FFF2-40B4-BE49-F238E27FC236}">
                  <a16:creationId xmlns:a16="http://schemas.microsoft.com/office/drawing/2014/main" id="{3EDD16B9-4939-0A48-B1FD-1636A54803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1833" y="1451428"/>
              <a:ext cx="1828800" cy="7867823"/>
            </a:xfrm>
            <a:prstGeom prst="rect">
              <a:avLst/>
            </a:prstGeom>
          </p:spPr>
        </p:pic>
        <p:sp>
          <p:nvSpPr>
            <p:cNvPr id="6" name="Rectangle">
              <a:extLst>
                <a:ext uri="{FF2B5EF4-FFF2-40B4-BE49-F238E27FC236}">
                  <a16:creationId xmlns:a16="http://schemas.microsoft.com/office/drawing/2014/main" id="{EAABBE25-6369-B74F-867E-F09E191470EA}"/>
                </a:ext>
              </a:extLst>
            </p:cNvPr>
            <p:cNvSpPr/>
            <p:nvPr/>
          </p:nvSpPr>
          <p:spPr>
            <a:xfrm>
              <a:off x="4290707" y="1451429"/>
              <a:ext cx="1828800" cy="7315200"/>
            </a:xfrm>
            <a:prstGeom prst="rect">
              <a:avLst/>
            </a:prstGeom>
            <a:solidFill>
              <a:srgbClr val="484C55"/>
            </a:solidFill>
            <a:ln w="6350">
              <a:noFill/>
              <a:miter/>
            </a:ln>
          </p:spPr>
          <p:txBody>
            <a:bodyPr vert="vert270" lIns="67055" rIns="67055" anchor="ctr"/>
            <a:lstStyle/>
            <a:p>
              <a:pPr algn="ctr">
                <a:defRPr>
                  <a:solidFill>
                    <a:srgbClr val="FFFFFF"/>
                  </a:solidFill>
                </a:defRPr>
              </a:pPr>
              <a:r>
                <a:rPr lang="en-CA" sz="4732" dirty="0"/>
                <a:t>Overview</a:t>
              </a:r>
              <a:endParaRPr sz="4732" dirty="0"/>
            </a:p>
          </p:txBody>
        </p:sp>
      </p:grpSp>
    </p:spTree>
    <p:extLst>
      <p:ext uri="{BB962C8B-B14F-4D97-AF65-F5344CB8AC3E}">
        <p14:creationId xmlns:p14="http://schemas.microsoft.com/office/powerpoint/2010/main" val="1442113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D2381DF2-6FAD-1845-A591-B970FED4D60D}"/>
              </a:ext>
            </a:extLst>
          </p:cNvPr>
          <p:cNvSpPr/>
          <p:nvPr/>
        </p:nvSpPr>
        <p:spPr>
          <a:xfrm>
            <a:off x="1371600" y="2576223"/>
            <a:ext cx="3500364" cy="5088835"/>
          </a:xfrm>
          <a:prstGeom prst="roundRect">
            <a:avLst>
              <a:gd name="adj" fmla="val 4985"/>
            </a:avLst>
          </a:prstGeom>
          <a:solidFill>
            <a:schemeClr val="bg1">
              <a:lumMod val="95000"/>
            </a:schemeClr>
          </a:solidFill>
          <a:ln>
            <a:solidFill>
              <a:srgbClr val="C4D941"/>
            </a:solidFill>
          </a:ln>
        </p:spPr>
        <p:style>
          <a:lnRef idx="2">
            <a:schemeClr val="accent1">
              <a:shade val="50000"/>
            </a:schemeClr>
          </a:lnRef>
          <a:fillRef idx="1">
            <a:schemeClr val="accent1"/>
          </a:fillRef>
          <a:effectRef idx="0">
            <a:schemeClr val="accent1"/>
          </a:effectRef>
          <a:fontRef idx="minor">
            <a:schemeClr val="lt1"/>
          </a:fontRef>
        </p:style>
        <p:txBody>
          <a:bodyPr lIns="548640" rtlCol="0" anchor="ctr"/>
          <a:lstStyle/>
          <a:p>
            <a:pPr marL="342900" indent="-342900">
              <a:spcAft>
                <a:spcPts val="2400"/>
              </a:spcAft>
              <a:buFont typeface="+mj-lt"/>
              <a:buAutoNum type="arabicPeriod"/>
            </a:pPr>
            <a:r>
              <a:rPr lang="en-US" sz="2400" dirty="0">
                <a:solidFill>
                  <a:schemeClr val="tx1">
                    <a:lumMod val="65000"/>
                    <a:lumOff val="35000"/>
                  </a:schemeClr>
                </a:solidFill>
              </a:rPr>
              <a:t>Purchase of goods and services</a:t>
            </a:r>
          </a:p>
          <a:p>
            <a:pPr marL="342900" indent="-342900">
              <a:spcAft>
                <a:spcPts val="2400"/>
              </a:spcAft>
              <a:buFont typeface="+mj-lt"/>
              <a:buAutoNum type="arabicPeriod"/>
            </a:pPr>
            <a:r>
              <a:rPr lang="en-US" sz="2400" dirty="0">
                <a:solidFill>
                  <a:schemeClr val="tx1">
                    <a:lumMod val="65000"/>
                    <a:lumOff val="35000"/>
                  </a:schemeClr>
                </a:solidFill>
              </a:rPr>
              <a:t>Payments and accounting</a:t>
            </a:r>
          </a:p>
          <a:p>
            <a:pPr marL="342900" indent="-342900">
              <a:spcAft>
                <a:spcPts val="2400"/>
              </a:spcAft>
              <a:buFont typeface="+mj-lt"/>
              <a:buAutoNum type="arabicPeriod"/>
            </a:pPr>
            <a:r>
              <a:rPr lang="en-US" sz="2400" dirty="0">
                <a:solidFill>
                  <a:schemeClr val="tx1">
                    <a:lumMod val="65000"/>
                    <a:lumOff val="35000"/>
                  </a:schemeClr>
                </a:solidFill>
              </a:rPr>
              <a:t>Property and infrastructure</a:t>
            </a:r>
          </a:p>
          <a:p>
            <a:pPr marL="342900" indent="-342900">
              <a:spcAft>
                <a:spcPts val="2400"/>
              </a:spcAft>
              <a:buFont typeface="+mj-lt"/>
              <a:buAutoNum type="arabicPeriod"/>
            </a:pPr>
            <a:r>
              <a:rPr lang="en-US" sz="2400" dirty="0">
                <a:solidFill>
                  <a:schemeClr val="tx1">
                    <a:lumMod val="65000"/>
                    <a:lumOff val="35000"/>
                  </a:schemeClr>
                </a:solidFill>
              </a:rPr>
              <a:t>Government-wide support</a:t>
            </a:r>
          </a:p>
        </p:txBody>
      </p:sp>
      <p:sp>
        <p:nvSpPr>
          <p:cNvPr id="3" name="Title 2"/>
          <p:cNvSpPr>
            <a:spLocks noGrp="1"/>
          </p:cNvSpPr>
          <p:nvPr>
            <p:ph type="title"/>
          </p:nvPr>
        </p:nvSpPr>
        <p:spPr>
          <a:xfrm>
            <a:off x="0" y="365760"/>
            <a:ext cx="10789920" cy="822960"/>
          </a:xfrm>
        </p:spPr>
        <p:txBody>
          <a:bodyPr/>
          <a:lstStyle/>
          <a:p>
            <a:r>
              <a:rPr lang="en-CA" dirty="0">
                <a:latin typeface="Calibri" panose="020F0502020204030204" pitchFamily="34" charset="0"/>
                <a:cs typeface="Calibri" panose="020F0502020204030204" pitchFamily="34" charset="0"/>
              </a:rPr>
              <a:t>PSPC Mandate </a:t>
            </a:r>
          </a:p>
        </p:txBody>
      </p:sp>
      <p:graphicFrame>
        <p:nvGraphicFramePr>
          <p:cNvPr id="6" name="Diagram 5"/>
          <p:cNvGraphicFramePr/>
          <p:nvPr>
            <p:extLst>
              <p:ext uri="{D42A27DB-BD31-4B8C-83A1-F6EECF244321}">
                <p14:modId xmlns:p14="http://schemas.microsoft.com/office/powerpoint/2010/main" val="2828514367"/>
              </p:ext>
            </p:extLst>
          </p:nvPr>
        </p:nvGraphicFramePr>
        <p:xfrm>
          <a:off x="5105190" y="1805513"/>
          <a:ext cx="10384420" cy="2963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angle">
            <a:extLst>
              <a:ext uri="{FF2B5EF4-FFF2-40B4-BE49-F238E27FC236}">
                <a16:creationId xmlns:a16="http://schemas.microsoft.com/office/drawing/2014/main" id="{2C270177-F7EF-CD4D-8DCC-3E14CE9710E1}"/>
              </a:ext>
            </a:extLst>
          </p:cNvPr>
          <p:cNvSpPr/>
          <p:nvPr/>
        </p:nvSpPr>
        <p:spPr>
          <a:xfrm>
            <a:off x="0" y="1463041"/>
            <a:ext cx="1828800" cy="7315200"/>
          </a:xfrm>
          <a:prstGeom prst="rect">
            <a:avLst/>
          </a:prstGeom>
          <a:solidFill>
            <a:srgbClr val="484C55"/>
          </a:solidFill>
          <a:ln w="6350">
            <a:noFill/>
            <a:miter/>
          </a:ln>
        </p:spPr>
        <p:txBody>
          <a:bodyPr vert="vert270" lIns="67055" rIns="67055" anchor="ctr"/>
          <a:lstStyle/>
          <a:p>
            <a:pPr algn="ctr">
              <a:defRPr>
                <a:solidFill>
                  <a:srgbClr val="FFFFFF"/>
                </a:solidFill>
              </a:defRPr>
            </a:pPr>
            <a:r>
              <a:rPr lang="en-CA" sz="4732" dirty="0"/>
              <a:t>PSPC Core Responsibilities</a:t>
            </a:r>
          </a:p>
        </p:txBody>
      </p:sp>
      <p:sp>
        <p:nvSpPr>
          <p:cNvPr id="7" name="Rounded Rectangle 6">
            <a:extLst>
              <a:ext uri="{FF2B5EF4-FFF2-40B4-BE49-F238E27FC236}">
                <a16:creationId xmlns:a16="http://schemas.microsoft.com/office/drawing/2014/main" id="{7F855C1E-82D0-974A-B487-547F056D345C}"/>
              </a:ext>
            </a:extLst>
          </p:cNvPr>
          <p:cNvSpPr/>
          <p:nvPr/>
        </p:nvSpPr>
        <p:spPr>
          <a:xfrm>
            <a:off x="5221356" y="5645426"/>
            <a:ext cx="10111407" cy="3132815"/>
          </a:xfrm>
          <a:prstGeom prst="roundRect">
            <a:avLst>
              <a:gd name="adj" fmla="val 9810"/>
            </a:avLst>
          </a:prstGeom>
          <a:solidFill>
            <a:schemeClr val="bg1">
              <a:lumMod val="95000"/>
            </a:schemeClr>
          </a:solidFill>
          <a:ln>
            <a:solidFill>
              <a:srgbClr val="C4D9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9311" algn="just"/>
            <a:r>
              <a:rPr lang="en-CA" dirty="0">
                <a:solidFill>
                  <a:schemeClr val="bg2">
                    <a:lumMod val="25000"/>
                  </a:schemeClr>
                </a:solidFill>
                <a:latin typeface="Calibri" panose="020F0502020204030204" pitchFamily="34" charset="0"/>
                <a:cs typeface="Calibri" panose="020F0502020204030204" pitchFamily="34" charset="0"/>
              </a:rPr>
              <a:t>Many of our most important commitments continue to require a </a:t>
            </a:r>
            <a:r>
              <a:rPr lang="en-CA" sz="2800" dirty="0">
                <a:solidFill>
                  <a:schemeClr val="bg2">
                    <a:lumMod val="25000"/>
                  </a:schemeClr>
                </a:solidFill>
                <a:latin typeface="Calibri" panose="020F0502020204030204" pitchFamily="34" charset="0"/>
                <a:cs typeface="Calibri" panose="020F0502020204030204" pitchFamily="34" charset="0"/>
              </a:rPr>
              <a:t>sustained</a:t>
            </a:r>
            <a:r>
              <a:rPr lang="en-CA" dirty="0">
                <a:solidFill>
                  <a:schemeClr val="bg2">
                    <a:lumMod val="25000"/>
                  </a:schemeClr>
                </a:solidFill>
                <a:latin typeface="Calibri" panose="020F0502020204030204" pitchFamily="34" charset="0"/>
                <a:cs typeface="Calibri" panose="020F0502020204030204" pitchFamily="34" charset="0"/>
              </a:rPr>
              <a:t> </a:t>
            </a:r>
            <a:r>
              <a:rPr lang="en-CA" sz="2800" dirty="0">
                <a:solidFill>
                  <a:schemeClr val="bg2">
                    <a:lumMod val="25000"/>
                  </a:schemeClr>
                </a:solidFill>
                <a:latin typeface="Calibri" panose="020F0502020204030204" pitchFamily="34" charset="0"/>
                <a:cs typeface="Calibri" panose="020F0502020204030204" pitchFamily="34" charset="0"/>
              </a:rPr>
              <a:t>partnership </a:t>
            </a:r>
            <a:r>
              <a:rPr lang="en-CA" dirty="0">
                <a:solidFill>
                  <a:schemeClr val="bg2">
                    <a:lumMod val="25000"/>
                  </a:schemeClr>
                </a:solidFill>
                <a:latin typeface="Calibri" panose="020F0502020204030204" pitchFamily="34" charset="0"/>
                <a:cs typeface="Calibri" panose="020F0502020204030204" pitchFamily="34" charset="0"/>
              </a:rPr>
              <a:t>with </a:t>
            </a:r>
            <a:r>
              <a:rPr lang="en-CA" sz="2800" dirty="0">
                <a:solidFill>
                  <a:schemeClr val="bg2">
                    <a:lumMod val="25000"/>
                  </a:schemeClr>
                </a:solidFill>
                <a:latin typeface="Calibri" panose="020F0502020204030204" pitchFamily="34" charset="0"/>
                <a:cs typeface="Calibri" panose="020F0502020204030204" pitchFamily="34" charset="0"/>
              </a:rPr>
              <a:t>provincial</a:t>
            </a:r>
            <a:r>
              <a:rPr lang="en-CA" dirty="0">
                <a:solidFill>
                  <a:schemeClr val="bg2">
                    <a:lumMod val="25000"/>
                  </a:schemeClr>
                </a:solidFill>
                <a:latin typeface="Calibri" panose="020F0502020204030204" pitchFamily="34" charset="0"/>
                <a:cs typeface="Calibri" panose="020F0502020204030204" pitchFamily="34" charset="0"/>
              </a:rPr>
              <a:t>, </a:t>
            </a:r>
            <a:r>
              <a:rPr lang="en-CA" sz="2800" dirty="0">
                <a:solidFill>
                  <a:schemeClr val="bg2">
                    <a:lumMod val="25000"/>
                  </a:schemeClr>
                </a:solidFill>
                <a:latin typeface="Calibri" panose="020F0502020204030204" pitchFamily="34" charset="0"/>
                <a:cs typeface="Calibri" panose="020F0502020204030204" pitchFamily="34" charset="0"/>
              </a:rPr>
              <a:t>territorial</a:t>
            </a:r>
            <a:r>
              <a:rPr lang="en-CA" dirty="0">
                <a:solidFill>
                  <a:schemeClr val="bg2">
                    <a:lumMod val="25000"/>
                  </a:schemeClr>
                </a:solidFill>
                <a:latin typeface="Calibri" panose="020F0502020204030204" pitchFamily="34" charset="0"/>
                <a:cs typeface="Calibri" panose="020F0502020204030204" pitchFamily="34" charset="0"/>
              </a:rPr>
              <a:t> and </a:t>
            </a:r>
            <a:r>
              <a:rPr lang="en-CA" sz="2800" dirty="0">
                <a:solidFill>
                  <a:schemeClr val="bg2">
                    <a:lumMod val="25000"/>
                  </a:schemeClr>
                </a:solidFill>
                <a:latin typeface="Calibri" panose="020F0502020204030204" pitchFamily="34" charset="0"/>
                <a:cs typeface="Calibri" panose="020F0502020204030204" pitchFamily="34" charset="0"/>
              </a:rPr>
              <a:t>municipal</a:t>
            </a:r>
            <a:r>
              <a:rPr lang="en-CA" dirty="0">
                <a:solidFill>
                  <a:schemeClr val="bg2">
                    <a:lumMod val="25000"/>
                  </a:schemeClr>
                </a:solidFill>
                <a:latin typeface="Calibri" panose="020F0502020204030204" pitchFamily="34" charset="0"/>
                <a:cs typeface="Calibri" panose="020F0502020204030204" pitchFamily="34" charset="0"/>
              </a:rPr>
              <a:t> </a:t>
            </a:r>
            <a:r>
              <a:rPr lang="en-CA" sz="2800" dirty="0">
                <a:solidFill>
                  <a:schemeClr val="bg2">
                    <a:lumMod val="25000"/>
                  </a:schemeClr>
                </a:solidFill>
                <a:latin typeface="Calibri" panose="020F0502020204030204" pitchFamily="34" charset="0"/>
                <a:cs typeface="Calibri" panose="020F0502020204030204" pitchFamily="34" charset="0"/>
              </a:rPr>
              <a:t>governments</a:t>
            </a:r>
            <a:r>
              <a:rPr lang="en-CA" dirty="0">
                <a:solidFill>
                  <a:schemeClr val="bg2">
                    <a:lumMod val="25000"/>
                  </a:schemeClr>
                </a:solidFill>
                <a:latin typeface="Calibri" panose="020F0502020204030204" pitchFamily="34" charset="0"/>
                <a:cs typeface="Calibri" panose="020F0502020204030204" pitchFamily="34" charset="0"/>
              </a:rPr>
              <a:t>, and </a:t>
            </a:r>
            <a:r>
              <a:rPr lang="en-CA" sz="2800" dirty="0">
                <a:solidFill>
                  <a:schemeClr val="bg2">
                    <a:lumMod val="25000"/>
                  </a:schemeClr>
                </a:solidFill>
                <a:latin typeface="Calibri" panose="020F0502020204030204" pitchFamily="34" charset="0"/>
                <a:cs typeface="Calibri" panose="020F0502020204030204" pitchFamily="34" charset="0"/>
              </a:rPr>
              <a:t>Indigenous partners</a:t>
            </a:r>
            <a:r>
              <a:rPr lang="en-CA" dirty="0">
                <a:solidFill>
                  <a:schemeClr val="bg2">
                    <a:lumMod val="25000"/>
                  </a:schemeClr>
                </a:solidFill>
                <a:latin typeface="Calibri" panose="020F0502020204030204" pitchFamily="34" charset="0"/>
                <a:cs typeface="Calibri" panose="020F0502020204030204" pitchFamily="34" charset="0"/>
              </a:rPr>
              <a:t>, </a:t>
            </a:r>
            <a:r>
              <a:rPr lang="en-CA" sz="2800" dirty="0">
                <a:solidFill>
                  <a:schemeClr val="bg2">
                    <a:lumMod val="25000"/>
                  </a:schemeClr>
                </a:solidFill>
                <a:latin typeface="Calibri" panose="020F0502020204030204" pitchFamily="34" charset="0"/>
                <a:cs typeface="Calibri" panose="020F0502020204030204" pitchFamily="34" charset="0"/>
              </a:rPr>
              <a:t>communities</a:t>
            </a:r>
            <a:r>
              <a:rPr lang="en-CA" dirty="0">
                <a:solidFill>
                  <a:schemeClr val="bg2">
                    <a:lumMod val="25000"/>
                  </a:schemeClr>
                </a:solidFill>
                <a:latin typeface="Calibri" panose="020F0502020204030204" pitchFamily="34" charset="0"/>
                <a:cs typeface="Calibri" panose="020F0502020204030204" pitchFamily="34" charset="0"/>
              </a:rPr>
              <a:t> and </a:t>
            </a:r>
            <a:r>
              <a:rPr lang="en-CA" sz="2800" dirty="0">
                <a:solidFill>
                  <a:schemeClr val="bg2">
                    <a:lumMod val="25000"/>
                  </a:schemeClr>
                </a:solidFill>
                <a:latin typeface="Calibri" panose="020F0502020204030204" pitchFamily="34" charset="0"/>
                <a:cs typeface="Calibri" panose="020F0502020204030204" pitchFamily="34" charset="0"/>
              </a:rPr>
              <a:t>governments</a:t>
            </a:r>
            <a:r>
              <a:rPr lang="en-CA" dirty="0">
                <a:solidFill>
                  <a:schemeClr val="bg2">
                    <a:lumMod val="25000"/>
                  </a:schemeClr>
                </a:solidFill>
                <a:latin typeface="Calibri" panose="020F0502020204030204" pitchFamily="34" charset="0"/>
                <a:cs typeface="Calibri" panose="020F0502020204030204" pitchFamily="34" charset="0"/>
              </a:rPr>
              <a:t>. Always remember that our </a:t>
            </a:r>
            <a:r>
              <a:rPr lang="en-CA" sz="2800" dirty="0">
                <a:solidFill>
                  <a:schemeClr val="bg2">
                    <a:lumMod val="25000"/>
                  </a:schemeClr>
                </a:solidFill>
                <a:latin typeface="Calibri" panose="020F0502020204030204" pitchFamily="34" charset="0"/>
                <a:cs typeface="Calibri" panose="020F0502020204030204" pitchFamily="34" charset="0"/>
              </a:rPr>
              <a:t>mandate</a:t>
            </a:r>
            <a:r>
              <a:rPr lang="en-CA" dirty="0">
                <a:solidFill>
                  <a:schemeClr val="bg2">
                    <a:lumMod val="25000"/>
                  </a:schemeClr>
                </a:solidFill>
                <a:latin typeface="Calibri" panose="020F0502020204030204" pitchFamily="34" charset="0"/>
                <a:cs typeface="Calibri" panose="020F0502020204030204" pitchFamily="34" charset="0"/>
              </a:rPr>
              <a:t> comes from citizens who are served by all orders of government, and that it is in everyone’s interest that we </a:t>
            </a:r>
            <a:r>
              <a:rPr lang="en-CA" sz="2800" dirty="0">
                <a:solidFill>
                  <a:schemeClr val="bg2">
                    <a:lumMod val="25000"/>
                  </a:schemeClr>
                </a:solidFill>
                <a:latin typeface="Calibri" panose="020F0502020204030204" pitchFamily="34" charset="0"/>
                <a:cs typeface="Calibri" panose="020F0502020204030204" pitchFamily="34" charset="0"/>
              </a:rPr>
              <a:t>work</a:t>
            </a:r>
            <a:r>
              <a:rPr lang="en-CA" dirty="0">
                <a:solidFill>
                  <a:schemeClr val="bg2">
                    <a:lumMod val="25000"/>
                  </a:schemeClr>
                </a:solidFill>
                <a:latin typeface="Calibri" panose="020F0502020204030204" pitchFamily="34" charset="0"/>
                <a:cs typeface="Calibri" panose="020F0502020204030204" pitchFamily="34" charset="0"/>
              </a:rPr>
              <a:t> </a:t>
            </a:r>
            <a:r>
              <a:rPr lang="en-CA" sz="2800" dirty="0">
                <a:solidFill>
                  <a:schemeClr val="bg2">
                    <a:lumMod val="25000"/>
                  </a:schemeClr>
                </a:solidFill>
                <a:latin typeface="Calibri" panose="020F0502020204030204" pitchFamily="34" charset="0"/>
                <a:cs typeface="Calibri" panose="020F0502020204030204" pitchFamily="34" charset="0"/>
              </a:rPr>
              <a:t>together</a:t>
            </a:r>
            <a:r>
              <a:rPr lang="en-CA" dirty="0">
                <a:solidFill>
                  <a:schemeClr val="bg2">
                    <a:lumMod val="25000"/>
                  </a:schemeClr>
                </a:solidFill>
                <a:latin typeface="Calibri" panose="020F0502020204030204" pitchFamily="34" charset="0"/>
                <a:cs typeface="Calibri" panose="020F0502020204030204" pitchFamily="34" charset="0"/>
              </a:rPr>
              <a:t> to find common ground and make </a:t>
            </a:r>
            <a:r>
              <a:rPr lang="en-CA" sz="2800" dirty="0">
                <a:solidFill>
                  <a:schemeClr val="bg2">
                    <a:lumMod val="25000"/>
                  </a:schemeClr>
                </a:solidFill>
                <a:latin typeface="Calibri" panose="020F0502020204030204" pitchFamily="34" charset="0"/>
                <a:cs typeface="Calibri" panose="020F0502020204030204" pitchFamily="34" charset="0"/>
              </a:rPr>
              <a:t>life</a:t>
            </a:r>
            <a:r>
              <a:rPr lang="en-CA" dirty="0">
                <a:solidFill>
                  <a:schemeClr val="bg2">
                    <a:lumMod val="25000"/>
                  </a:schemeClr>
                </a:solidFill>
                <a:latin typeface="Calibri" panose="020F0502020204030204" pitchFamily="34" charset="0"/>
                <a:cs typeface="Calibri" panose="020F0502020204030204" pitchFamily="34" charset="0"/>
              </a:rPr>
              <a:t> </a:t>
            </a:r>
            <a:r>
              <a:rPr lang="en-CA" sz="2800" dirty="0">
                <a:solidFill>
                  <a:schemeClr val="bg2">
                    <a:lumMod val="25000"/>
                  </a:schemeClr>
                </a:solidFill>
                <a:latin typeface="Calibri" panose="020F0502020204030204" pitchFamily="34" charset="0"/>
                <a:cs typeface="Calibri" panose="020F0502020204030204" pitchFamily="34" charset="0"/>
              </a:rPr>
              <a:t>better for Canadians. </a:t>
            </a:r>
          </a:p>
          <a:p>
            <a:pPr marL="169311" algn="just"/>
            <a:endParaRPr lang="en-CA" dirty="0">
              <a:solidFill>
                <a:schemeClr val="bg2">
                  <a:lumMod val="25000"/>
                </a:schemeClr>
              </a:solidFill>
              <a:latin typeface="Calibri" panose="020F0502020204030204" pitchFamily="34" charset="0"/>
              <a:cs typeface="Calibri" panose="020F0502020204030204" pitchFamily="34" charset="0"/>
            </a:endParaRPr>
          </a:p>
          <a:p>
            <a:pPr marL="169311" algn="r"/>
            <a:r>
              <a:rPr lang="en-CA" i="1" dirty="0">
                <a:solidFill>
                  <a:schemeClr val="bg2">
                    <a:lumMod val="25000"/>
                  </a:schemeClr>
                </a:solidFill>
                <a:latin typeface="Calibri" panose="020F0502020204030204" pitchFamily="34" charset="0"/>
                <a:cs typeface="Calibri" panose="020F0502020204030204" pitchFamily="34" charset="0"/>
              </a:rPr>
              <a:t>-Minister of Public Services and Procurement Supplementary Mandate Letter January 15, 2021 </a:t>
            </a:r>
          </a:p>
        </p:txBody>
      </p:sp>
      <p:pic>
        <p:nvPicPr>
          <p:cNvPr id="15" name="Picture 14" descr="A picture containing text&#10;&#10;Description automatically generated">
            <a:extLst>
              <a:ext uri="{FF2B5EF4-FFF2-40B4-BE49-F238E27FC236}">
                <a16:creationId xmlns:a16="http://schemas.microsoft.com/office/drawing/2014/main" id="{27056C29-7400-D143-BF5A-55C1D53B217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22083" y="4740375"/>
            <a:ext cx="1993900" cy="762000"/>
          </a:xfrm>
          <a:prstGeom prst="rect">
            <a:avLst/>
          </a:prstGeom>
        </p:spPr>
      </p:pic>
    </p:spTree>
    <p:extLst>
      <p:ext uri="{BB962C8B-B14F-4D97-AF65-F5344CB8AC3E}">
        <p14:creationId xmlns:p14="http://schemas.microsoft.com/office/powerpoint/2010/main" val="3874517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ED78A00A-8AF0-814A-A81C-6DE94D85A2CB}"/>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rot="5400000">
            <a:off x="1053782" y="1348088"/>
            <a:ext cx="1828800" cy="3936367"/>
          </a:xfrm>
          <a:prstGeom prst="rect">
            <a:avLst/>
          </a:prstGeom>
        </p:spPr>
      </p:pic>
      <p:sp>
        <p:nvSpPr>
          <p:cNvPr id="2" name="Text Placeholder 1"/>
          <p:cNvSpPr>
            <a:spLocks noGrp="1"/>
          </p:cNvSpPr>
          <p:nvPr>
            <p:ph type="body" idx="1"/>
          </p:nvPr>
        </p:nvSpPr>
        <p:spPr>
          <a:xfrm>
            <a:off x="0" y="365760"/>
            <a:ext cx="10789920" cy="822960"/>
          </a:xfrm>
        </p:spPr>
        <p:txBody>
          <a:bodyPr/>
          <a:lstStyle/>
          <a:p>
            <a:pPr marL="169311" indent="0" algn="r">
              <a:buNone/>
            </a:pPr>
            <a:r>
              <a:rPr lang="en-US" altLang="en-US" sz="3200" dirty="0">
                <a:latin typeface="Calibri" panose="020F0502020204030204" pitchFamily="34" charset="0"/>
                <a:cs typeface="Calibri" panose="020F0502020204030204" pitchFamily="34" charset="0"/>
              </a:rPr>
              <a:t>PSPC Service Journey</a:t>
            </a:r>
            <a:endParaRPr lang="en-CA" sz="3200" dirty="0">
              <a:latin typeface="Calibri" panose="020F0502020204030204" pitchFamily="34" charset="0"/>
              <a:cs typeface="Calibri" panose="020F0502020204030204" pitchFamily="34" charset="0"/>
            </a:endParaRPr>
          </a:p>
        </p:txBody>
      </p:sp>
      <p:sp>
        <p:nvSpPr>
          <p:cNvPr id="41" name="Rounded Rectangle 40"/>
          <p:cNvSpPr/>
          <p:nvPr>
            <p:custDataLst>
              <p:tags r:id="rId1"/>
            </p:custDataLst>
          </p:nvPr>
        </p:nvSpPr>
        <p:spPr bwMode="auto">
          <a:xfrm>
            <a:off x="298951" y="3908726"/>
            <a:ext cx="2630278" cy="1231212"/>
          </a:xfrm>
          <a:prstGeom prst="roundRect">
            <a:avLst/>
          </a:prstGeom>
          <a:solidFill>
            <a:srgbClr val="C4D94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1799" dirty="0">
              <a:latin typeface="Bahnschrift" panose="020B0502040204020203" pitchFamily="34" charset="0"/>
            </a:endParaRPr>
          </a:p>
        </p:txBody>
      </p:sp>
      <p:sp>
        <p:nvSpPr>
          <p:cNvPr id="42" name="TextBox 41"/>
          <p:cNvSpPr txBox="1"/>
          <p:nvPr/>
        </p:nvSpPr>
        <p:spPr bwMode="auto">
          <a:xfrm>
            <a:off x="464302" y="4028649"/>
            <a:ext cx="2401561" cy="892551"/>
          </a:xfrm>
          <a:prstGeom prst="rect">
            <a:avLst/>
          </a:prstGeom>
          <a:noFill/>
        </p:spPr>
        <p:txBody>
          <a:bodyPr wrap="square">
            <a:spAutoFit/>
          </a:bodyPr>
          <a:lstStyle/>
          <a:p>
            <a:pPr algn="ctr">
              <a:defRPr/>
            </a:pPr>
            <a:r>
              <a:rPr lang="en-US" sz="1400" b="1" dirty="0">
                <a:solidFill>
                  <a:schemeClr val="tx1">
                    <a:lumMod val="65000"/>
                    <a:lumOff val="35000"/>
                  </a:schemeClr>
                </a:solidFill>
                <a:latin typeface="Bahnschrift" panose="020B0502040204020203" pitchFamily="34" charset="0"/>
              </a:rPr>
              <a:t>Within a </a:t>
            </a:r>
          </a:p>
          <a:p>
            <a:pPr algn="ctr">
              <a:defRPr/>
            </a:pPr>
            <a:r>
              <a:rPr lang="en-US" sz="1400" b="1" dirty="0">
                <a:solidFill>
                  <a:schemeClr val="tx1">
                    <a:lumMod val="65000"/>
                    <a:lumOff val="35000"/>
                  </a:schemeClr>
                </a:solidFill>
                <a:latin typeface="Bahnschrift" panose="020B0502040204020203" pitchFamily="34" charset="0"/>
              </a:rPr>
              <a:t>Heartbeat of the Client</a:t>
            </a:r>
          </a:p>
          <a:p>
            <a:pPr algn="ctr">
              <a:defRPr/>
            </a:pPr>
            <a:r>
              <a:rPr lang="en-US" sz="1200" dirty="0">
                <a:solidFill>
                  <a:schemeClr val="tx1">
                    <a:lumMod val="65000"/>
                    <a:lumOff val="35000"/>
                  </a:schemeClr>
                </a:solidFill>
                <a:latin typeface="Bahnschrift" panose="020B0502040204020203" pitchFamily="34" charset="0"/>
              </a:rPr>
              <a:t>Focus on meeting immediate client demands</a:t>
            </a:r>
            <a:endParaRPr lang="en-CA" sz="1200" dirty="0">
              <a:solidFill>
                <a:schemeClr val="tx1">
                  <a:lumMod val="65000"/>
                  <a:lumOff val="35000"/>
                </a:schemeClr>
              </a:solidFill>
              <a:latin typeface="Bahnschrift" panose="020B0502040204020203" pitchFamily="34" charset="0"/>
            </a:endParaRPr>
          </a:p>
        </p:txBody>
      </p:sp>
      <p:sp>
        <p:nvSpPr>
          <p:cNvPr id="37" name="Rounded Rectangle 36"/>
          <p:cNvSpPr/>
          <p:nvPr>
            <p:custDataLst>
              <p:tags r:id="rId2"/>
            </p:custDataLst>
          </p:nvPr>
        </p:nvSpPr>
        <p:spPr bwMode="auto">
          <a:xfrm>
            <a:off x="10290988" y="2318549"/>
            <a:ext cx="3670796" cy="1740111"/>
          </a:xfrm>
          <a:prstGeom prst="round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latin typeface="Bahnschrift" panose="020B0502040204020203" pitchFamily="34" charset="0"/>
              </a:rPr>
              <a:t>Integrated Planning Review</a:t>
            </a:r>
          </a:p>
          <a:p>
            <a:pPr algn="ctr">
              <a:defRPr/>
            </a:pPr>
            <a:endParaRPr lang="en-US" sz="800" b="1" dirty="0">
              <a:solidFill>
                <a:schemeClr val="tx1"/>
              </a:solidFill>
              <a:latin typeface="Bahnschrift" panose="020B0502040204020203" pitchFamily="34" charset="0"/>
            </a:endParaRPr>
          </a:p>
          <a:p>
            <a:pPr algn="ctr">
              <a:defRPr/>
            </a:pPr>
            <a:r>
              <a:rPr lang="en-US" sz="1600" dirty="0">
                <a:solidFill>
                  <a:schemeClr val="tx1">
                    <a:lumMod val="65000"/>
                    <a:lumOff val="35000"/>
                  </a:schemeClr>
                </a:solidFill>
                <a:latin typeface="Bahnschrift" panose="020B0502040204020203" pitchFamily="34" charset="0"/>
              </a:rPr>
              <a:t>Information Management</a:t>
            </a:r>
          </a:p>
          <a:p>
            <a:pPr algn="ctr">
              <a:defRPr/>
            </a:pPr>
            <a:r>
              <a:rPr lang="en-US" sz="1600" dirty="0">
                <a:solidFill>
                  <a:schemeClr val="tx1">
                    <a:lumMod val="65000"/>
                    <a:lumOff val="35000"/>
                  </a:schemeClr>
                </a:solidFill>
                <a:latin typeface="Bahnschrift" panose="020B0502040204020203" pitchFamily="34" charset="0"/>
              </a:rPr>
              <a:t>Information Technology </a:t>
            </a:r>
          </a:p>
          <a:p>
            <a:pPr algn="ctr">
              <a:defRPr/>
            </a:pPr>
            <a:r>
              <a:rPr lang="en-US" sz="1600" dirty="0">
                <a:solidFill>
                  <a:schemeClr val="tx1">
                    <a:lumMod val="65000"/>
                    <a:lumOff val="35000"/>
                  </a:schemeClr>
                </a:solidFill>
                <a:latin typeface="Bahnschrift" panose="020B0502040204020203" pitchFamily="34" charset="0"/>
              </a:rPr>
              <a:t>Service Strategy</a:t>
            </a:r>
          </a:p>
          <a:p>
            <a:pPr algn="ctr">
              <a:defRPr/>
            </a:pPr>
            <a:r>
              <a:rPr lang="en-US" sz="1600" dirty="0">
                <a:solidFill>
                  <a:schemeClr val="tx1">
                    <a:lumMod val="65000"/>
                    <a:lumOff val="35000"/>
                  </a:schemeClr>
                </a:solidFill>
                <a:latin typeface="Bahnschrift" panose="020B0502040204020203" pitchFamily="34" charset="0"/>
              </a:rPr>
              <a:t>GC Case gov’t wide services </a:t>
            </a:r>
            <a:endParaRPr lang="en-CA" sz="1600" dirty="0">
              <a:solidFill>
                <a:schemeClr val="tx1">
                  <a:lumMod val="65000"/>
                  <a:lumOff val="35000"/>
                </a:schemeClr>
              </a:solidFill>
              <a:latin typeface="Bahnschrift" panose="020B0502040204020203" pitchFamily="34" charset="0"/>
            </a:endParaRPr>
          </a:p>
          <a:p>
            <a:pPr algn="ctr">
              <a:defRPr/>
            </a:pPr>
            <a:endParaRPr lang="en-CA" sz="2000" dirty="0">
              <a:solidFill>
                <a:schemeClr val="tx1"/>
              </a:solidFill>
              <a:latin typeface="Bahnschrift" panose="020B0502040204020203" pitchFamily="34" charset="0"/>
            </a:endParaRPr>
          </a:p>
        </p:txBody>
      </p:sp>
      <p:cxnSp>
        <p:nvCxnSpPr>
          <p:cNvPr id="30" name="Straight Connector 29"/>
          <p:cNvCxnSpPr>
            <a:cxnSpLocks/>
          </p:cNvCxnSpPr>
          <p:nvPr>
            <p:custDataLst>
              <p:tags r:id="rId3"/>
            </p:custDataLst>
          </p:nvPr>
        </p:nvCxnSpPr>
        <p:spPr bwMode="auto">
          <a:xfrm flipV="1">
            <a:off x="489201" y="5004022"/>
            <a:ext cx="14085781" cy="995717"/>
          </a:xfrm>
          <a:prstGeom prst="line">
            <a:avLst/>
          </a:prstGeom>
          <a:ln w="38100">
            <a:solidFill>
              <a:srgbClr val="144A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1" name="Oval 30"/>
          <p:cNvSpPr/>
          <p:nvPr>
            <p:custDataLst>
              <p:tags r:id="rId4"/>
            </p:custDataLst>
          </p:nvPr>
        </p:nvSpPr>
        <p:spPr bwMode="auto">
          <a:xfrm rot="16200000">
            <a:off x="3448645" y="5698811"/>
            <a:ext cx="184411" cy="181011"/>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latin typeface="Bahnschrift" panose="020B0502040204020203" pitchFamily="34" charset="0"/>
            </a:endParaRPr>
          </a:p>
        </p:txBody>
      </p:sp>
      <p:sp>
        <p:nvSpPr>
          <p:cNvPr id="32" name="Oval 31"/>
          <p:cNvSpPr/>
          <p:nvPr>
            <p:custDataLst>
              <p:tags r:id="rId5"/>
            </p:custDataLst>
          </p:nvPr>
        </p:nvSpPr>
        <p:spPr bwMode="auto">
          <a:xfrm>
            <a:off x="2236942" y="4715044"/>
            <a:ext cx="762863" cy="777190"/>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sz="1400" b="1" dirty="0">
                <a:solidFill>
                  <a:schemeClr val="bg1"/>
                </a:solidFill>
                <a:latin typeface="Bahnschrift" panose="020B0502040204020203" pitchFamily="34" charset="0"/>
              </a:rPr>
              <a:t>1996</a:t>
            </a:r>
          </a:p>
        </p:txBody>
      </p:sp>
      <p:sp>
        <p:nvSpPr>
          <p:cNvPr id="33" name="Oval 32"/>
          <p:cNvSpPr/>
          <p:nvPr>
            <p:custDataLst>
              <p:tags r:id="rId6"/>
            </p:custDataLst>
          </p:nvPr>
        </p:nvSpPr>
        <p:spPr bwMode="auto">
          <a:xfrm rot="16200000">
            <a:off x="2537157" y="5791903"/>
            <a:ext cx="184411" cy="179236"/>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latin typeface="Bahnschrift" panose="020B0502040204020203" pitchFamily="34" charset="0"/>
            </a:endParaRPr>
          </a:p>
        </p:txBody>
      </p:sp>
      <p:sp>
        <p:nvSpPr>
          <p:cNvPr id="39" name="Rounded Rectangle 38"/>
          <p:cNvSpPr/>
          <p:nvPr>
            <p:custDataLst>
              <p:tags r:id="rId7"/>
            </p:custDataLst>
          </p:nvPr>
        </p:nvSpPr>
        <p:spPr bwMode="auto">
          <a:xfrm>
            <a:off x="407678" y="6810366"/>
            <a:ext cx="3189010" cy="1193912"/>
          </a:xfrm>
          <a:prstGeom prst="round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1799">
              <a:solidFill>
                <a:schemeClr val="tx1">
                  <a:lumMod val="65000"/>
                  <a:lumOff val="35000"/>
                </a:schemeClr>
              </a:solidFill>
              <a:latin typeface="Bahnschrift" panose="020B0502040204020203" pitchFamily="34" charset="0"/>
            </a:endParaRPr>
          </a:p>
        </p:txBody>
      </p:sp>
      <p:sp>
        <p:nvSpPr>
          <p:cNvPr id="40" name="Rectangle 39"/>
          <p:cNvSpPr/>
          <p:nvPr/>
        </p:nvSpPr>
        <p:spPr bwMode="auto">
          <a:xfrm>
            <a:off x="407678" y="6932495"/>
            <a:ext cx="3189010" cy="1046440"/>
          </a:xfrm>
          <a:prstGeom prst="rect">
            <a:avLst/>
          </a:prstGeom>
          <a:noFill/>
        </p:spPr>
        <p:txBody>
          <a:bodyPr>
            <a:spAutoFit/>
          </a:bodyPr>
          <a:lstStyle/>
          <a:p>
            <a:pPr algn="ctr">
              <a:defRPr/>
            </a:pPr>
            <a:r>
              <a:rPr lang="en-US" sz="1400" b="1" dirty="0">
                <a:solidFill>
                  <a:schemeClr val="tx1">
                    <a:lumMod val="65000"/>
                    <a:lumOff val="35000"/>
                  </a:schemeClr>
                </a:solidFill>
                <a:latin typeface="Bahnschrift" panose="020B0502040204020203" pitchFamily="34" charset="0"/>
              </a:rPr>
              <a:t>The Way Forward</a:t>
            </a:r>
          </a:p>
          <a:p>
            <a:pPr algn="ctr">
              <a:defRPr/>
            </a:pPr>
            <a:r>
              <a:rPr lang="en-US" sz="1200" dirty="0">
                <a:solidFill>
                  <a:schemeClr val="tx1">
                    <a:lumMod val="65000"/>
                    <a:lumOff val="35000"/>
                  </a:schemeClr>
                </a:solidFill>
                <a:latin typeface="Bahnschrift" panose="020B0502040204020203" pitchFamily="34" charset="0"/>
              </a:rPr>
              <a:t>Department wide strategy emphasizing stewardship and centralization focusing on cost efficiencies in 3 areas: procurement, real property, and IT infrastructure</a:t>
            </a:r>
            <a:endParaRPr lang="en-CA" sz="1200" dirty="0">
              <a:solidFill>
                <a:schemeClr val="tx1">
                  <a:lumMod val="65000"/>
                  <a:lumOff val="35000"/>
                </a:schemeClr>
              </a:solidFill>
              <a:latin typeface="Bahnschrift" panose="020B0502040204020203" pitchFamily="34" charset="0"/>
            </a:endParaRPr>
          </a:p>
        </p:txBody>
      </p:sp>
      <p:sp>
        <p:nvSpPr>
          <p:cNvPr id="34" name="Oval 33"/>
          <p:cNvSpPr/>
          <p:nvPr>
            <p:custDataLst>
              <p:tags r:id="rId8"/>
            </p:custDataLst>
          </p:nvPr>
        </p:nvSpPr>
        <p:spPr bwMode="auto">
          <a:xfrm>
            <a:off x="2839504" y="6190760"/>
            <a:ext cx="826071" cy="843245"/>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sz="1400" b="1" dirty="0">
                <a:solidFill>
                  <a:schemeClr val="bg1"/>
                </a:solidFill>
                <a:latin typeface="Bahnschrift" panose="020B0502040204020203" pitchFamily="34" charset="0"/>
              </a:rPr>
              <a:t>2005</a:t>
            </a:r>
          </a:p>
        </p:txBody>
      </p:sp>
      <p:sp>
        <p:nvSpPr>
          <p:cNvPr id="35" name="Oval 34"/>
          <p:cNvSpPr/>
          <p:nvPr>
            <p:custDataLst>
              <p:tags r:id="rId9"/>
            </p:custDataLst>
          </p:nvPr>
        </p:nvSpPr>
        <p:spPr bwMode="auto">
          <a:xfrm rot="16200000">
            <a:off x="5488710" y="5522363"/>
            <a:ext cx="184411" cy="181011"/>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latin typeface="Bahnschrift" panose="020B0502040204020203" pitchFamily="34" charset="0"/>
            </a:endParaRPr>
          </a:p>
        </p:txBody>
      </p:sp>
      <p:sp>
        <p:nvSpPr>
          <p:cNvPr id="44" name="TextBox 43"/>
          <p:cNvSpPr txBox="1"/>
          <p:nvPr/>
        </p:nvSpPr>
        <p:spPr bwMode="auto">
          <a:xfrm>
            <a:off x="3220777" y="3425367"/>
            <a:ext cx="2572594" cy="1191816"/>
          </a:xfrm>
          <a:prstGeom prst="roundRect">
            <a:avLst/>
          </a:prstGeom>
          <a:solidFill>
            <a:schemeClr val="bg1">
              <a:lumMod val="85000"/>
              <a:alpha val="50000"/>
            </a:schemeClr>
          </a:solidFill>
        </p:spPr>
        <p:txBody>
          <a:bodyPr wrap="square">
            <a:spAutoFit/>
          </a:bodyPr>
          <a:lstStyle/>
          <a:p>
            <a:pPr algn="ctr">
              <a:defRPr/>
            </a:pPr>
            <a:r>
              <a:rPr lang="en-US" sz="1400" b="1" dirty="0">
                <a:solidFill>
                  <a:schemeClr val="tx1">
                    <a:lumMod val="65000"/>
                    <a:lumOff val="35000"/>
                  </a:schemeClr>
                </a:solidFill>
                <a:latin typeface="Bahnschrift" panose="020B0502040204020203" pitchFamily="34" charset="0"/>
              </a:rPr>
              <a:t>Getting the </a:t>
            </a:r>
          </a:p>
          <a:p>
            <a:pPr algn="ctr">
              <a:defRPr/>
            </a:pPr>
            <a:r>
              <a:rPr lang="en-US" sz="1400" b="1" dirty="0">
                <a:solidFill>
                  <a:schemeClr val="tx1">
                    <a:lumMod val="65000"/>
                    <a:lumOff val="35000"/>
                  </a:schemeClr>
                </a:solidFill>
                <a:latin typeface="Bahnschrift" panose="020B0502040204020203" pitchFamily="34" charset="0"/>
              </a:rPr>
              <a:t>Fundamentals Right</a:t>
            </a:r>
          </a:p>
          <a:p>
            <a:pPr algn="ctr">
              <a:defRPr/>
            </a:pPr>
            <a:r>
              <a:rPr lang="en-US" sz="1200" dirty="0">
                <a:solidFill>
                  <a:schemeClr val="tx1">
                    <a:lumMod val="65000"/>
                    <a:lumOff val="35000"/>
                  </a:schemeClr>
                </a:solidFill>
                <a:latin typeface="Bahnschrift" panose="020B0502040204020203" pitchFamily="34" charset="0"/>
              </a:rPr>
              <a:t>Back to fundamentals and talking to clients while exploring and re-thinking new approaches</a:t>
            </a:r>
            <a:endParaRPr lang="en-CA" sz="1200" dirty="0">
              <a:solidFill>
                <a:schemeClr val="tx1">
                  <a:lumMod val="65000"/>
                  <a:lumOff val="35000"/>
                </a:schemeClr>
              </a:solidFill>
              <a:latin typeface="Bahnschrift" panose="020B0502040204020203" pitchFamily="34" charset="0"/>
            </a:endParaRPr>
          </a:p>
        </p:txBody>
      </p:sp>
      <p:sp>
        <p:nvSpPr>
          <p:cNvPr id="36" name="Oval 35"/>
          <p:cNvSpPr/>
          <p:nvPr>
            <p:custDataLst>
              <p:tags r:id="rId10"/>
            </p:custDataLst>
          </p:nvPr>
        </p:nvSpPr>
        <p:spPr bwMode="auto">
          <a:xfrm>
            <a:off x="5151650" y="4494010"/>
            <a:ext cx="749242" cy="763313"/>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sz="1400" b="1" dirty="0">
                <a:solidFill>
                  <a:schemeClr val="bg1"/>
                </a:solidFill>
                <a:latin typeface="Bahnschrift" panose="020B0502040204020203" pitchFamily="34" charset="0"/>
              </a:rPr>
              <a:t>2007</a:t>
            </a:r>
          </a:p>
        </p:txBody>
      </p:sp>
      <p:sp>
        <p:nvSpPr>
          <p:cNvPr id="28" name="Oval 27"/>
          <p:cNvSpPr/>
          <p:nvPr>
            <p:custDataLst>
              <p:tags r:id="rId11"/>
            </p:custDataLst>
          </p:nvPr>
        </p:nvSpPr>
        <p:spPr bwMode="auto">
          <a:xfrm rot="16200000">
            <a:off x="6698455" y="5465649"/>
            <a:ext cx="184410" cy="177621"/>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latin typeface="Bahnschrift" panose="020B0502040204020203" pitchFamily="34" charset="0"/>
            </a:endParaRPr>
          </a:p>
        </p:txBody>
      </p:sp>
      <p:grpSp>
        <p:nvGrpSpPr>
          <p:cNvPr id="56" name="Group 55">
            <a:extLst>
              <a:ext uri="{FF2B5EF4-FFF2-40B4-BE49-F238E27FC236}">
                <a16:creationId xmlns:a16="http://schemas.microsoft.com/office/drawing/2014/main" id="{1911EC53-9BD3-435F-9AA1-D9157FD6CF6B}"/>
              </a:ext>
            </a:extLst>
          </p:cNvPr>
          <p:cNvGrpSpPr/>
          <p:nvPr/>
        </p:nvGrpSpPr>
        <p:grpSpPr>
          <a:xfrm>
            <a:off x="4078784" y="6493059"/>
            <a:ext cx="2836808" cy="1205690"/>
            <a:chOff x="4839137" y="6154898"/>
            <a:chExt cx="3096709" cy="1260138"/>
          </a:xfrm>
          <a:solidFill>
            <a:srgbClr val="C4D941"/>
          </a:solidFill>
        </p:grpSpPr>
        <p:sp>
          <p:nvSpPr>
            <p:cNvPr id="47" name="Rounded Rectangle 46"/>
            <p:cNvSpPr/>
            <p:nvPr>
              <p:custDataLst>
                <p:tags r:id="rId23"/>
              </p:custDataLst>
            </p:nvPr>
          </p:nvSpPr>
          <p:spPr bwMode="auto">
            <a:xfrm>
              <a:off x="4839137" y="6154898"/>
              <a:ext cx="3096709" cy="12601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1799">
                <a:solidFill>
                  <a:schemeClr val="tx1">
                    <a:lumMod val="65000"/>
                    <a:lumOff val="35000"/>
                  </a:schemeClr>
                </a:solidFill>
                <a:latin typeface="Bahnschrift" panose="020B0502040204020203" pitchFamily="34" charset="0"/>
              </a:endParaRPr>
            </a:p>
          </p:txBody>
        </p:sp>
        <p:sp>
          <p:nvSpPr>
            <p:cNvPr id="48" name="TextBox 47"/>
            <p:cNvSpPr txBox="1"/>
            <p:nvPr/>
          </p:nvSpPr>
          <p:spPr bwMode="auto">
            <a:xfrm>
              <a:off x="4856882" y="6384060"/>
              <a:ext cx="3061217" cy="900691"/>
            </a:xfrm>
            <a:prstGeom prst="rect">
              <a:avLst/>
            </a:prstGeom>
            <a:grpFill/>
          </p:spPr>
          <p:txBody>
            <a:bodyPr>
              <a:spAutoFit/>
            </a:bodyPr>
            <a:lstStyle/>
            <a:p>
              <a:pPr algn="ctr">
                <a:defRPr/>
              </a:pPr>
              <a:r>
                <a:rPr lang="en-US" sz="1400" b="1" dirty="0">
                  <a:solidFill>
                    <a:schemeClr val="tx1">
                      <a:lumMod val="65000"/>
                      <a:lumOff val="35000"/>
                    </a:schemeClr>
                  </a:solidFill>
                  <a:latin typeface="Bahnschrift" panose="020B0502040204020203" pitchFamily="34" charset="0"/>
                </a:rPr>
                <a:t>The Client Service Strategy</a:t>
              </a:r>
            </a:p>
            <a:p>
              <a:pPr algn="ctr">
                <a:defRPr/>
              </a:pPr>
              <a:r>
                <a:rPr lang="en-US" sz="1200" dirty="0">
                  <a:solidFill>
                    <a:schemeClr val="tx1">
                      <a:lumMod val="65000"/>
                      <a:lumOff val="35000"/>
                    </a:schemeClr>
                  </a:solidFill>
                  <a:latin typeface="Bahnschrift" panose="020B0502040204020203" pitchFamily="34" charset="0"/>
                </a:rPr>
                <a:t>Six pillars positioning the delivery of more efficient services alongside enhanced client focus</a:t>
              </a:r>
              <a:endParaRPr lang="en-CA" sz="1200" dirty="0">
                <a:solidFill>
                  <a:schemeClr val="tx1">
                    <a:lumMod val="65000"/>
                    <a:lumOff val="35000"/>
                  </a:schemeClr>
                </a:solidFill>
                <a:latin typeface="Bahnschrift" panose="020B0502040204020203" pitchFamily="34" charset="0"/>
              </a:endParaRPr>
            </a:p>
          </p:txBody>
        </p:sp>
      </p:grpSp>
      <p:sp>
        <p:nvSpPr>
          <p:cNvPr id="23" name="Oval 22"/>
          <p:cNvSpPr/>
          <p:nvPr>
            <p:custDataLst>
              <p:tags r:id="rId12"/>
            </p:custDataLst>
          </p:nvPr>
        </p:nvSpPr>
        <p:spPr bwMode="auto">
          <a:xfrm rot="16200000">
            <a:off x="10138979" y="5232221"/>
            <a:ext cx="184410" cy="179236"/>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latin typeface="Bahnschrift" panose="020B0502040204020203" pitchFamily="34" charset="0"/>
            </a:endParaRPr>
          </a:p>
        </p:txBody>
      </p:sp>
      <p:sp>
        <p:nvSpPr>
          <p:cNvPr id="25" name="Oval 24"/>
          <p:cNvSpPr/>
          <p:nvPr>
            <p:custDataLst>
              <p:tags r:id="rId13"/>
            </p:custDataLst>
          </p:nvPr>
        </p:nvSpPr>
        <p:spPr bwMode="auto">
          <a:xfrm rot="16200000">
            <a:off x="9262082" y="5262614"/>
            <a:ext cx="184410" cy="181012"/>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latin typeface="Bahnschrift" panose="020B0502040204020203" pitchFamily="34" charset="0"/>
            </a:endParaRPr>
          </a:p>
        </p:txBody>
      </p:sp>
      <p:grpSp>
        <p:nvGrpSpPr>
          <p:cNvPr id="64" name="Group 63">
            <a:extLst>
              <a:ext uri="{FF2B5EF4-FFF2-40B4-BE49-F238E27FC236}">
                <a16:creationId xmlns:a16="http://schemas.microsoft.com/office/drawing/2014/main" id="{306AFDF4-ABA5-4DBA-BE7A-F1B22CF1A4F8}"/>
              </a:ext>
            </a:extLst>
          </p:cNvPr>
          <p:cNvGrpSpPr/>
          <p:nvPr/>
        </p:nvGrpSpPr>
        <p:grpSpPr>
          <a:xfrm>
            <a:off x="7266359" y="5617253"/>
            <a:ext cx="3291161" cy="2167355"/>
            <a:chOff x="7284671" y="5547331"/>
            <a:chExt cx="3402641" cy="1954023"/>
          </a:xfrm>
          <a:solidFill>
            <a:srgbClr val="144A60"/>
          </a:solidFill>
        </p:grpSpPr>
        <p:sp>
          <p:nvSpPr>
            <p:cNvPr id="49" name="Rounded Rectangle 48"/>
            <p:cNvSpPr/>
            <p:nvPr>
              <p:custDataLst>
                <p:tags r:id="rId21"/>
              </p:custDataLst>
            </p:nvPr>
          </p:nvSpPr>
          <p:spPr bwMode="auto">
            <a:xfrm>
              <a:off x="7284671" y="6247376"/>
              <a:ext cx="3399377" cy="125397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CA">
                <a:solidFill>
                  <a:schemeClr val="bg2">
                    <a:lumMod val="25000"/>
                  </a:schemeClr>
                </a:solidFill>
                <a:latin typeface="Bahnschrift" panose="020B0502040204020203" pitchFamily="34" charset="0"/>
              </a:endParaRPr>
            </a:p>
          </p:txBody>
        </p:sp>
        <p:sp>
          <p:nvSpPr>
            <p:cNvPr id="50" name="TextBox 49"/>
            <p:cNvSpPr txBox="1"/>
            <p:nvPr/>
          </p:nvSpPr>
          <p:spPr bwMode="auto">
            <a:xfrm>
              <a:off x="7381691" y="6287637"/>
              <a:ext cx="3220003" cy="1082181"/>
            </a:xfrm>
            <a:prstGeom prst="rect">
              <a:avLst/>
            </a:prstGeom>
            <a:noFill/>
          </p:spPr>
          <p:txBody>
            <a:bodyPr wrap="square">
              <a:spAutoFit/>
            </a:bodyPr>
            <a:lstStyle/>
            <a:p>
              <a:pPr algn="ctr">
                <a:defRPr/>
              </a:pPr>
              <a:r>
                <a:rPr lang="en-US" sz="1600" b="1" dirty="0">
                  <a:solidFill>
                    <a:schemeClr val="bg2">
                      <a:lumMod val="25000"/>
                    </a:schemeClr>
                  </a:solidFill>
                  <a:latin typeface="Bahnschrift" panose="020B0502040204020203" pitchFamily="34" charset="0"/>
                </a:rPr>
                <a:t>Service Management Strategy </a:t>
              </a:r>
            </a:p>
            <a:p>
              <a:pPr algn="ctr">
                <a:defRPr/>
              </a:pPr>
              <a:r>
                <a:rPr lang="en-US" sz="1400" dirty="0">
                  <a:solidFill>
                    <a:schemeClr val="tx1">
                      <a:lumMod val="65000"/>
                      <a:lumOff val="35000"/>
                    </a:schemeClr>
                  </a:solidFill>
                  <a:latin typeface="Bahnschrift" panose="020B0502040204020203" pitchFamily="34" charset="0"/>
                </a:rPr>
                <a:t>Changing the way we deliver services by ensuring the right balance between automated and personalized services</a:t>
              </a:r>
              <a:endParaRPr lang="en-CA" sz="1400" dirty="0">
                <a:solidFill>
                  <a:schemeClr val="tx1">
                    <a:lumMod val="65000"/>
                    <a:lumOff val="35000"/>
                  </a:schemeClr>
                </a:solidFill>
                <a:latin typeface="Bahnschrift" panose="020B0502040204020203" pitchFamily="34" charset="0"/>
              </a:endParaRPr>
            </a:p>
          </p:txBody>
        </p:sp>
        <p:sp>
          <p:nvSpPr>
            <p:cNvPr id="26" name="Oval 25"/>
            <p:cNvSpPr/>
            <p:nvPr>
              <p:custDataLst>
                <p:tags r:id="rId22"/>
              </p:custDataLst>
            </p:nvPr>
          </p:nvSpPr>
          <p:spPr bwMode="auto">
            <a:xfrm>
              <a:off x="9787756" y="5547331"/>
              <a:ext cx="899556" cy="817495"/>
            </a:xfrm>
            <a:prstGeom prst="ellipse">
              <a:avLst/>
            </a:prstGeom>
            <a:grp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sz="1600" b="1">
                  <a:solidFill>
                    <a:schemeClr val="bg1"/>
                  </a:solidFill>
                  <a:latin typeface="Bahnschrift" panose="020B0502040204020203" pitchFamily="34" charset="0"/>
                </a:rPr>
                <a:t>2018-2020</a:t>
              </a:r>
              <a:endParaRPr lang="en-US" sz="1600" b="1" dirty="0">
                <a:solidFill>
                  <a:schemeClr val="bg1"/>
                </a:solidFill>
                <a:latin typeface="Bahnschrift" panose="020B0502040204020203" pitchFamily="34" charset="0"/>
              </a:endParaRPr>
            </a:p>
          </p:txBody>
        </p:sp>
      </p:grpSp>
      <p:sp>
        <p:nvSpPr>
          <p:cNvPr id="19" name="Oval 18"/>
          <p:cNvSpPr/>
          <p:nvPr>
            <p:custDataLst>
              <p:tags r:id="rId14"/>
            </p:custDataLst>
          </p:nvPr>
        </p:nvSpPr>
        <p:spPr bwMode="auto">
          <a:xfrm rot="16200000">
            <a:off x="12866581" y="5047493"/>
            <a:ext cx="184410" cy="179236"/>
          </a:xfrm>
          <a:prstGeom prst="ellipse">
            <a:avLst/>
          </a:prstGeom>
          <a:solidFill>
            <a:srgbClr val="144A60"/>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latin typeface="Bahnschrift" panose="020B0502040204020203" pitchFamily="34" charset="0"/>
            </a:endParaRPr>
          </a:p>
        </p:txBody>
      </p:sp>
      <p:sp>
        <p:nvSpPr>
          <p:cNvPr id="17" name="Oval 16"/>
          <p:cNvSpPr/>
          <p:nvPr>
            <p:custDataLst>
              <p:tags r:id="rId15"/>
            </p:custDataLst>
          </p:nvPr>
        </p:nvSpPr>
        <p:spPr bwMode="auto">
          <a:xfrm>
            <a:off x="12621770" y="3849388"/>
            <a:ext cx="901506" cy="918438"/>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b="1" dirty="0">
                <a:solidFill>
                  <a:schemeClr val="bg1"/>
                </a:solidFill>
                <a:latin typeface="Bahnschrift" panose="020B0502040204020203" pitchFamily="34" charset="0"/>
              </a:rPr>
              <a:t>2019</a:t>
            </a:r>
          </a:p>
        </p:txBody>
      </p:sp>
      <p:sp>
        <p:nvSpPr>
          <p:cNvPr id="66" name="Rounded Rectangle 46">
            <a:extLst>
              <a:ext uri="{FF2B5EF4-FFF2-40B4-BE49-F238E27FC236}">
                <a16:creationId xmlns:a16="http://schemas.microsoft.com/office/drawing/2014/main" id="{43F20E16-BB33-4C28-ABCC-3F152DDA963F}"/>
              </a:ext>
            </a:extLst>
          </p:cNvPr>
          <p:cNvSpPr/>
          <p:nvPr>
            <p:custDataLst>
              <p:tags r:id="rId16"/>
            </p:custDataLst>
          </p:nvPr>
        </p:nvSpPr>
        <p:spPr bwMode="auto">
          <a:xfrm>
            <a:off x="10915351" y="5856884"/>
            <a:ext cx="4010397" cy="2453884"/>
          </a:xfrm>
          <a:prstGeom prst="roundRect">
            <a:avLst/>
          </a:prstGeom>
          <a:solidFill>
            <a:srgbClr val="C4D94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latin typeface="Bahnschrift" panose="020B0502040204020203" pitchFamily="34" charset="0"/>
              </a:rPr>
              <a:t>One PSPC Service Model </a:t>
            </a:r>
          </a:p>
          <a:p>
            <a:pPr algn="ctr">
              <a:defRPr/>
            </a:pPr>
            <a:endParaRPr lang="en-US" sz="800" b="1" dirty="0">
              <a:solidFill>
                <a:schemeClr val="tx1"/>
              </a:solidFill>
              <a:latin typeface="Bahnschrift" panose="020B0502040204020203" pitchFamily="34" charset="0"/>
            </a:endParaRPr>
          </a:p>
          <a:p>
            <a:pPr algn="ctr">
              <a:defRPr/>
            </a:pPr>
            <a:r>
              <a:rPr lang="en-US" sz="2000" dirty="0">
                <a:solidFill>
                  <a:schemeClr val="tx1">
                    <a:lumMod val="65000"/>
                    <a:lumOff val="35000"/>
                  </a:schemeClr>
                </a:solidFill>
                <a:latin typeface="Bahnschrift" panose="020B0502040204020203" pitchFamily="34" charset="0"/>
              </a:rPr>
              <a:t>Developed upon the One PSPC Service Framework</a:t>
            </a:r>
          </a:p>
          <a:p>
            <a:pPr algn="ctr">
              <a:defRPr/>
            </a:pPr>
            <a:r>
              <a:rPr lang="en-US" sz="2000" dirty="0">
                <a:solidFill>
                  <a:schemeClr val="tx1">
                    <a:lumMod val="65000"/>
                    <a:lumOff val="35000"/>
                  </a:schemeClr>
                </a:solidFill>
                <a:latin typeface="Bahnschrift" panose="020B0502040204020203" pitchFamily="34" charset="0"/>
              </a:rPr>
              <a:t>Integrating TBS Policy on Service and Digital</a:t>
            </a:r>
            <a:endParaRPr lang="en-CA" sz="2000" dirty="0">
              <a:solidFill>
                <a:schemeClr val="tx1">
                  <a:lumMod val="65000"/>
                  <a:lumOff val="35000"/>
                </a:schemeClr>
              </a:solidFill>
              <a:latin typeface="Bahnschrift" panose="020B0502040204020203" pitchFamily="34" charset="0"/>
            </a:endParaRPr>
          </a:p>
        </p:txBody>
      </p:sp>
      <p:sp>
        <p:nvSpPr>
          <p:cNvPr id="67" name="Rounded Rectangle 46">
            <a:extLst>
              <a:ext uri="{FF2B5EF4-FFF2-40B4-BE49-F238E27FC236}">
                <a16:creationId xmlns:a16="http://schemas.microsoft.com/office/drawing/2014/main" id="{E6648841-27B5-4DA9-AA53-3353A1209510}"/>
              </a:ext>
            </a:extLst>
          </p:cNvPr>
          <p:cNvSpPr/>
          <p:nvPr>
            <p:custDataLst>
              <p:tags r:id="rId17"/>
            </p:custDataLst>
          </p:nvPr>
        </p:nvSpPr>
        <p:spPr bwMode="auto">
          <a:xfrm>
            <a:off x="6131471" y="2674749"/>
            <a:ext cx="3670796" cy="1656985"/>
          </a:xfrm>
          <a:prstGeom prst="roundRect">
            <a:avLst/>
          </a:prstGeom>
          <a:solidFill>
            <a:srgbClr val="C4D94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bg2">
                    <a:lumMod val="25000"/>
                  </a:schemeClr>
                </a:solidFill>
                <a:latin typeface="Bahnschrift" panose="020B0502040204020203" pitchFamily="34" charset="0"/>
              </a:rPr>
              <a:t>Service Strategy</a:t>
            </a:r>
          </a:p>
          <a:p>
            <a:pPr algn="ctr">
              <a:defRPr/>
            </a:pPr>
            <a:r>
              <a:rPr lang="en-US" sz="1400" dirty="0">
                <a:solidFill>
                  <a:schemeClr val="tx1">
                    <a:lumMod val="65000"/>
                    <a:lumOff val="35000"/>
                  </a:schemeClr>
                </a:solidFill>
                <a:latin typeface="Bahnschrift" panose="020B0502040204020203" pitchFamily="34" charset="0"/>
              </a:rPr>
              <a:t>Focusing on engaging client early and continuously, enabling employees at all levels to foster service excellence, and offering integrated and cost-effective solutions</a:t>
            </a:r>
            <a:endParaRPr lang="en-CA" sz="1400" dirty="0">
              <a:solidFill>
                <a:schemeClr val="tx1">
                  <a:lumMod val="65000"/>
                  <a:lumOff val="35000"/>
                </a:schemeClr>
              </a:solidFill>
              <a:latin typeface="Bahnschrift" panose="020B0502040204020203" pitchFamily="34" charset="0"/>
            </a:endParaRPr>
          </a:p>
          <a:p>
            <a:pPr algn="ctr">
              <a:defRPr/>
            </a:pPr>
            <a:endParaRPr lang="en-CA" sz="1400" dirty="0">
              <a:solidFill>
                <a:schemeClr val="bg2">
                  <a:lumMod val="25000"/>
                </a:schemeClr>
              </a:solidFill>
              <a:latin typeface="Bahnschrift" panose="020B0502040204020203" pitchFamily="34" charset="0"/>
            </a:endParaRPr>
          </a:p>
        </p:txBody>
      </p:sp>
      <p:sp>
        <p:nvSpPr>
          <p:cNvPr id="24" name="Oval 23"/>
          <p:cNvSpPr/>
          <p:nvPr>
            <p:custDataLst>
              <p:tags r:id="rId18"/>
            </p:custDataLst>
          </p:nvPr>
        </p:nvSpPr>
        <p:spPr bwMode="auto">
          <a:xfrm>
            <a:off x="9227469" y="3997170"/>
            <a:ext cx="969201" cy="989352"/>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sz="1400" b="1" dirty="0">
                <a:solidFill>
                  <a:schemeClr val="bg1"/>
                </a:solidFill>
                <a:latin typeface="Bahnschrift" panose="020B0502040204020203" pitchFamily="34" charset="0"/>
              </a:rPr>
              <a:t>2015-2018</a:t>
            </a:r>
          </a:p>
        </p:txBody>
      </p:sp>
      <p:sp>
        <p:nvSpPr>
          <p:cNvPr id="21" name="Oval 20"/>
          <p:cNvSpPr/>
          <p:nvPr>
            <p:custDataLst>
              <p:tags r:id="rId19"/>
            </p:custDataLst>
          </p:nvPr>
        </p:nvSpPr>
        <p:spPr bwMode="auto">
          <a:xfrm>
            <a:off x="14035347" y="5271457"/>
            <a:ext cx="901505" cy="918437"/>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sz="2400" b="1" dirty="0">
                <a:solidFill>
                  <a:schemeClr val="bg1"/>
                </a:solidFill>
                <a:latin typeface="Bahnschrift" panose="020B0502040204020203" pitchFamily="34" charset="0"/>
              </a:rPr>
              <a:t>2021</a:t>
            </a:r>
          </a:p>
        </p:txBody>
      </p:sp>
      <p:sp>
        <p:nvSpPr>
          <p:cNvPr id="38" name="Oval 37">
            <a:extLst>
              <a:ext uri="{FF2B5EF4-FFF2-40B4-BE49-F238E27FC236}">
                <a16:creationId xmlns:a16="http://schemas.microsoft.com/office/drawing/2014/main" id="{56D83993-58EC-49B9-99A8-6B646B56446F}"/>
              </a:ext>
            </a:extLst>
          </p:cNvPr>
          <p:cNvSpPr/>
          <p:nvPr>
            <p:custDataLst>
              <p:tags r:id="rId20"/>
            </p:custDataLst>
          </p:nvPr>
        </p:nvSpPr>
        <p:spPr bwMode="auto">
          <a:xfrm>
            <a:off x="6092052" y="5945057"/>
            <a:ext cx="763424" cy="758363"/>
          </a:xfrm>
          <a:prstGeom prst="ellipse">
            <a:avLst/>
          </a:prstGeom>
          <a:solidFill>
            <a:srgbClr val="144A60"/>
          </a:solidFill>
          <a:ln w="25400"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sz="1400" b="1" dirty="0">
                <a:solidFill>
                  <a:schemeClr val="bg1"/>
                </a:solidFill>
                <a:latin typeface="Bahnschrift" panose="020B0502040204020203" pitchFamily="34" charset="0"/>
              </a:rPr>
              <a:t>2010</a:t>
            </a:r>
          </a:p>
        </p:txBody>
      </p:sp>
      <p:sp>
        <p:nvSpPr>
          <p:cNvPr id="5" name="Star: 5 Points 4">
            <a:extLst>
              <a:ext uri="{FF2B5EF4-FFF2-40B4-BE49-F238E27FC236}">
                <a16:creationId xmlns:a16="http://schemas.microsoft.com/office/drawing/2014/main" id="{DCDDE6D8-9719-4259-96C5-015EAAB6EEBD}"/>
              </a:ext>
            </a:extLst>
          </p:cNvPr>
          <p:cNvSpPr/>
          <p:nvPr/>
        </p:nvSpPr>
        <p:spPr>
          <a:xfrm>
            <a:off x="13850375" y="4806921"/>
            <a:ext cx="443565" cy="385108"/>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46" name="Title 1">
            <a:extLst>
              <a:ext uri="{FF2B5EF4-FFF2-40B4-BE49-F238E27FC236}">
                <a16:creationId xmlns:a16="http://schemas.microsoft.com/office/drawing/2014/main" id="{BE6CB987-04BF-4098-ABEE-669F8821D17B}"/>
              </a:ext>
            </a:extLst>
          </p:cNvPr>
          <p:cNvSpPr txBox="1">
            <a:spLocks/>
          </p:cNvSpPr>
          <p:nvPr/>
        </p:nvSpPr>
        <p:spPr>
          <a:xfrm>
            <a:off x="0" y="1338134"/>
            <a:ext cx="3936366" cy="1785076"/>
          </a:xfrm>
          <a:prstGeom prst="rect">
            <a:avLst/>
          </a:prstGeom>
          <a:solidFill>
            <a:srgbClr val="484C55"/>
          </a:solidFill>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sz="2400" b="1" dirty="0">
                <a:solidFill>
                  <a:schemeClr val="bg1"/>
                </a:solidFill>
                <a:latin typeface="Century Gothic" panose="020B0502020202020204" pitchFamily="34" charset="0"/>
                <a:cs typeface="Arial" pitchFamily="34" charset="0"/>
              </a:rPr>
              <a:t>Our  </a:t>
            </a:r>
            <a:br>
              <a:rPr lang="en-CA" sz="2400" b="1" dirty="0">
                <a:solidFill>
                  <a:schemeClr val="bg1"/>
                </a:solidFill>
                <a:latin typeface="Century Gothic" panose="020B0502020202020204" pitchFamily="34" charset="0"/>
                <a:cs typeface="Arial" pitchFamily="34" charset="0"/>
              </a:rPr>
            </a:br>
            <a:r>
              <a:rPr lang="en-CA" sz="4000" b="1" dirty="0">
                <a:solidFill>
                  <a:schemeClr val="bg1"/>
                </a:solidFill>
                <a:latin typeface="Century Gothic" panose="020B0502020202020204" pitchFamily="34" charset="0"/>
                <a:cs typeface="Arial" pitchFamily="34" charset="0"/>
              </a:rPr>
              <a:t>SERVICE</a:t>
            </a:r>
            <a:r>
              <a:rPr lang="en-CA" sz="2400" b="1" dirty="0">
                <a:solidFill>
                  <a:schemeClr val="bg1"/>
                </a:solidFill>
                <a:latin typeface="Century Gothic" panose="020B0502020202020204" pitchFamily="34" charset="0"/>
                <a:cs typeface="Arial" pitchFamily="34" charset="0"/>
              </a:rPr>
              <a:t>        </a:t>
            </a:r>
            <a:br>
              <a:rPr lang="en-CA" sz="2400" b="1" dirty="0">
                <a:solidFill>
                  <a:schemeClr val="bg1"/>
                </a:solidFill>
                <a:latin typeface="Century Gothic" panose="020B0502020202020204" pitchFamily="34" charset="0"/>
                <a:cs typeface="Arial" pitchFamily="34" charset="0"/>
              </a:rPr>
            </a:br>
            <a:r>
              <a:rPr lang="en-CA" sz="2400" b="1" dirty="0">
                <a:solidFill>
                  <a:schemeClr val="bg1"/>
                </a:solidFill>
                <a:latin typeface="Century Gothic" panose="020B0502020202020204" pitchFamily="34" charset="0"/>
                <a:cs typeface="Arial" pitchFamily="34" charset="0"/>
              </a:rPr>
              <a:t>transformation </a:t>
            </a:r>
          </a:p>
          <a:p>
            <a:pPr algn="ctr"/>
            <a:r>
              <a:rPr lang="en-CA" sz="2400" b="1" dirty="0">
                <a:solidFill>
                  <a:schemeClr val="bg1"/>
                </a:solidFill>
                <a:latin typeface="Century Gothic" panose="020B0502020202020204" pitchFamily="34" charset="0"/>
                <a:cs typeface="Arial" pitchFamily="34" charset="0"/>
              </a:rPr>
              <a:t>pre-dates digital</a:t>
            </a:r>
          </a:p>
          <a:p>
            <a:pPr algn="ctr"/>
            <a:endParaRPr lang="en-US" sz="2400" b="1" dirty="0">
              <a:solidFill>
                <a:schemeClr val="bg1"/>
              </a:solidFill>
              <a:latin typeface="Century Gothic" panose="020B0502020202020204" pitchFamily="34" charset="0"/>
              <a:cs typeface="Arial" pitchFamily="34" charset="0"/>
            </a:endParaRPr>
          </a:p>
        </p:txBody>
      </p:sp>
    </p:spTree>
    <p:extLst>
      <p:ext uri="{BB962C8B-B14F-4D97-AF65-F5344CB8AC3E}">
        <p14:creationId xmlns:p14="http://schemas.microsoft.com/office/powerpoint/2010/main" val="2079097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F2782853-4D82-484E-BDFD-1CBD3013ECA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5400000">
            <a:off x="1875181" y="5816191"/>
            <a:ext cx="1828800" cy="6374297"/>
          </a:xfrm>
          <a:prstGeom prst="rect">
            <a:avLst/>
          </a:prstGeom>
        </p:spPr>
      </p:pic>
      <p:sp>
        <p:nvSpPr>
          <p:cNvPr id="53" name="Rectangle">
            <a:extLst>
              <a:ext uri="{FF2B5EF4-FFF2-40B4-BE49-F238E27FC236}">
                <a16:creationId xmlns:a16="http://schemas.microsoft.com/office/drawing/2014/main" id="{E90BFC62-9CDC-1B44-B4BD-F47D9C748B10}"/>
              </a:ext>
            </a:extLst>
          </p:cNvPr>
          <p:cNvSpPr/>
          <p:nvPr/>
        </p:nvSpPr>
        <p:spPr>
          <a:xfrm>
            <a:off x="0" y="1463041"/>
            <a:ext cx="5667316" cy="7315200"/>
          </a:xfrm>
          <a:prstGeom prst="rect">
            <a:avLst/>
          </a:prstGeom>
          <a:solidFill>
            <a:srgbClr val="484C55"/>
          </a:solidFill>
          <a:ln w="6350">
            <a:noFill/>
            <a:miter/>
          </a:ln>
        </p:spPr>
        <p:txBody>
          <a:bodyPr vert="vert270" lIns="67055" rIns="67055" anchor="ctr"/>
          <a:lstStyle/>
          <a:p>
            <a:pPr algn="ctr">
              <a:defRPr>
                <a:solidFill>
                  <a:srgbClr val="FFFFFF"/>
                </a:solidFill>
              </a:defRPr>
            </a:pPr>
            <a:endParaRPr lang="en-CA" sz="4732" dirty="0"/>
          </a:p>
        </p:txBody>
      </p:sp>
      <p:sp>
        <p:nvSpPr>
          <p:cNvPr id="3" name="Title 1">
            <a:extLst>
              <a:ext uri="{FF2B5EF4-FFF2-40B4-BE49-F238E27FC236}">
                <a16:creationId xmlns:a16="http://schemas.microsoft.com/office/drawing/2014/main" id="{50649C8F-00E9-8947-BD75-CD953ECE7D07}"/>
              </a:ext>
            </a:extLst>
          </p:cNvPr>
          <p:cNvSpPr txBox="1">
            <a:spLocks/>
          </p:cNvSpPr>
          <p:nvPr/>
        </p:nvSpPr>
        <p:spPr>
          <a:xfrm>
            <a:off x="0" y="1828799"/>
            <a:ext cx="5670884" cy="2879577"/>
          </a:xfrm>
          <a:prstGeom prst="rect">
            <a:avLst/>
          </a:prstGeom>
          <a:solidFill>
            <a:srgbClr val="484C55"/>
          </a:solidFill>
        </p:spPr>
        <p:txBody>
          <a:bodyPr vert="horz" wrap="none"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spcAft>
                <a:spcPts val="1200"/>
              </a:spcAft>
            </a:pPr>
            <a:r>
              <a:rPr lang="en-CA" sz="3200" b="1" dirty="0">
                <a:solidFill>
                  <a:schemeClr val="bg1"/>
                </a:solidFill>
                <a:latin typeface="Century Gothic" panose="020B0502020202020204" pitchFamily="34" charset="0"/>
                <a:cs typeface="Arial" pitchFamily="34" charset="0"/>
              </a:rPr>
              <a:t>BUILDING</a:t>
            </a:r>
          </a:p>
          <a:p>
            <a:pPr algn="ctr">
              <a:spcBef>
                <a:spcPts val="0"/>
              </a:spcBef>
              <a:spcAft>
                <a:spcPts val="1200"/>
              </a:spcAft>
            </a:pPr>
            <a:r>
              <a:rPr lang="en-CA" sz="2400" b="1" dirty="0">
                <a:solidFill>
                  <a:schemeClr val="bg1"/>
                </a:solidFill>
                <a:latin typeface="Century Gothic" panose="020B0502020202020204" pitchFamily="34" charset="0"/>
                <a:cs typeface="Arial" pitchFamily="34" charset="0"/>
              </a:rPr>
              <a:t>on PSPC’s</a:t>
            </a:r>
          </a:p>
          <a:p>
            <a:pPr algn="ctr">
              <a:spcBef>
                <a:spcPts val="0"/>
              </a:spcBef>
              <a:spcAft>
                <a:spcPts val="1200"/>
              </a:spcAft>
            </a:pPr>
            <a:r>
              <a:rPr lang="en-CA" sz="4000" b="1" dirty="0">
                <a:solidFill>
                  <a:schemeClr val="bg1"/>
                </a:solidFill>
                <a:latin typeface="Century Gothic" panose="020B0502020202020204" pitchFamily="34" charset="0"/>
                <a:cs typeface="Arial" pitchFamily="34" charset="0"/>
              </a:rPr>
              <a:t>SERVICE</a:t>
            </a:r>
            <a:endParaRPr lang="en-CA" sz="2400" b="1" dirty="0">
              <a:solidFill>
                <a:schemeClr val="bg1"/>
              </a:solidFill>
              <a:latin typeface="Century Gothic" panose="020B0502020202020204" pitchFamily="34" charset="0"/>
              <a:cs typeface="Arial" pitchFamily="34" charset="0"/>
            </a:endParaRPr>
          </a:p>
          <a:p>
            <a:pPr algn="ctr">
              <a:spcBef>
                <a:spcPts val="0"/>
              </a:spcBef>
              <a:spcAft>
                <a:spcPts val="2400"/>
              </a:spcAft>
            </a:pPr>
            <a:r>
              <a:rPr lang="en-CA" sz="2400" b="1" dirty="0">
                <a:solidFill>
                  <a:schemeClr val="bg1"/>
                </a:solidFill>
                <a:latin typeface="Century Gothic" panose="020B0502020202020204" pitchFamily="34" charset="0"/>
                <a:cs typeface="Arial" pitchFamily="34" charset="0"/>
              </a:rPr>
              <a:t>Transformation</a:t>
            </a:r>
          </a:p>
          <a:p>
            <a:pPr algn="ctr">
              <a:spcBef>
                <a:spcPts val="0"/>
              </a:spcBef>
              <a:spcAft>
                <a:spcPts val="1200"/>
              </a:spcAft>
            </a:pPr>
            <a:r>
              <a:rPr lang="en-CA" sz="2400" b="1" dirty="0">
                <a:solidFill>
                  <a:schemeClr val="bg1"/>
                </a:solidFill>
                <a:latin typeface="Century Gothic" panose="020B0502020202020204" pitchFamily="34" charset="0"/>
                <a:cs typeface="Arial" pitchFamily="34" charset="0"/>
              </a:rPr>
              <a:t>We Are…</a:t>
            </a:r>
            <a:endParaRPr lang="en-US" sz="2400" b="1" dirty="0">
              <a:solidFill>
                <a:schemeClr val="bg1"/>
              </a:solidFill>
              <a:latin typeface="Century Gothic" panose="020B0502020202020204" pitchFamily="34" charset="0"/>
              <a:cs typeface="Arial" pitchFamily="34" charset="0"/>
            </a:endParaRPr>
          </a:p>
        </p:txBody>
      </p:sp>
      <p:grpSp>
        <p:nvGrpSpPr>
          <p:cNvPr id="4" name="Group 3"/>
          <p:cNvGrpSpPr/>
          <p:nvPr/>
        </p:nvGrpSpPr>
        <p:grpSpPr>
          <a:xfrm>
            <a:off x="6323500" y="2494690"/>
            <a:ext cx="3452915" cy="1082529"/>
            <a:chOff x="7049157" y="204664"/>
            <a:chExt cx="5064276" cy="1587709"/>
          </a:xfrm>
        </p:grpSpPr>
        <p:sp>
          <p:nvSpPr>
            <p:cNvPr id="5" name="Rectangle 4">
              <a:extLst>
                <a:ext uri="{FF2B5EF4-FFF2-40B4-BE49-F238E27FC236}">
                  <a16:creationId xmlns:a16="http://schemas.microsoft.com/office/drawing/2014/main" id="{75D1AA03-7659-4947-BE99-A4452A34E552}"/>
                </a:ext>
              </a:extLst>
            </p:cNvPr>
            <p:cNvSpPr/>
            <p:nvPr>
              <p:custDataLst>
                <p:tags r:id="rId9"/>
              </p:custDataLst>
            </p:nvPr>
          </p:nvSpPr>
          <p:spPr>
            <a:xfrm>
              <a:off x="7049157" y="204664"/>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buClrTx/>
                <a:buFontTx/>
                <a:buNone/>
              </a:pPr>
              <a:endParaRPr lang="en-US" sz="1227" dirty="0">
                <a:solidFill>
                  <a:prstClr val="white"/>
                </a:solidFill>
              </a:endParaRPr>
            </a:p>
          </p:txBody>
        </p:sp>
        <p:grpSp>
          <p:nvGrpSpPr>
            <p:cNvPr id="6" name="Group 5"/>
            <p:cNvGrpSpPr/>
            <p:nvPr/>
          </p:nvGrpSpPr>
          <p:grpSpPr>
            <a:xfrm>
              <a:off x="7231292" y="204664"/>
              <a:ext cx="4882141" cy="1570637"/>
              <a:chOff x="7231292" y="204664"/>
              <a:chExt cx="4882141" cy="1570637"/>
            </a:xfrm>
          </p:grpSpPr>
          <p:sp>
            <p:nvSpPr>
              <p:cNvPr id="7" name="Content Placeholder 2">
                <a:extLst>
                  <a:ext uri="{FF2B5EF4-FFF2-40B4-BE49-F238E27FC236}">
                    <a16:creationId xmlns:a16="http://schemas.microsoft.com/office/drawing/2014/main" id="{76935067-5360-457C-8306-7CD18774CEEF}"/>
                  </a:ext>
                </a:extLst>
              </p:cNvPr>
              <p:cNvSpPr txBox="1">
                <a:spLocks/>
              </p:cNvSpPr>
              <p:nvPr/>
            </p:nvSpPr>
            <p:spPr>
              <a:xfrm>
                <a:off x="8942670" y="326769"/>
                <a:ext cx="3170763" cy="1448532"/>
              </a:xfrm>
              <a:prstGeom prst="rect">
                <a:avLst/>
              </a:prstGeom>
            </p:spPr>
            <p:txBody>
              <a:bodyPr vert="horz" lIns="62345" tIns="31173" rIns="62345" bIns="31173"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ts val="409"/>
                  </a:spcAft>
                </a:pPr>
                <a:r>
                  <a:rPr lang="en-US" sz="1636" dirty="0">
                    <a:solidFill>
                      <a:srgbClr val="144A60"/>
                    </a:solidFill>
                    <a:latin typeface="Bahnschrift" panose="020B0502040204020203" pitchFamily="34" charset="0"/>
                  </a:rPr>
                  <a:t>Translation Services</a:t>
                </a:r>
              </a:p>
              <a:p>
                <a:pPr marL="245423" indent="-122712" fontAlgn="base">
                  <a:spcBef>
                    <a:spcPct val="0"/>
                  </a:spcBef>
                  <a:spcAft>
                    <a:spcPts val="409"/>
                  </a:spcAft>
                  <a:buClr>
                    <a:srgbClr val="C3D941"/>
                  </a:buClr>
                  <a:buFont typeface="Wingdings" panose="05000000000000000000" pitchFamily="2" charset="2"/>
                  <a:buChar char="ü"/>
                </a:pPr>
                <a:r>
                  <a:rPr lang="en-US" sz="1364" dirty="0">
                    <a:solidFill>
                      <a:srgbClr val="3F464A"/>
                    </a:solidFill>
                    <a:latin typeface="Bahnschrift" panose="020B0502040204020203" pitchFamily="34" charset="0"/>
                  </a:rPr>
                  <a:t>GCLingua</a:t>
                </a:r>
              </a:p>
            </p:txBody>
          </p:sp>
          <p:cxnSp>
            <p:nvCxnSpPr>
              <p:cNvPr id="8" name="Straight Connector 7"/>
              <p:cNvCxnSpPr/>
              <p:nvPr/>
            </p:nvCxnSpPr>
            <p:spPr>
              <a:xfrm flipH="1">
                <a:off x="8836934" y="204664"/>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231292" y="420688"/>
                <a:ext cx="1201358" cy="1201358"/>
              </a:xfrm>
              <a:prstGeom prst="rect">
                <a:avLst/>
              </a:prstGeom>
            </p:spPr>
          </p:pic>
        </p:grpSp>
      </p:grpSp>
      <p:grpSp>
        <p:nvGrpSpPr>
          <p:cNvPr id="10" name="Group 9"/>
          <p:cNvGrpSpPr/>
          <p:nvPr/>
        </p:nvGrpSpPr>
        <p:grpSpPr>
          <a:xfrm>
            <a:off x="10770975" y="2494690"/>
            <a:ext cx="3724338" cy="1082529"/>
            <a:chOff x="12419237" y="204664"/>
            <a:chExt cx="5462363" cy="1587709"/>
          </a:xfrm>
        </p:grpSpPr>
        <p:sp>
          <p:nvSpPr>
            <p:cNvPr id="11" name="Rectangle 10">
              <a:extLst>
                <a:ext uri="{FF2B5EF4-FFF2-40B4-BE49-F238E27FC236}">
                  <a16:creationId xmlns:a16="http://schemas.microsoft.com/office/drawing/2014/main" id="{75D1AA03-7659-4947-BE99-A4452A34E552}"/>
                </a:ext>
              </a:extLst>
            </p:cNvPr>
            <p:cNvSpPr/>
            <p:nvPr>
              <p:custDataLst>
                <p:tags r:id="rId8"/>
              </p:custDataLst>
            </p:nvPr>
          </p:nvSpPr>
          <p:spPr>
            <a:xfrm>
              <a:off x="12419237" y="204664"/>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buClrTx/>
                <a:buFontTx/>
                <a:buNone/>
              </a:pPr>
              <a:endParaRPr lang="en-US" sz="1227" dirty="0">
                <a:solidFill>
                  <a:prstClr val="white"/>
                </a:solidFill>
              </a:endParaRPr>
            </a:p>
          </p:txBody>
        </p:sp>
        <p:sp>
          <p:nvSpPr>
            <p:cNvPr id="12" name="Content Placeholder 2">
              <a:extLst>
                <a:ext uri="{FF2B5EF4-FFF2-40B4-BE49-F238E27FC236}">
                  <a16:creationId xmlns:a16="http://schemas.microsoft.com/office/drawing/2014/main" id="{76935067-5360-457C-8306-7CD18774CEEF}"/>
                </a:ext>
              </a:extLst>
            </p:cNvPr>
            <p:cNvSpPr txBox="1">
              <a:spLocks/>
            </p:cNvSpPr>
            <p:nvPr/>
          </p:nvSpPr>
          <p:spPr>
            <a:xfrm>
              <a:off x="14312750" y="326769"/>
              <a:ext cx="3568850" cy="1448532"/>
            </a:xfrm>
            <a:prstGeom prst="rect">
              <a:avLst/>
            </a:prstGeom>
          </p:spPr>
          <p:txBody>
            <a:bodyPr vert="horz" lIns="62345" tIns="31173" rIns="62345" bIns="31173"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ts val="409"/>
                </a:spcAft>
              </a:pPr>
              <a:r>
                <a:rPr lang="en-US" sz="1636" dirty="0">
                  <a:solidFill>
                    <a:srgbClr val="144A60"/>
                  </a:solidFill>
                  <a:latin typeface="Bahnschrift" panose="020B0502040204020203" pitchFamily="34" charset="0"/>
                </a:rPr>
                <a:t>Pension Excellence Sector</a:t>
              </a:r>
            </a:p>
            <a:p>
              <a:pPr marL="245423" indent="-122712" fontAlgn="base">
                <a:spcBef>
                  <a:spcPct val="0"/>
                </a:spcBef>
                <a:spcAft>
                  <a:spcPts val="409"/>
                </a:spcAft>
                <a:buClr>
                  <a:srgbClr val="C3D941"/>
                </a:buClr>
                <a:buFont typeface="Wingdings" panose="05000000000000000000" pitchFamily="2" charset="2"/>
                <a:buChar char="ü"/>
              </a:pPr>
              <a:r>
                <a:rPr lang="en-US" sz="1364" dirty="0">
                  <a:solidFill>
                    <a:srgbClr val="3F464A"/>
                  </a:solidFill>
                  <a:latin typeface="Bahnschrift" panose="020B0502040204020203" pitchFamily="34" charset="0"/>
                </a:rPr>
                <a:t>Pension Portal Renewal</a:t>
              </a:r>
            </a:p>
          </p:txBody>
        </p:sp>
        <p:cxnSp>
          <p:nvCxnSpPr>
            <p:cNvPr id="13" name="Straight Connector 12"/>
            <p:cNvCxnSpPr/>
            <p:nvPr/>
          </p:nvCxnSpPr>
          <p:spPr>
            <a:xfrm flipH="1">
              <a:off x="14207014" y="204664"/>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2601372" y="386799"/>
              <a:ext cx="1223438" cy="1223438"/>
            </a:xfrm>
            <a:prstGeom prst="rect">
              <a:avLst/>
            </a:prstGeom>
          </p:spPr>
        </p:pic>
      </p:grpSp>
      <p:grpSp>
        <p:nvGrpSpPr>
          <p:cNvPr id="15" name="Group 14"/>
          <p:cNvGrpSpPr/>
          <p:nvPr/>
        </p:nvGrpSpPr>
        <p:grpSpPr>
          <a:xfrm>
            <a:off x="6323496" y="3625847"/>
            <a:ext cx="3592154" cy="1082529"/>
            <a:chOff x="7049157" y="2239100"/>
            <a:chExt cx="5268492" cy="1587709"/>
          </a:xfrm>
        </p:grpSpPr>
        <p:sp>
          <p:nvSpPr>
            <p:cNvPr id="16" name="Rectangle 15">
              <a:extLst>
                <a:ext uri="{FF2B5EF4-FFF2-40B4-BE49-F238E27FC236}">
                  <a16:creationId xmlns:a16="http://schemas.microsoft.com/office/drawing/2014/main" id="{75D1AA03-7659-4947-BE99-A4452A34E552}"/>
                </a:ext>
              </a:extLst>
            </p:cNvPr>
            <p:cNvSpPr/>
            <p:nvPr>
              <p:custDataLst>
                <p:tags r:id="rId7"/>
              </p:custDataLst>
            </p:nvPr>
          </p:nvSpPr>
          <p:spPr>
            <a:xfrm>
              <a:off x="7049157" y="2239100"/>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buClrTx/>
                <a:buFontTx/>
                <a:buNone/>
              </a:pPr>
              <a:endParaRPr lang="en-US" sz="1227" dirty="0">
                <a:solidFill>
                  <a:prstClr val="white"/>
                </a:solidFill>
              </a:endParaRPr>
            </a:p>
          </p:txBody>
        </p:sp>
        <p:sp>
          <p:nvSpPr>
            <p:cNvPr id="17" name="Content Placeholder 2">
              <a:extLst>
                <a:ext uri="{FF2B5EF4-FFF2-40B4-BE49-F238E27FC236}">
                  <a16:creationId xmlns:a16="http://schemas.microsoft.com/office/drawing/2014/main" id="{76935067-5360-457C-8306-7CD18774CEEF}"/>
                </a:ext>
              </a:extLst>
            </p:cNvPr>
            <p:cNvSpPr txBox="1">
              <a:spLocks/>
            </p:cNvSpPr>
            <p:nvPr/>
          </p:nvSpPr>
          <p:spPr>
            <a:xfrm>
              <a:off x="8942670" y="2361205"/>
              <a:ext cx="3374979" cy="1448532"/>
            </a:xfrm>
            <a:prstGeom prst="rect">
              <a:avLst/>
            </a:prstGeom>
          </p:spPr>
          <p:txBody>
            <a:bodyPr vert="horz" lIns="62345" tIns="31173" rIns="62345" bIns="31173"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ts val="409"/>
                </a:spcAft>
              </a:pPr>
              <a:r>
                <a:rPr lang="en-US" sz="1636" dirty="0">
                  <a:solidFill>
                    <a:srgbClr val="144A60"/>
                  </a:solidFill>
                  <a:latin typeface="Bahnschrift" panose="020B0502040204020203" pitchFamily="34" charset="0"/>
                </a:rPr>
                <a:t>Real Property Services</a:t>
              </a:r>
            </a:p>
            <a:p>
              <a:pPr marL="245423" indent="-122712" fontAlgn="base">
                <a:spcBef>
                  <a:spcPct val="0"/>
                </a:spcBef>
                <a:spcAft>
                  <a:spcPts val="409"/>
                </a:spcAft>
                <a:buClr>
                  <a:srgbClr val="C3D941"/>
                </a:buClr>
                <a:buFont typeface="Wingdings" panose="05000000000000000000" pitchFamily="2" charset="2"/>
                <a:buChar char="ü"/>
              </a:pPr>
              <a:r>
                <a:rPr lang="en-US" sz="1364" dirty="0">
                  <a:solidFill>
                    <a:srgbClr val="3F464A"/>
                  </a:solidFill>
                  <a:latin typeface="Bahnschrift" panose="020B0502040204020203" pitchFamily="34" charset="0"/>
                </a:rPr>
                <a:t>Smart Buildings</a:t>
              </a:r>
            </a:p>
            <a:p>
              <a:pPr marL="245423" indent="-122712" fontAlgn="base">
                <a:spcBef>
                  <a:spcPct val="0"/>
                </a:spcBef>
                <a:spcAft>
                  <a:spcPts val="409"/>
                </a:spcAft>
                <a:buClr>
                  <a:srgbClr val="C3D941"/>
                </a:buClr>
                <a:buFont typeface="Wingdings" panose="05000000000000000000" pitchFamily="2" charset="2"/>
                <a:buChar char="ü"/>
              </a:pPr>
              <a:r>
                <a:rPr lang="en-US" sz="1364" dirty="0">
                  <a:solidFill>
                    <a:srgbClr val="3F464A"/>
                  </a:solidFill>
                  <a:latin typeface="Bahnschrift" panose="020B0502040204020203" pitchFamily="34" charset="0"/>
                </a:rPr>
                <a:t>Workplace Renewal</a:t>
              </a:r>
            </a:p>
            <a:p>
              <a:pPr marL="245423" indent="-122712" fontAlgn="base">
                <a:spcBef>
                  <a:spcPct val="0"/>
                </a:spcBef>
                <a:spcAft>
                  <a:spcPct val="0"/>
                </a:spcAft>
                <a:buClr>
                  <a:srgbClr val="C3D941"/>
                </a:buClr>
                <a:buFont typeface="Wingdings" panose="05000000000000000000" pitchFamily="2" charset="2"/>
                <a:buChar char="ü"/>
              </a:pPr>
              <a:endParaRPr lang="en-US" sz="1091" dirty="0">
                <a:solidFill>
                  <a:srgbClr val="3F464A"/>
                </a:solidFill>
                <a:latin typeface="Bahnschrift" panose="020B0502040204020203" pitchFamily="34" charset="0"/>
              </a:endParaRPr>
            </a:p>
          </p:txBody>
        </p:sp>
        <p:cxnSp>
          <p:nvCxnSpPr>
            <p:cNvPr id="18" name="Straight Connector 17"/>
            <p:cNvCxnSpPr/>
            <p:nvPr/>
          </p:nvCxnSpPr>
          <p:spPr>
            <a:xfrm flipH="1">
              <a:off x="8836934" y="2239100"/>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231292" y="2421235"/>
              <a:ext cx="1223438" cy="1223438"/>
            </a:xfrm>
            <a:prstGeom prst="rect">
              <a:avLst/>
            </a:prstGeom>
          </p:spPr>
        </p:pic>
      </p:grpSp>
      <p:grpSp>
        <p:nvGrpSpPr>
          <p:cNvPr id="20" name="Group 19"/>
          <p:cNvGrpSpPr/>
          <p:nvPr/>
        </p:nvGrpSpPr>
        <p:grpSpPr>
          <a:xfrm>
            <a:off x="6323497" y="4773045"/>
            <a:ext cx="3763065" cy="1082529"/>
            <a:chOff x="7049157" y="3805064"/>
            <a:chExt cx="5519162" cy="1587709"/>
          </a:xfrm>
        </p:grpSpPr>
        <p:sp>
          <p:nvSpPr>
            <p:cNvPr id="21" name="Rectangle 20">
              <a:extLst>
                <a:ext uri="{FF2B5EF4-FFF2-40B4-BE49-F238E27FC236}">
                  <a16:creationId xmlns:a16="http://schemas.microsoft.com/office/drawing/2014/main" id="{75D1AA03-7659-4947-BE99-A4452A34E552}"/>
                </a:ext>
              </a:extLst>
            </p:cNvPr>
            <p:cNvSpPr/>
            <p:nvPr>
              <p:custDataLst>
                <p:tags r:id="rId6"/>
              </p:custDataLst>
            </p:nvPr>
          </p:nvSpPr>
          <p:spPr>
            <a:xfrm>
              <a:off x="7049157" y="3805064"/>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buClrTx/>
                <a:buFontTx/>
                <a:buNone/>
              </a:pPr>
              <a:endParaRPr lang="en-US" sz="1227" dirty="0">
                <a:solidFill>
                  <a:prstClr val="white"/>
                </a:solidFill>
              </a:endParaRPr>
            </a:p>
          </p:txBody>
        </p:sp>
        <p:sp>
          <p:nvSpPr>
            <p:cNvPr id="22" name="Content Placeholder 2">
              <a:extLst>
                <a:ext uri="{FF2B5EF4-FFF2-40B4-BE49-F238E27FC236}">
                  <a16:creationId xmlns:a16="http://schemas.microsoft.com/office/drawing/2014/main" id="{76935067-5360-457C-8306-7CD18774CEEF}"/>
                </a:ext>
              </a:extLst>
            </p:cNvPr>
            <p:cNvSpPr txBox="1">
              <a:spLocks/>
            </p:cNvSpPr>
            <p:nvPr/>
          </p:nvSpPr>
          <p:spPr>
            <a:xfrm>
              <a:off x="8942670" y="3927169"/>
              <a:ext cx="3625649" cy="1448532"/>
            </a:xfrm>
            <a:prstGeom prst="rect">
              <a:avLst/>
            </a:prstGeom>
          </p:spPr>
          <p:txBody>
            <a:bodyPr vert="horz" lIns="62345" tIns="31173" rIns="62345" bIns="31173"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ts val="409"/>
                </a:spcAft>
              </a:pPr>
              <a:r>
                <a:rPr lang="en-US" sz="1636" dirty="0">
                  <a:solidFill>
                    <a:srgbClr val="144A60"/>
                  </a:solidFill>
                  <a:latin typeface="Bahnschrift" panose="020B0502040204020203" pitchFamily="34" charset="0"/>
                </a:rPr>
                <a:t>Departmental Oversight Branch</a:t>
              </a:r>
            </a:p>
            <a:p>
              <a:pPr marL="245423" indent="-122712" fontAlgn="base">
                <a:spcBef>
                  <a:spcPct val="0"/>
                </a:spcBef>
                <a:spcAft>
                  <a:spcPts val="409"/>
                </a:spcAft>
                <a:buClr>
                  <a:srgbClr val="C3D941"/>
                </a:buClr>
                <a:buFont typeface="Wingdings" panose="05000000000000000000" pitchFamily="2" charset="2"/>
                <a:buChar char="ü"/>
              </a:pPr>
              <a:r>
                <a:rPr lang="en-US" sz="1364" dirty="0">
                  <a:solidFill>
                    <a:srgbClr val="3F464A"/>
                  </a:solidFill>
                  <a:latin typeface="Bahnschrift" panose="020B0502040204020203" pitchFamily="34" charset="0"/>
                </a:rPr>
                <a:t>Common Secure Access Initiative</a:t>
              </a:r>
            </a:p>
          </p:txBody>
        </p:sp>
        <p:cxnSp>
          <p:nvCxnSpPr>
            <p:cNvPr id="23" name="Straight Connector 22"/>
            <p:cNvCxnSpPr/>
            <p:nvPr/>
          </p:nvCxnSpPr>
          <p:spPr>
            <a:xfrm flipH="1">
              <a:off x="8836934" y="3805064"/>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24" name="Picture 2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231292" y="3987199"/>
              <a:ext cx="1223438" cy="1223438"/>
            </a:xfrm>
            <a:prstGeom prst="rect">
              <a:avLst/>
            </a:prstGeom>
          </p:spPr>
        </p:pic>
      </p:grpSp>
      <p:grpSp>
        <p:nvGrpSpPr>
          <p:cNvPr id="25" name="Group 24"/>
          <p:cNvGrpSpPr/>
          <p:nvPr/>
        </p:nvGrpSpPr>
        <p:grpSpPr>
          <a:xfrm>
            <a:off x="10770975" y="3722098"/>
            <a:ext cx="3724338" cy="1082529"/>
            <a:chOff x="12623453" y="3805064"/>
            <a:chExt cx="5462363" cy="1587709"/>
          </a:xfrm>
        </p:grpSpPr>
        <p:grpSp>
          <p:nvGrpSpPr>
            <p:cNvPr id="26" name="Group 25"/>
            <p:cNvGrpSpPr/>
            <p:nvPr/>
          </p:nvGrpSpPr>
          <p:grpSpPr>
            <a:xfrm>
              <a:off x="12623453" y="3805064"/>
              <a:ext cx="5462363" cy="1587709"/>
              <a:chOff x="12623453" y="3805064"/>
              <a:chExt cx="5462363" cy="1587709"/>
            </a:xfrm>
          </p:grpSpPr>
          <p:sp>
            <p:nvSpPr>
              <p:cNvPr id="28" name="Rectangle 27">
                <a:extLst>
                  <a:ext uri="{FF2B5EF4-FFF2-40B4-BE49-F238E27FC236}">
                    <a16:creationId xmlns:a16="http://schemas.microsoft.com/office/drawing/2014/main" id="{75D1AA03-7659-4947-BE99-A4452A34E552}"/>
                  </a:ext>
                </a:extLst>
              </p:cNvPr>
              <p:cNvSpPr/>
              <p:nvPr>
                <p:custDataLst>
                  <p:tags r:id="rId5"/>
                </p:custDataLst>
              </p:nvPr>
            </p:nvSpPr>
            <p:spPr>
              <a:xfrm>
                <a:off x="12623453" y="3805064"/>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buClrTx/>
                  <a:buFontTx/>
                  <a:buNone/>
                </a:pPr>
                <a:endParaRPr lang="en-US" sz="1227" dirty="0">
                  <a:solidFill>
                    <a:prstClr val="white"/>
                  </a:solidFill>
                </a:endParaRPr>
              </a:p>
            </p:txBody>
          </p:sp>
          <p:sp>
            <p:nvSpPr>
              <p:cNvPr id="29" name="Content Placeholder 2">
                <a:extLst>
                  <a:ext uri="{FF2B5EF4-FFF2-40B4-BE49-F238E27FC236}">
                    <a16:creationId xmlns:a16="http://schemas.microsoft.com/office/drawing/2014/main" id="{76935067-5360-457C-8306-7CD18774CEEF}"/>
                  </a:ext>
                </a:extLst>
              </p:cNvPr>
              <p:cNvSpPr txBox="1">
                <a:spLocks/>
              </p:cNvSpPr>
              <p:nvPr/>
            </p:nvSpPr>
            <p:spPr>
              <a:xfrm>
                <a:off x="14516966" y="3927169"/>
                <a:ext cx="3568850" cy="1448532"/>
              </a:xfrm>
              <a:prstGeom prst="rect">
                <a:avLst/>
              </a:prstGeom>
            </p:spPr>
            <p:txBody>
              <a:bodyPr vert="horz" lIns="62345" tIns="31173" rIns="62345" bIns="31173"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ts val="409"/>
                  </a:spcAft>
                </a:pPr>
                <a:r>
                  <a:rPr lang="en-US" sz="1636" dirty="0">
                    <a:solidFill>
                      <a:srgbClr val="144A60"/>
                    </a:solidFill>
                    <a:latin typeface="Bahnschrift" panose="020B0502040204020203" pitchFamily="34" charset="0"/>
                  </a:rPr>
                  <a:t>Pay Administration Services</a:t>
                </a:r>
              </a:p>
              <a:p>
                <a:pPr marL="245423" indent="-122712" fontAlgn="base">
                  <a:spcBef>
                    <a:spcPct val="0"/>
                  </a:spcBef>
                  <a:spcAft>
                    <a:spcPts val="409"/>
                  </a:spcAft>
                  <a:buClr>
                    <a:srgbClr val="C3D941"/>
                  </a:buClr>
                  <a:buFont typeface="Wingdings" panose="05000000000000000000" pitchFamily="2" charset="2"/>
                  <a:buChar char="ü"/>
                </a:pPr>
                <a:r>
                  <a:rPr lang="en-US" sz="1364" dirty="0">
                    <a:solidFill>
                      <a:srgbClr val="3F464A"/>
                    </a:solidFill>
                    <a:latin typeface="Bahnschrift" panose="020B0502040204020203" pitchFamily="34" charset="0"/>
                  </a:rPr>
                  <a:t>MyGCPay</a:t>
                </a:r>
              </a:p>
            </p:txBody>
          </p:sp>
          <p:cxnSp>
            <p:nvCxnSpPr>
              <p:cNvPr id="30" name="Straight Connector 29"/>
              <p:cNvCxnSpPr/>
              <p:nvPr/>
            </p:nvCxnSpPr>
            <p:spPr>
              <a:xfrm flipH="1">
                <a:off x="14411230" y="3805064"/>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grpSp>
        <p:pic>
          <p:nvPicPr>
            <p:cNvPr id="27" name="Picture 2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2805588" y="3987199"/>
              <a:ext cx="1223438" cy="1223438"/>
            </a:xfrm>
            <a:prstGeom prst="rect">
              <a:avLst/>
            </a:prstGeom>
          </p:spPr>
        </p:pic>
      </p:grpSp>
      <p:grpSp>
        <p:nvGrpSpPr>
          <p:cNvPr id="31" name="Group 30"/>
          <p:cNvGrpSpPr/>
          <p:nvPr/>
        </p:nvGrpSpPr>
        <p:grpSpPr>
          <a:xfrm>
            <a:off x="6323497" y="5908605"/>
            <a:ext cx="3763065" cy="1082529"/>
            <a:chOff x="7049157" y="5588192"/>
            <a:chExt cx="5519162" cy="1587709"/>
          </a:xfrm>
        </p:grpSpPr>
        <p:sp>
          <p:nvSpPr>
            <p:cNvPr id="32" name="Rectangle 31">
              <a:extLst>
                <a:ext uri="{FF2B5EF4-FFF2-40B4-BE49-F238E27FC236}">
                  <a16:creationId xmlns:a16="http://schemas.microsoft.com/office/drawing/2014/main" id="{75D1AA03-7659-4947-BE99-A4452A34E552}"/>
                </a:ext>
              </a:extLst>
            </p:cNvPr>
            <p:cNvSpPr/>
            <p:nvPr>
              <p:custDataLst>
                <p:tags r:id="rId4"/>
              </p:custDataLst>
            </p:nvPr>
          </p:nvSpPr>
          <p:spPr>
            <a:xfrm>
              <a:off x="7049157" y="5588192"/>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buClrTx/>
                <a:buFontTx/>
                <a:buNone/>
              </a:pPr>
              <a:endParaRPr lang="en-US" sz="1227" dirty="0">
                <a:solidFill>
                  <a:prstClr val="white"/>
                </a:solidFill>
              </a:endParaRPr>
            </a:p>
          </p:txBody>
        </p:sp>
        <p:sp>
          <p:nvSpPr>
            <p:cNvPr id="33" name="Content Placeholder 2">
              <a:extLst>
                <a:ext uri="{FF2B5EF4-FFF2-40B4-BE49-F238E27FC236}">
                  <a16:creationId xmlns:a16="http://schemas.microsoft.com/office/drawing/2014/main" id="{76935067-5360-457C-8306-7CD18774CEEF}"/>
                </a:ext>
              </a:extLst>
            </p:cNvPr>
            <p:cNvSpPr txBox="1">
              <a:spLocks/>
            </p:cNvSpPr>
            <p:nvPr/>
          </p:nvSpPr>
          <p:spPr>
            <a:xfrm>
              <a:off x="8942670" y="5710297"/>
              <a:ext cx="3625649" cy="1448532"/>
            </a:xfrm>
            <a:prstGeom prst="rect">
              <a:avLst/>
            </a:prstGeom>
          </p:spPr>
          <p:txBody>
            <a:bodyPr vert="horz" lIns="62345" tIns="31173" rIns="62345" bIns="31173"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ts val="409"/>
                </a:spcAft>
              </a:pPr>
              <a:r>
                <a:rPr lang="en-US" sz="1636" dirty="0">
                  <a:solidFill>
                    <a:srgbClr val="144A60"/>
                  </a:solidFill>
                  <a:latin typeface="Bahnschrift" panose="020B0502040204020203" pitchFamily="34" charset="0"/>
                </a:rPr>
                <a:t>Digital Services </a:t>
              </a:r>
            </a:p>
            <a:p>
              <a:pPr marL="245423" indent="-122712" fontAlgn="base">
                <a:spcBef>
                  <a:spcPct val="0"/>
                </a:spcBef>
                <a:spcAft>
                  <a:spcPts val="409"/>
                </a:spcAft>
                <a:buClr>
                  <a:srgbClr val="C3D941"/>
                </a:buClr>
                <a:buFont typeface="Wingdings" panose="05000000000000000000" pitchFamily="2" charset="2"/>
                <a:buChar char="ü"/>
              </a:pPr>
              <a:r>
                <a:rPr lang="en-US" sz="1364" dirty="0">
                  <a:solidFill>
                    <a:srgbClr val="3F464A"/>
                  </a:solidFill>
                  <a:latin typeface="Bahnschrift" panose="020B0502040204020203" pitchFamily="34" charset="0"/>
                </a:rPr>
                <a:t>NextGen Travel</a:t>
              </a:r>
            </a:p>
            <a:p>
              <a:pPr marL="245423" indent="-122712" fontAlgn="base">
                <a:spcBef>
                  <a:spcPct val="0"/>
                </a:spcBef>
                <a:spcAft>
                  <a:spcPts val="409"/>
                </a:spcAft>
                <a:buClr>
                  <a:srgbClr val="C3D941"/>
                </a:buClr>
                <a:buFont typeface="Wingdings" panose="05000000000000000000" pitchFamily="2" charset="2"/>
                <a:buChar char="ü"/>
              </a:pPr>
              <a:r>
                <a:rPr lang="en-US" sz="1364" dirty="0">
                  <a:solidFill>
                    <a:srgbClr val="3F464A"/>
                  </a:solidFill>
                  <a:latin typeface="Bahnschrift" panose="020B0502040204020203" pitchFamily="34" charset="0"/>
                </a:rPr>
                <a:t>Digital Convergence</a:t>
              </a:r>
            </a:p>
            <a:p>
              <a:pPr marL="245423" indent="-122712" fontAlgn="base">
                <a:spcBef>
                  <a:spcPct val="0"/>
                </a:spcBef>
                <a:spcAft>
                  <a:spcPts val="409"/>
                </a:spcAft>
                <a:buClr>
                  <a:srgbClr val="C3D941"/>
                </a:buClr>
                <a:buFont typeface="Wingdings" panose="05000000000000000000" pitchFamily="2" charset="2"/>
                <a:buChar char="ü"/>
              </a:pPr>
              <a:endParaRPr lang="en-US" sz="1091" dirty="0">
                <a:solidFill>
                  <a:srgbClr val="3F464A"/>
                </a:solidFill>
                <a:latin typeface="Bahnschrift" panose="020B0502040204020203" pitchFamily="34" charset="0"/>
              </a:endParaRPr>
            </a:p>
            <a:p>
              <a:pPr marL="245423" indent="-122712" fontAlgn="base">
                <a:spcBef>
                  <a:spcPct val="0"/>
                </a:spcBef>
                <a:spcAft>
                  <a:spcPts val="409"/>
                </a:spcAft>
                <a:buClr>
                  <a:srgbClr val="C3D941"/>
                </a:buClr>
                <a:buFont typeface="Wingdings" panose="05000000000000000000" pitchFamily="2" charset="2"/>
                <a:buChar char="ü"/>
              </a:pPr>
              <a:endParaRPr lang="en-US" sz="1091" dirty="0">
                <a:solidFill>
                  <a:srgbClr val="3F464A"/>
                </a:solidFill>
                <a:latin typeface="Bahnschrift" panose="020B0502040204020203" pitchFamily="34" charset="0"/>
              </a:endParaRPr>
            </a:p>
          </p:txBody>
        </p:sp>
        <p:cxnSp>
          <p:nvCxnSpPr>
            <p:cNvPr id="34" name="Straight Connector 33"/>
            <p:cNvCxnSpPr/>
            <p:nvPr/>
          </p:nvCxnSpPr>
          <p:spPr>
            <a:xfrm flipH="1">
              <a:off x="8836934" y="5588192"/>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35" name="Picture 34"/>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7231292" y="5770327"/>
              <a:ext cx="1223438" cy="1223438"/>
            </a:xfrm>
            <a:prstGeom prst="rect">
              <a:avLst/>
            </a:prstGeom>
          </p:spPr>
        </p:pic>
      </p:grpSp>
      <p:grpSp>
        <p:nvGrpSpPr>
          <p:cNvPr id="36" name="Group 35"/>
          <p:cNvGrpSpPr/>
          <p:nvPr/>
        </p:nvGrpSpPr>
        <p:grpSpPr>
          <a:xfrm>
            <a:off x="10770975" y="4937867"/>
            <a:ext cx="3724338" cy="1082529"/>
            <a:chOff x="12623453" y="5588192"/>
            <a:chExt cx="5462363" cy="1587709"/>
          </a:xfrm>
        </p:grpSpPr>
        <p:sp>
          <p:nvSpPr>
            <p:cNvPr id="37" name="Rectangle 36">
              <a:extLst>
                <a:ext uri="{FF2B5EF4-FFF2-40B4-BE49-F238E27FC236}">
                  <a16:creationId xmlns:a16="http://schemas.microsoft.com/office/drawing/2014/main" id="{75D1AA03-7659-4947-BE99-A4452A34E552}"/>
                </a:ext>
              </a:extLst>
            </p:cNvPr>
            <p:cNvSpPr/>
            <p:nvPr>
              <p:custDataLst>
                <p:tags r:id="rId3"/>
              </p:custDataLst>
            </p:nvPr>
          </p:nvSpPr>
          <p:spPr>
            <a:xfrm>
              <a:off x="12623453" y="5588192"/>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buClrTx/>
                <a:buFontTx/>
                <a:buNone/>
              </a:pPr>
              <a:endParaRPr lang="en-US" sz="1227" dirty="0">
                <a:solidFill>
                  <a:prstClr val="white"/>
                </a:solidFill>
              </a:endParaRPr>
            </a:p>
          </p:txBody>
        </p:sp>
        <p:sp>
          <p:nvSpPr>
            <p:cNvPr id="38" name="Content Placeholder 2">
              <a:extLst>
                <a:ext uri="{FF2B5EF4-FFF2-40B4-BE49-F238E27FC236}">
                  <a16:creationId xmlns:a16="http://schemas.microsoft.com/office/drawing/2014/main" id="{76935067-5360-457C-8306-7CD18774CEEF}"/>
                </a:ext>
              </a:extLst>
            </p:cNvPr>
            <p:cNvSpPr txBox="1">
              <a:spLocks/>
            </p:cNvSpPr>
            <p:nvPr/>
          </p:nvSpPr>
          <p:spPr>
            <a:xfrm>
              <a:off x="14516966" y="5710297"/>
              <a:ext cx="3568850" cy="1448532"/>
            </a:xfrm>
            <a:prstGeom prst="rect">
              <a:avLst/>
            </a:prstGeom>
          </p:spPr>
          <p:txBody>
            <a:bodyPr vert="horz" lIns="62345" tIns="31173" rIns="62345" bIns="31173"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ts val="409"/>
                </a:spcAft>
              </a:pPr>
              <a:r>
                <a:rPr lang="en-US" sz="1636" dirty="0">
                  <a:solidFill>
                    <a:srgbClr val="144A60"/>
                  </a:solidFill>
                  <a:latin typeface="Bahnschrift" panose="020B0502040204020203" pitchFamily="34" charset="0"/>
                </a:rPr>
                <a:t>Procurement Services</a:t>
              </a:r>
            </a:p>
            <a:p>
              <a:pPr marL="245423" indent="-122712" fontAlgn="base">
                <a:spcBef>
                  <a:spcPct val="0"/>
                </a:spcBef>
                <a:spcAft>
                  <a:spcPts val="409"/>
                </a:spcAft>
                <a:buClr>
                  <a:srgbClr val="C3D941"/>
                </a:buClr>
                <a:buFont typeface="Wingdings" panose="05000000000000000000" pitchFamily="2" charset="2"/>
                <a:buChar char="ü"/>
              </a:pPr>
              <a:r>
                <a:rPr lang="en-US" sz="1364" dirty="0">
                  <a:solidFill>
                    <a:srgbClr val="3F464A"/>
                  </a:solidFill>
                  <a:latin typeface="Bahnschrift" panose="020B0502040204020203" pitchFamily="34" charset="0"/>
                </a:rPr>
                <a:t>eProcurement Solution</a:t>
              </a:r>
            </a:p>
          </p:txBody>
        </p:sp>
        <p:cxnSp>
          <p:nvCxnSpPr>
            <p:cNvPr id="39" name="Straight Connector 38"/>
            <p:cNvCxnSpPr/>
            <p:nvPr/>
          </p:nvCxnSpPr>
          <p:spPr>
            <a:xfrm flipH="1">
              <a:off x="14411230" y="5588192"/>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2805588" y="5770327"/>
              <a:ext cx="1223438" cy="1223438"/>
            </a:xfrm>
            <a:prstGeom prst="rect">
              <a:avLst/>
            </a:prstGeom>
          </p:spPr>
        </p:pic>
      </p:grpSp>
      <p:grpSp>
        <p:nvGrpSpPr>
          <p:cNvPr id="41" name="Group 40"/>
          <p:cNvGrpSpPr/>
          <p:nvPr/>
        </p:nvGrpSpPr>
        <p:grpSpPr>
          <a:xfrm>
            <a:off x="6323500" y="7057806"/>
            <a:ext cx="4565963" cy="1082529"/>
            <a:chOff x="7049157" y="5588192"/>
            <a:chExt cx="6696745" cy="1587709"/>
          </a:xfrm>
        </p:grpSpPr>
        <p:sp>
          <p:nvSpPr>
            <p:cNvPr id="42" name="Rectangle 41">
              <a:extLst>
                <a:ext uri="{FF2B5EF4-FFF2-40B4-BE49-F238E27FC236}">
                  <a16:creationId xmlns:a16="http://schemas.microsoft.com/office/drawing/2014/main" id="{75D1AA03-7659-4947-BE99-A4452A34E552}"/>
                </a:ext>
              </a:extLst>
            </p:cNvPr>
            <p:cNvSpPr/>
            <p:nvPr>
              <p:custDataLst>
                <p:tags r:id="rId2"/>
              </p:custDataLst>
            </p:nvPr>
          </p:nvSpPr>
          <p:spPr>
            <a:xfrm>
              <a:off x="7049157" y="5588192"/>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buClrTx/>
                <a:buFontTx/>
                <a:buNone/>
              </a:pPr>
              <a:endParaRPr lang="en-US" sz="1227" dirty="0">
                <a:solidFill>
                  <a:prstClr val="white"/>
                </a:solidFill>
              </a:endParaRPr>
            </a:p>
          </p:txBody>
        </p:sp>
        <p:sp>
          <p:nvSpPr>
            <p:cNvPr id="43" name="Content Placeholder 2">
              <a:extLst>
                <a:ext uri="{FF2B5EF4-FFF2-40B4-BE49-F238E27FC236}">
                  <a16:creationId xmlns:a16="http://schemas.microsoft.com/office/drawing/2014/main" id="{76935067-5360-457C-8306-7CD18774CEEF}"/>
                </a:ext>
              </a:extLst>
            </p:cNvPr>
            <p:cNvSpPr txBox="1">
              <a:spLocks/>
            </p:cNvSpPr>
            <p:nvPr/>
          </p:nvSpPr>
          <p:spPr>
            <a:xfrm>
              <a:off x="8942670" y="5710297"/>
              <a:ext cx="4803232" cy="1448532"/>
            </a:xfrm>
            <a:prstGeom prst="rect">
              <a:avLst/>
            </a:prstGeom>
          </p:spPr>
          <p:txBody>
            <a:bodyPr vert="horz" lIns="62345" tIns="31173" rIns="62345" bIns="31173"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ts val="409"/>
                </a:spcAft>
              </a:pPr>
              <a:r>
                <a:rPr lang="en-CA" sz="1636" dirty="0">
                  <a:solidFill>
                    <a:srgbClr val="144A60"/>
                  </a:solidFill>
                  <a:latin typeface="Bahnschrift" panose="020B0502040204020203" pitchFamily="34" charset="0"/>
                </a:rPr>
                <a:t>Science and Parliamentary Infrastructure Branch</a:t>
              </a:r>
            </a:p>
            <a:p>
              <a:pPr marL="245423" indent="-122712" fontAlgn="base">
                <a:spcBef>
                  <a:spcPct val="0"/>
                </a:spcBef>
                <a:spcAft>
                  <a:spcPts val="409"/>
                </a:spcAft>
                <a:buClr>
                  <a:srgbClr val="C3D941"/>
                </a:buClr>
                <a:buFont typeface="Wingdings" panose="05000000000000000000" pitchFamily="2" charset="2"/>
                <a:buChar char="ü"/>
              </a:pPr>
              <a:r>
                <a:rPr lang="en-CA" sz="1364" dirty="0">
                  <a:solidFill>
                    <a:srgbClr val="3F464A"/>
                  </a:solidFill>
                  <a:latin typeface="Bahnschrift" panose="020B0502040204020203" pitchFamily="34" charset="0"/>
                </a:rPr>
                <a:t>Long Term Vision and Plan Initiative</a:t>
              </a:r>
            </a:p>
            <a:p>
              <a:pPr marL="245423" indent="-122712" fontAlgn="base">
                <a:spcBef>
                  <a:spcPct val="0"/>
                </a:spcBef>
                <a:spcAft>
                  <a:spcPts val="409"/>
                </a:spcAft>
                <a:buClr>
                  <a:srgbClr val="C3D941"/>
                </a:buClr>
                <a:buFont typeface="Wingdings" panose="05000000000000000000" pitchFamily="2" charset="2"/>
                <a:buChar char="ü"/>
              </a:pPr>
              <a:endParaRPr lang="en-US" sz="1091" dirty="0">
                <a:solidFill>
                  <a:srgbClr val="3F464A"/>
                </a:solidFill>
                <a:latin typeface="Bahnschrift" panose="020B0502040204020203" pitchFamily="34" charset="0"/>
              </a:endParaRPr>
            </a:p>
            <a:p>
              <a:pPr marL="245423" indent="-122712" fontAlgn="base">
                <a:spcBef>
                  <a:spcPct val="0"/>
                </a:spcBef>
                <a:spcAft>
                  <a:spcPts val="409"/>
                </a:spcAft>
                <a:buClr>
                  <a:srgbClr val="C3D941"/>
                </a:buClr>
                <a:buFont typeface="Wingdings" panose="05000000000000000000" pitchFamily="2" charset="2"/>
                <a:buChar char="ü"/>
              </a:pPr>
              <a:endParaRPr lang="en-US" sz="1091" dirty="0">
                <a:solidFill>
                  <a:srgbClr val="3F464A"/>
                </a:solidFill>
                <a:latin typeface="Bahnschrift" panose="020B0502040204020203" pitchFamily="34" charset="0"/>
              </a:endParaRPr>
            </a:p>
          </p:txBody>
        </p:sp>
        <p:cxnSp>
          <p:nvCxnSpPr>
            <p:cNvPr id="44" name="Straight Connector 43"/>
            <p:cNvCxnSpPr/>
            <p:nvPr/>
          </p:nvCxnSpPr>
          <p:spPr>
            <a:xfrm flipH="1">
              <a:off x="8836934" y="5588192"/>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45" name="Picture 44"/>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7231292" y="5770327"/>
              <a:ext cx="1223438" cy="1223438"/>
            </a:xfrm>
            <a:prstGeom prst="rect">
              <a:avLst/>
            </a:prstGeom>
          </p:spPr>
        </p:pic>
      </p:grpSp>
      <p:grpSp>
        <p:nvGrpSpPr>
          <p:cNvPr id="46" name="Group 45"/>
          <p:cNvGrpSpPr/>
          <p:nvPr/>
        </p:nvGrpSpPr>
        <p:grpSpPr>
          <a:xfrm>
            <a:off x="10770975" y="6151236"/>
            <a:ext cx="3724338" cy="1082529"/>
            <a:chOff x="12623453" y="5588192"/>
            <a:chExt cx="5462363" cy="1587709"/>
          </a:xfrm>
        </p:grpSpPr>
        <p:sp>
          <p:nvSpPr>
            <p:cNvPr id="47" name="Rectangle 46">
              <a:extLst>
                <a:ext uri="{FF2B5EF4-FFF2-40B4-BE49-F238E27FC236}">
                  <a16:creationId xmlns:a16="http://schemas.microsoft.com/office/drawing/2014/main" id="{75D1AA03-7659-4947-BE99-A4452A34E552}"/>
                </a:ext>
              </a:extLst>
            </p:cNvPr>
            <p:cNvSpPr/>
            <p:nvPr>
              <p:custDataLst>
                <p:tags r:id="rId1"/>
              </p:custDataLst>
            </p:nvPr>
          </p:nvSpPr>
          <p:spPr>
            <a:xfrm>
              <a:off x="12623453" y="5588192"/>
              <a:ext cx="1587709" cy="1587709"/>
            </a:xfrm>
            <a:prstGeom prst="rect">
              <a:avLst/>
            </a:prstGeom>
            <a:solidFill>
              <a:srgbClr val="C3D941"/>
            </a:solidFill>
            <a:ln>
              <a:noFill/>
            </a:ln>
            <a:effectLst>
              <a:outerShdw blurRad="762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buClrTx/>
                <a:buFontTx/>
                <a:buNone/>
              </a:pPr>
              <a:endParaRPr lang="en-US" sz="1227" dirty="0">
                <a:solidFill>
                  <a:prstClr val="white"/>
                </a:solidFill>
              </a:endParaRPr>
            </a:p>
          </p:txBody>
        </p:sp>
        <p:sp>
          <p:nvSpPr>
            <p:cNvPr id="48" name="Content Placeholder 2">
              <a:extLst>
                <a:ext uri="{FF2B5EF4-FFF2-40B4-BE49-F238E27FC236}">
                  <a16:creationId xmlns:a16="http://schemas.microsoft.com/office/drawing/2014/main" id="{76935067-5360-457C-8306-7CD18774CEEF}"/>
                </a:ext>
              </a:extLst>
            </p:cNvPr>
            <p:cNvSpPr txBox="1">
              <a:spLocks/>
            </p:cNvSpPr>
            <p:nvPr/>
          </p:nvSpPr>
          <p:spPr>
            <a:xfrm>
              <a:off x="14516966" y="5591725"/>
              <a:ext cx="3568850" cy="1448532"/>
            </a:xfrm>
            <a:prstGeom prst="rect">
              <a:avLst/>
            </a:prstGeom>
          </p:spPr>
          <p:txBody>
            <a:bodyPr vert="horz" lIns="62345" tIns="31173" rIns="62345" bIns="31173"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ts val="409"/>
                </a:spcAft>
              </a:pPr>
              <a:r>
                <a:rPr lang="en-US" sz="1636" dirty="0">
                  <a:solidFill>
                    <a:srgbClr val="144A60"/>
                  </a:solidFill>
                  <a:latin typeface="Bahnschrift" panose="020B0502040204020203" pitchFamily="34" charset="0"/>
                </a:rPr>
                <a:t>Human Resources Branch </a:t>
              </a:r>
            </a:p>
            <a:p>
              <a:pPr marL="245423" indent="-122712" fontAlgn="base">
                <a:spcBef>
                  <a:spcPct val="0"/>
                </a:spcBef>
                <a:spcAft>
                  <a:spcPts val="409"/>
                </a:spcAft>
                <a:buClr>
                  <a:srgbClr val="C3D941"/>
                </a:buClr>
                <a:buFont typeface="Wingdings" panose="05000000000000000000" pitchFamily="2" charset="2"/>
                <a:buChar char="ü"/>
              </a:pPr>
              <a:r>
                <a:rPr lang="en-US" sz="1364" dirty="0">
                  <a:solidFill>
                    <a:srgbClr val="3F464A"/>
                  </a:solidFill>
                  <a:latin typeface="Bahnschrift" panose="020B0502040204020203" pitchFamily="34" charset="0"/>
                </a:rPr>
                <a:t>Pre-Onboarding Initiative</a:t>
              </a:r>
            </a:p>
            <a:p>
              <a:pPr marL="245423" indent="-122712" fontAlgn="base">
                <a:spcBef>
                  <a:spcPct val="0"/>
                </a:spcBef>
                <a:spcAft>
                  <a:spcPts val="409"/>
                </a:spcAft>
                <a:buClr>
                  <a:srgbClr val="C3D941"/>
                </a:buClr>
                <a:buFont typeface="Wingdings" panose="05000000000000000000" pitchFamily="2" charset="2"/>
                <a:buChar char="ü"/>
              </a:pPr>
              <a:r>
                <a:rPr lang="en-US" sz="1364" dirty="0">
                  <a:solidFill>
                    <a:srgbClr val="3F464A"/>
                  </a:solidFill>
                  <a:latin typeface="Bahnschrift" panose="020B0502040204020203" pitchFamily="34" charset="0"/>
                </a:rPr>
                <a:t>Wellbeing Initiative</a:t>
              </a:r>
            </a:p>
            <a:p>
              <a:pPr marL="245423" indent="-122712" fontAlgn="base">
                <a:spcBef>
                  <a:spcPct val="0"/>
                </a:spcBef>
                <a:spcAft>
                  <a:spcPts val="409"/>
                </a:spcAft>
                <a:buClr>
                  <a:srgbClr val="C3D941"/>
                </a:buClr>
                <a:buFont typeface="Wingdings" panose="05000000000000000000" pitchFamily="2" charset="2"/>
                <a:buChar char="ü"/>
              </a:pPr>
              <a:endParaRPr lang="en-US" sz="1091" dirty="0">
                <a:solidFill>
                  <a:srgbClr val="3F464A"/>
                </a:solidFill>
                <a:latin typeface="Bahnschrift" panose="020B0502040204020203" pitchFamily="34" charset="0"/>
              </a:endParaRPr>
            </a:p>
          </p:txBody>
        </p:sp>
        <p:cxnSp>
          <p:nvCxnSpPr>
            <p:cNvPr id="49" name="Straight Connector 48"/>
            <p:cNvCxnSpPr/>
            <p:nvPr/>
          </p:nvCxnSpPr>
          <p:spPr>
            <a:xfrm flipH="1">
              <a:off x="14411230" y="5588192"/>
              <a:ext cx="1308" cy="1570637"/>
            </a:xfrm>
            <a:prstGeom prst="line">
              <a:avLst/>
            </a:prstGeom>
            <a:ln>
              <a:solidFill>
                <a:srgbClr val="C3D941"/>
              </a:solidFill>
            </a:ln>
          </p:spPr>
          <p:style>
            <a:lnRef idx="1">
              <a:schemeClr val="accent1"/>
            </a:lnRef>
            <a:fillRef idx="0">
              <a:schemeClr val="accent1"/>
            </a:fillRef>
            <a:effectRef idx="0">
              <a:schemeClr val="accent1"/>
            </a:effectRef>
            <a:fontRef idx="minor">
              <a:schemeClr val="tx1"/>
            </a:fontRef>
          </p:style>
        </p:cxnSp>
        <p:pic>
          <p:nvPicPr>
            <p:cNvPr id="50" name="Picture 4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2805588" y="5770327"/>
              <a:ext cx="1223438" cy="1223438"/>
            </a:xfrm>
            <a:prstGeom prst="rect">
              <a:avLst/>
            </a:prstGeom>
          </p:spPr>
        </p:pic>
      </p:grpSp>
      <p:sp>
        <p:nvSpPr>
          <p:cNvPr id="51" name="TextBox 50">
            <a:extLst>
              <a:ext uri="{FF2B5EF4-FFF2-40B4-BE49-F238E27FC236}">
                <a16:creationId xmlns:a16="http://schemas.microsoft.com/office/drawing/2014/main" id="{B3CE2AE8-4446-4E94-AD5B-E43BD912DEB6}"/>
              </a:ext>
            </a:extLst>
          </p:cNvPr>
          <p:cNvSpPr txBox="1"/>
          <p:nvPr/>
        </p:nvSpPr>
        <p:spPr>
          <a:xfrm>
            <a:off x="3568" y="5029200"/>
            <a:ext cx="5667316" cy="2844368"/>
          </a:xfrm>
          <a:prstGeom prst="rect">
            <a:avLst/>
          </a:prstGeom>
          <a:solidFill>
            <a:srgbClr val="484C55"/>
          </a:solidFill>
          <a:ln>
            <a:noFill/>
          </a:ln>
        </p:spPr>
        <p:txBody>
          <a:bodyPr wrap="square" rtlCol="0">
            <a:spAutoFit/>
          </a:bodyPr>
          <a:lstStyle/>
          <a:p>
            <a:pPr marL="342866" indent="-342866" eaLnBrk="0" fontAlgn="base" hangingPunct="0">
              <a:lnSpc>
                <a:spcPct val="114000"/>
              </a:lnSpc>
              <a:spcBef>
                <a:spcPct val="0"/>
              </a:spcBef>
              <a:spcAft>
                <a:spcPts val="2200"/>
              </a:spcAft>
              <a:buFont typeface="Wingdings" panose="05000000000000000000" pitchFamily="2" charset="2"/>
              <a:buChar char="ü"/>
            </a:pPr>
            <a:r>
              <a:rPr lang="en-CA" sz="1799" dirty="0">
                <a:solidFill>
                  <a:schemeClr val="bg1"/>
                </a:solidFill>
                <a:latin typeface="Bahnschrift" panose="020B0502040204020203" pitchFamily="34" charset="0"/>
                <a:cs typeface="Calibri" panose="020F0502020204030204" pitchFamily="34" charset="0"/>
              </a:rPr>
              <a:t>HARNESSING the momentum –  </a:t>
            </a:r>
            <a:br>
              <a:rPr lang="en-CA" sz="1799" dirty="0">
                <a:solidFill>
                  <a:schemeClr val="bg1"/>
                </a:solidFill>
                <a:latin typeface="Bahnschrift" panose="020B0502040204020203" pitchFamily="34" charset="0"/>
                <a:cs typeface="Calibri" panose="020F0502020204030204" pitchFamily="34" charset="0"/>
              </a:rPr>
            </a:br>
            <a:r>
              <a:rPr lang="en-CA" sz="1799" dirty="0">
                <a:solidFill>
                  <a:schemeClr val="bg1"/>
                </a:solidFill>
                <a:latin typeface="Bahnschrift" panose="020B0502040204020203" pitchFamily="34" charset="0"/>
                <a:cs typeface="Calibri" panose="020F0502020204030204" pitchFamily="34" charset="0"/>
              </a:rPr>
              <a:t>service transformation taking place across PSPC</a:t>
            </a:r>
          </a:p>
          <a:p>
            <a:pPr marL="342866" indent="-342866" eaLnBrk="0" fontAlgn="base" hangingPunct="0">
              <a:lnSpc>
                <a:spcPct val="114000"/>
              </a:lnSpc>
              <a:spcBef>
                <a:spcPct val="0"/>
              </a:spcBef>
              <a:spcAft>
                <a:spcPts val="2200"/>
              </a:spcAft>
              <a:buFont typeface="Wingdings" panose="05000000000000000000" pitchFamily="2" charset="2"/>
              <a:buChar char="ü"/>
            </a:pPr>
            <a:r>
              <a:rPr lang="en-CA" sz="1799" dirty="0">
                <a:solidFill>
                  <a:schemeClr val="bg1"/>
                </a:solidFill>
                <a:latin typeface="Bahnschrift" panose="020B0502040204020203" pitchFamily="34" charset="0"/>
                <a:cs typeface="Calibri" panose="020F0502020204030204" pitchFamily="34" charset="0"/>
              </a:rPr>
              <a:t>CONTINUING to break down silos, work together and learn from each other</a:t>
            </a:r>
          </a:p>
          <a:p>
            <a:pPr marL="342866" indent="-342866" eaLnBrk="0" fontAlgn="base" hangingPunct="0">
              <a:lnSpc>
                <a:spcPct val="114000"/>
              </a:lnSpc>
              <a:spcBef>
                <a:spcPct val="0"/>
              </a:spcBef>
              <a:spcAft>
                <a:spcPts val="2200"/>
              </a:spcAft>
              <a:buFont typeface="Wingdings" panose="05000000000000000000" pitchFamily="2" charset="2"/>
              <a:buChar char="ü"/>
            </a:pPr>
            <a:r>
              <a:rPr lang="en-CA" sz="1799" dirty="0">
                <a:solidFill>
                  <a:schemeClr val="bg1"/>
                </a:solidFill>
                <a:latin typeface="Bahnschrift" panose="020B0502040204020203" pitchFamily="34" charset="0"/>
                <a:cs typeface="Calibri" panose="020F0502020204030204" pitchFamily="34" charset="0"/>
              </a:rPr>
              <a:t>INSPIRING new service transformations that are digitally-enabled with data and user experience top of mind</a:t>
            </a:r>
          </a:p>
        </p:txBody>
      </p:sp>
      <p:sp>
        <p:nvSpPr>
          <p:cNvPr id="52" name="Rectangle 51"/>
          <p:cNvSpPr/>
          <p:nvPr/>
        </p:nvSpPr>
        <p:spPr>
          <a:xfrm>
            <a:off x="0" y="365760"/>
            <a:ext cx="10789920" cy="822960"/>
          </a:xfrm>
          <a:prstGeom prst="rect">
            <a:avLst/>
          </a:prstGeom>
        </p:spPr>
        <p:txBody>
          <a:bodyPr wrap="square">
            <a:spAutoFit/>
          </a:bodyPr>
          <a:lstStyle/>
          <a:p>
            <a:pPr algn="r"/>
            <a:r>
              <a:rPr lang="en-CA" sz="3200" dirty="0">
                <a:latin typeface="Calibri" panose="020F0502020204030204" pitchFamily="34" charset="0"/>
                <a:cs typeface="Calibri" panose="020F0502020204030204" pitchFamily="34" charset="0"/>
              </a:rPr>
              <a:t>Building on PSPC services</a:t>
            </a:r>
          </a:p>
        </p:txBody>
      </p:sp>
    </p:spTree>
    <p:extLst>
      <p:ext uri="{BB962C8B-B14F-4D97-AF65-F5344CB8AC3E}">
        <p14:creationId xmlns:p14="http://schemas.microsoft.com/office/powerpoint/2010/main" val="2594840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F1DEDCE8-8E82-4E25-8D3A-9842ECE7576B}"/>
              </a:ext>
            </a:extLst>
          </p:cNvPr>
          <p:cNvSpPr txBox="1"/>
          <p:nvPr/>
        </p:nvSpPr>
        <p:spPr>
          <a:xfrm>
            <a:off x="14614603" y="7534926"/>
            <a:ext cx="812290" cy="1821784"/>
          </a:xfrm>
          <a:prstGeom prst="rect">
            <a:avLst/>
          </a:prstGeom>
          <a:noFill/>
        </p:spPr>
        <p:txBody>
          <a:bodyPr wrap="none" rtlCol="0">
            <a:spAutoFit/>
          </a:bodyPr>
          <a:lstStyle/>
          <a:p>
            <a:pPr algn="l"/>
            <a:r>
              <a:rPr lang="en-US" sz="11996" dirty="0">
                <a:solidFill>
                  <a:schemeClr val="bg1">
                    <a:lumMod val="85000"/>
                  </a:schemeClr>
                </a:solidFill>
                <a:latin typeface="Calibri" panose="020F0502020204030204" pitchFamily="34" charset="0"/>
                <a:cs typeface="Calibri" panose="020F0502020204030204" pitchFamily="34" charset="0"/>
              </a:rPr>
              <a:t>”</a:t>
            </a:r>
            <a:endParaRPr lang="en-CA" sz="11996" dirty="0">
              <a:solidFill>
                <a:schemeClr val="bg1">
                  <a:lumMod val="85000"/>
                </a:schemeClr>
              </a:solidFill>
              <a:latin typeface="Calibri" panose="020F0502020204030204" pitchFamily="34" charset="0"/>
              <a:cs typeface="Calibri" panose="020F0502020204030204" pitchFamily="34" charset="0"/>
            </a:endParaRPr>
          </a:p>
        </p:txBody>
      </p:sp>
      <p:sp>
        <p:nvSpPr>
          <p:cNvPr id="3" name="Title 2">
            <a:extLst>
              <a:ext uri="{FF2B5EF4-FFF2-40B4-BE49-F238E27FC236}">
                <a16:creationId xmlns:a16="http://schemas.microsoft.com/office/drawing/2014/main" id="{996EA18D-7367-44DB-ABD7-60463C74FC61}"/>
              </a:ext>
            </a:extLst>
          </p:cNvPr>
          <p:cNvSpPr>
            <a:spLocks noGrp="1"/>
          </p:cNvSpPr>
          <p:nvPr>
            <p:ph type="title"/>
          </p:nvPr>
        </p:nvSpPr>
        <p:spPr>
          <a:xfrm>
            <a:off x="0" y="365760"/>
            <a:ext cx="10789920" cy="822960"/>
          </a:xfrm>
        </p:spPr>
        <p:txBody>
          <a:bodyPr wrap="square"/>
          <a:lstStyle/>
          <a:p>
            <a:r>
              <a:rPr lang="en-CA" dirty="0">
                <a:latin typeface="Calibri" panose="020F0502020204030204" pitchFamily="34" charset="0"/>
                <a:cs typeface="Calibri" panose="020F0502020204030204" pitchFamily="34" charset="0"/>
              </a:rPr>
              <a:t>Disruption &amp; Innovation</a:t>
            </a:r>
          </a:p>
        </p:txBody>
      </p:sp>
      <p:pic>
        <p:nvPicPr>
          <p:cNvPr id="5" name="Picture 7">
            <a:extLst>
              <a:ext uri="{FF2B5EF4-FFF2-40B4-BE49-F238E27FC236}">
                <a16:creationId xmlns:a16="http://schemas.microsoft.com/office/drawing/2014/main" id="{D81AC781-DC68-4E0B-969B-9828B41605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23719" y="3565800"/>
            <a:ext cx="4137914" cy="5801337"/>
          </a:xfrm>
          <a:prstGeom prst="rect">
            <a:avLst/>
          </a:prstGeom>
        </p:spPr>
      </p:pic>
      <p:sp>
        <p:nvSpPr>
          <p:cNvPr id="6" name="Rectangle 5">
            <a:extLst>
              <a:ext uri="{FF2B5EF4-FFF2-40B4-BE49-F238E27FC236}">
                <a16:creationId xmlns:a16="http://schemas.microsoft.com/office/drawing/2014/main" id="{F31DBB0E-7A46-44D0-8D59-03F6897ABFF5}"/>
              </a:ext>
            </a:extLst>
          </p:cNvPr>
          <p:cNvSpPr/>
          <p:nvPr/>
        </p:nvSpPr>
        <p:spPr>
          <a:xfrm>
            <a:off x="6551055" y="1340305"/>
            <a:ext cx="8546346" cy="1972443"/>
          </a:xfrm>
          <a:prstGeom prst="rect">
            <a:avLst/>
          </a:prstGeom>
          <a:noFill/>
        </p:spPr>
        <p:txBody>
          <a:bodyPr wrap="square" anchor="t">
            <a:spAutoFit/>
          </a:bodyPr>
          <a:lstStyle/>
          <a:p>
            <a:pPr>
              <a:spcAft>
                <a:spcPts val="1043"/>
              </a:spcAft>
            </a:pPr>
            <a:r>
              <a:rPr lang="en-CA" sz="3129" b="1" i="1" dirty="0">
                <a:solidFill>
                  <a:srgbClr val="484C53"/>
                </a:solidFill>
                <a:latin typeface="Calibri" panose="020F0502020204030204" pitchFamily="34" charset="0"/>
                <a:cs typeface="Calibri" panose="020F0502020204030204" pitchFamily="34" charset="0"/>
              </a:rPr>
              <a:t>Out of </a:t>
            </a:r>
            <a:r>
              <a:rPr lang="en-CA" sz="3129" b="1" i="1" u="sng" dirty="0">
                <a:solidFill>
                  <a:srgbClr val="144A60"/>
                </a:solidFill>
                <a:latin typeface="Calibri" panose="020F0502020204030204" pitchFamily="34" charset="0"/>
                <a:cs typeface="Calibri" panose="020F0502020204030204" pitchFamily="34" charset="0"/>
              </a:rPr>
              <a:t>DISRUPTION</a:t>
            </a:r>
            <a:r>
              <a:rPr lang="en-CA" sz="3129" b="1" i="1" dirty="0">
                <a:solidFill>
                  <a:srgbClr val="484C53"/>
                </a:solidFill>
                <a:latin typeface="Calibri" panose="020F0502020204030204" pitchFamily="34" charset="0"/>
                <a:cs typeface="Calibri" panose="020F0502020204030204" pitchFamily="34" charset="0"/>
              </a:rPr>
              <a:t> comes </a:t>
            </a:r>
            <a:r>
              <a:rPr lang="en-CA" sz="3129" b="1" i="1" u="sng" dirty="0">
                <a:solidFill>
                  <a:srgbClr val="144A60"/>
                </a:solidFill>
                <a:latin typeface="Calibri" panose="020F0502020204030204" pitchFamily="34" charset="0"/>
                <a:cs typeface="Calibri" panose="020F0502020204030204" pitchFamily="34" charset="0"/>
              </a:rPr>
              <a:t>INNOVATION</a:t>
            </a:r>
            <a:r>
              <a:rPr lang="en-CA" sz="3129" b="1" i="1" dirty="0">
                <a:solidFill>
                  <a:srgbClr val="144A60"/>
                </a:solidFill>
                <a:latin typeface="Calibri" panose="020F0502020204030204" pitchFamily="34" charset="0"/>
                <a:cs typeface="Calibri" panose="020F0502020204030204" pitchFamily="34" charset="0"/>
              </a:rPr>
              <a:t>!</a:t>
            </a:r>
            <a:endParaRPr lang="en-US" sz="3129" i="1" dirty="0">
              <a:solidFill>
                <a:srgbClr val="144A60"/>
              </a:solidFill>
              <a:latin typeface="Calibri" panose="020F0502020204030204" pitchFamily="34" charset="0"/>
              <a:cs typeface="Calibri" panose="020F0502020204030204" pitchFamily="34" charset="0"/>
            </a:endParaRPr>
          </a:p>
          <a:p>
            <a:pPr marL="344243" indent="-156474">
              <a:spcAft>
                <a:spcPts val="522"/>
              </a:spcAft>
              <a:buClr>
                <a:schemeClr val="accent2"/>
              </a:buClr>
              <a:buSzPct val="125000"/>
              <a:buFont typeface="Century Gothic" panose="020B0502020202020204" pitchFamily="34" charset="0"/>
              <a:buChar char="›"/>
            </a:pPr>
            <a:r>
              <a:rPr lang="en-CA" sz="1565" dirty="0">
                <a:solidFill>
                  <a:srgbClr val="484C53"/>
                </a:solidFill>
                <a:latin typeface="Calibri" panose="020F0502020204030204" pitchFamily="34" charset="0"/>
                <a:cs typeface="Calibri" panose="020F0502020204030204" pitchFamily="34" charset="0"/>
              </a:rPr>
              <a:t>PSPC rising to the challenge &amp; delivering quality services to clients during difficult time</a:t>
            </a:r>
          </a:p>
          <a:p>
            <a:pPr marL="344243" indent="-156474">
              <a:spcAft>
                <a:spcPts val="522"/>
              </a:spcAft>
              <a:buClr>
                <a:schemeClr val="accent2"/>
              </a:buClr>
              <a:buSzPct val="125000"/>
              <a:buFont typeface="Century Gothic" panose="020B0502020202020204" pitchFamily="34" charset="0"/>
              <a:buChar char="›"/>
            </a:pPr>
            <a:r>
              <a:rPr lang="en-CA" sz="1565" dirty="0">
                <a:solidFill>
                  <a:srgbClr val="484C53"/>
                </a:solidFill>
                <a:latin typeface="Calibri" panose="020F0502020204030204" pitchFamily="34" charset="0"/>
                <a:cs typeface="Calibri" panose="020F0502020204030204" pitchFamily="34" charset="0"/>
              </a:rPr>
              <a:t>In the face of disruptive &amp; rapid change, employees are resilient, dedicated, flexible &amp; up to the challenge</a:t>
            </a:r>
          </a:p>
          <a:p>
            <a:pPr marL="344243" indent="-156474">
              <a:spcAft>
                <a:spcPts val="522"/>
              </a:spcAft>
              <a:buClr>
                <a:schemeClr val="accent2"/>
              </a:buClr>
              <a:buSzPct val="125000"/>
              <a:buFont typeface="Century Gothic" panose="020B0502020202020204" pitchFamily="34" charset="0"/>
              <a:buChar char="›"/>
            </a:pPr>
            <a:r>
              <a:rPr lang="en-CA" sz="1565" dirty="0">
                <a:solidFill>
                  <a:srgbClr val="484C53"/>
                </a:solidFill>
                <a:latin typeface="Calibri" panose="020F0502020204030204" pitchFamily="34" charset="0"/>
                <a:cs typeface="Calibri" panose="020F0502020204030204" pitchFamily="34" charset="0"/>
              </a:rPr>
              <a:t>We are agile, fast to respond &amp; innovative in our solutions</a:t>
            </a:r>
          </a:p>
          <a:p>
            <a:pPr marL="344243" indent="-156474">
              <a:spcAft>
                <a:spcPts val="522"/>
              </a:spcAft>
              <a:buClr>
                <a:schemeClr val="accent2"/>
              </a:buClr>
              <a:buSzPct val="125000"/>
              <a:buFont typeface="Century Gothic" panose="020B0502020202020204" pitchFamily="34" charset="0"/>
              <a:buChar char="›"/>
            </a:pPr>
            <a:r>
              <a:rPr lang="en-CA" sz="1565" dirty="0">
                <a:solidFill>
                  <a:srgbClr val="484C53"/>
                </a:solidFill>
                <a:latin typeface="Calibri" panose="020F0502020204030204" pitchFamily="34" charset="0"/>
                <a:cs typeface="Calibri" panose="020F0502020204030204" pitchFamily="34" charset="0"/>
              </a:rPr>
              <a:t>We will build on this momentum as we modernize our service delivery</a:t>
            </a:r>
          </a:p>
        </p:txBody>
      </p:sp>
      <p:cxnSp>
        <p:nvCxnSpPr>
          <p:cNvPr id="7" name="Straight Connector 6">
            <a:extLst>
              <a:ext uri="{FF2B5EF4-FFF2-40B4-BE49-F238E27FC236}">
                <a16:creationId xmlns:a16="http://schemas.microsoft.com/office/drawing/2014/main" id="{A83523F4-C0A9-49C6-A6B1-B0F58EF5CDFE}"/>
              </a:ext>
            </a:extLst>
          </p:cNvPr>
          <p:cNvCxnSpPr/>
          <p:nvPr/>
        </p:nvCxnSpPr>
        <p:spPr>
          <a:xfrm flipV="1">
            <a:off x="6449777" y="1439554"/>
            <a:ext cx="0" cy="2011680"/>
          </a:xfrm>
          <a:prstGeom prst="line">
            <a:avLst/>
          </a:prstGeom>
          <a:ln w="19050">
            <a:solidFill>
              <a:srgbClr val="144A60"/>
            </a:solidFill>
          </a:ln>
        </p:spPr>
        <p:style>
          <a:lnRef idx="1">
            <a:schemeClr val="accent1"/>
          </a:lnRef>
          <a:fillRef idx="0">
            <a:schemeClr val="accent1"/>
          </a:fillRef>
          <a:effectRef idx="0">
            <a:schemeClr val="accent1"/>
          </a:effectRef>
          <a:fontRef idx="minor">
            <a:schemeClr val="tx1"/>
          </a:fontRef>
        </p:style>
      </p:cxnSp>
      <p:sp>
        <p:nvSpPr>
          <p:cNvPr id="8" name="Title 1">
            <a:extLst>
              <a:ext uri="{FF2B5EF4-FFF2-40B4-BE49-F238E27FC236}">
                <a16:creationId xmlns:a16="http://schemas.microsoft.com/office/drawing/2014/main" id="{824237A3-A3DA-4027-936A-713FC24CF110}"/>
              </a:ext>
            </a:extLst>
          </p:cNvPr>
          <p:cNvSpPr txBox="1">
            <a:spLocks/>
          </p:cNvSpPr>
          <p:nvPr/>
        </p:nvSpPr>
        <p:spPr>
          <a:xfrm>
            <a:off x="-1" y="1478446"/>
            <a:ext cx="6449765" cy="1601780"/>
          </a:xfrm>
          <a:prstGeom prst="rect">
            <a:avLst/>
          </a:prstGeom>
        </p:spPr>
        <p:txBody>
          <a:bodyPr vert="horz" lIns="79490" tIns="39745" rIns="79490" bIns="39745" rtlCol="0" anchor="ctr">
            <a:normAutofit/>
          </a:bodyPr>
          <a:lstStyle>
            <a:lvl1pPr algn="l" defTabSz="914400" rtl="0" eaLnBrk="1" latinLnBrk="0" hangingPunct="1">
              <a:lnSpc>
                <a:spcPct val="90000"/>
              </a:lnSpc>
              <a:spcBef>
                <a:spcPct val="0"/>
              </a:spcBef>
              <a:buNone/>
              <a:defRPr sz="2800" b="1" kern="1200">
                <a:solidFill>
                  <a:schemeClr val="bg1"/>
                </a:solidFill>
                <a:latin typeface="Century Gothic" panose="020B0502020202020204" pitchFamily="34" charset="0"/>
                <a:ea typeface="+mj-ea"/>
                <a:cs typeface="+mj-cs"/>
              </a:defRPr>
            </a:lvl1pPr>
          </a:lstStyle>
          <a:p>
            <a:pPr algn="ctr"/>
            <a:r>
              <a:rPr lang="en-US" sz="4173" dirty="0">
                <a:solidFill>
                  <a:srgbClr val="484C55"/>
                </a:solidFill>
                <a:latin typeface="Calibri" panose="020F0502020204030204" pitchFamily="34" charset="0"/>
                <a:cs typeface="Calibri" panose="020F0502020204030204" pitchFamily="34" charset="0"/>
              </a:rPr>
              <a:t>Meeting client needs</a:t>
            </a:r>
            <a:br>
              <a:rPr lang="en-US" sz="4173" dirty="0">
                <a:solidFill>
                  <a:srgbClr val="006E7C"/>
                </a:solidFill>
                <a:latin typeface="Calibri" panose="020F0502020204030204" pitchFamily="34" charset="0"/>
                <a:cs typeface="Calibri" panose="020F0502020204030204" pitchFamily="34" charset="0"/>
              </a:rPr>
            </a:br>
            <a:r>
              <a:rPr lang="en-US" sz="4173" dirty="0">
                <a:solidFill>
                  <a:srgbClr val="484C55"/>
                </a:solidFill>
                <a:latin typeface="Calibri" panose="020F0502020204030204" pitchFamily="34" charset="0"/>
                <a:cs typeface="Calibri" panose="020F0502020204030204" pitchFamily="34" charset="0"/>
              </a:rPr>
              <a:t>during</a:t>
            </a:r>
            <a:r>
              <a:rPr lang="en-US" sz="4173" dirty="0">
                <a:solidFill>
                  <a:srgbClr val="144A60"/>
                </a:solidFill>
                <a:latin typeface="Calibri" panose="020F0502020204030204" pitchFamily="34" charset="0"/>
                <a:cs typeface="Calibri" panose="020F0502020204030204" pitchFamily="34" charset="0"/>
              </a:rPr>
              <a:t> </a:t>
            </a:r>
            <a:r>
              <a:rPr lang="en-US" sz="5737" dirty="0">
                <a:solidFill>
                  <a:srgbClr val="144A60"/>
                </a:solidFill>
                <a:latin typeface="Calibri" panose="020F0502020204030204" pitchFamily="34" charset="0"/>
                <a:cs typeface="Calibri" panose="020F0502020204030204" pitchFamily="34" charset="0"/>
              </a:rPr>
              <a:t>COVID-19</a:t>
            </a:r>
            <a:endParaRPr lang="en-CA" sz="4173" dirty="0">
              <a:solidFill>
                <a:srgbClr val="144A60"/>
              </a:solidFill>
              <a:latin typeface="Calibri" panose="020F0502020204030204" pitchFamily="34" charset="0"/>
              <a:cs typeface="Calibri" panose="020F0502020204030204" pitchFamily="34" charset="0"/>
            </a:endParaRPr>
          </a:p>
        </p:txBody>
      </p:sp>
      <p:grpSp>
        <p:nvGrpSpPr>
          <p:cNvPr id="9" name="Group 8">
            <a:extLst>
              <a:ext uri="{FF2B5EF4-FFF2-40B4-BE49-F238E27FC236}">
                <a16:creationId xmlns:a16="http://schemas.microsoft.com/office/drawing/2014/main" id="{0C7826A9-3119-4F8F-8407-0AEAF78C0BFB}"/>
              </a:ext>
            </a:extLst>
          </p:cNvPr>
          <p:cNvGrpSpPr/>
          <p:nvPr/>
        </p:nvGrpSpPr>
        <p:grpSpPr>
          <a:xfrm>
            <a:off x="9270988" y="3684432"/>
            <a:ext cx="5993786" cy="3129401"/>
            <a:chOff x="10885016" y="3229000"/>
            <a:chExt cx="7037272" cy="3830170"/>
          </a:xfrm>
        </p:grpSpPr>
        <p:sp>
          <p:nvSpPr>
            <p:cNvPr id="29" name="TextBox 28">
              <a:extLst>
                <a:ext uri="{FF2B5EF4-FFF2-40B4-BE49-F238E27FC236}">
                  <a16:creationId xmlns:a16="http://schemas.microsoft.com/office/drawing/2014/main" id="{4C82ACD4-5982-4CC0-98B4-1F550E36D079}"/>
                </a:ext>
              </a:extLst>
            </p:cNvPr>
            <p:cNvSpPr txBox="1"/>
            <p:nvPr/>
          </p:nvSpPr>
          <p:spPr>
            <a:xfrm>
              <a:off x="13246908" y="3877550"/>
              <a:ext cx="3937700" cy="1595705"/>
            </a:xfrm>
            <a:prstGeom prst="rect">
              <a:avLst/>
            </a:prstGeom>
            <a:noFill/>
          </p:spPr>
          <p:txBody>
            <a:bodyPr wrap="square" rtlCol="0">
              <a:spAutoFit/>
            </a:bodyPr>
            <a:lstStyle/>
            <a:p>
              <a:pPr>
                <a:spcAft>
                  <a:spcPts val="522"/>
                </a:spcAft>
                <a:defRPr/>
              </a:pPr>
              <a:r>
                <a:rPr lang="en-US" sz="1912" b="1" dirty="0">
                  <a:solidFill>
                    <a:srgbClr val="144A60"/>
                  </a:solidFill>
                  <a:latin typeface="Calibri" panose="020F0502020204030204" pitchFamily="34" charset="0"/>
                  <a:cs typeface="Calibri" panose="020F0502020204030204" pitchFamily="34" charset="0"/>
                </a:rPr>
                <a:t>Meeting the demand for PPE</a:t>
              </a:r>
            </a:p>
            <a:p>
              <a:pPr>
                <a:defRPr/>
              </a:pPr>
              <a:r>
                <a:rPr lang="en-US" sz="1217" dirty="0">
                  <a:solidFill>
                    <a:srgbClr val="484C55"/>
                  </a:solidFill>
                  <a:latin typeface="Calibri" panose="020F0502020204030204" pitchFamily="34" charset="0"/>
                  <a:cs typeface="Calibri" panose="020F0502020204030204" pitchFamily="34" charset="0"/>
                </a:rPr>
                <a:t>ADMs restructured the Acquisition Program into 2 temporary units to meet client requirements. We worked with PHAC to meet PPE demands and answered the PPE needs of departmental clients.</a:t>
              </a:r>
            </a:p>
            <a:p>
              <a:pPr algn="r">
                <a:defRPr/>
              </a:pPr>
              <a:r>
                <a:rPr lang="en-US" sz="1217" dirty="0">
                  <a:solidFill>
                    <a:srgbClr val="484C55"/>
                  </a:solidFill>
                  <a:latin typeface="Calibri" panose="020F0502020204030204" pitchFamily="34" charset="0"/>
                  <a:cs typeface="Calibri" panose="020F0502020204030204" pitchFamily="34" charset="0"/>
                </a:rPr>
                <a:t>- Procurement</a:t>
              </a:r>
              <a:endParaRPr lang="en-CA" sz="1217" dirty="0">
                <a:solidFill>
                  <a:srgbClr val="484C55"/>
                </a:solidFill>
                <a:latin typeface="Calibri" panose="020F0502020204030204" pitchFamily="34" charset="0"/>
                <a:cs typeface="Calibri" panose="020F0502020204030204" pitchFamily="34" charset="0"/>
              </a:endParaRPr>
            </a:p>
          </p:txBody>
        </p:sp>
        <p:cxnSp>
          <p:nvCxnSpPr>
            <p:cNvPr id="30" name="Straight Connector 29">
              <a:extLst>
                <a:ext uri="{FF2B5EF4-FFF2-40B4-BE49-F238E27FC236}">
                  <a16:creationId xmlns:a16="http://schemas.microsoft.com/office/drawing/2014/main" id="{010ABEFB-A73E-4E76-8DD5-B450407380C3}"/>
                </a:ext>
              </a:extLst>
            </p:cNvPr>
            <p:cNvCxnSpPr/>
            <p:nvPr/>
          </p:nvCxnSpPr>
          <p:spPr>
            <a:xfrm>
              <a:off x="10885016" y="4165104"/>
              <a:ext cx="1040096" cy="0"/>
            </a:xfrm>
            <a:prstGeom prst="line">
              <a:avLst/>
            </a:prstGeom>
            <a:ln>
              <a:solidFill>
                <a:srgbClr val="484C55"/>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7E990F39-1298-4BE5-B37F-8481FF5B6E0A}"/>
                </a:ext>
              </a:extLst>
            </p:cNvPr>
            <p:cNvSpPr txBox="1"/>
            <p:nvPr/>
          </p:nvSpPr>
          <p:spPr>
            <a:xfrm>
              <a:off x="16968583" y="4829433"/>
              <a:ext cx="953705" cy="2229737"/>
            </a:xfrm>
            <a:prstGeom prst="rect">
              <a:avLst/>
            </a:prstGeom>
            <a:noFill/>
          </p:spPr>
          <p:txBody>
            <a:bodyPr wrap="none" rtlCol="0">
              <a:spAutoFit/>
            </a:bodyPr>
            <a:lstStyle/>
            <a:p>
              <a:pPr algn="l"/>
              <a:r>
                <a:rPr lang="en-US" sz="11996" dirty="0">
                  <a:solidFill>
                    <a:schemeClr val="bg1">
                      <a:lumMod val="85000"/>
                    </a:schemeClr>
                  </a:solidFill>
                  <a:latin typeface="Calibri" panose="020F0502020204030204" pitchFamily="34" charset="0"/>
                  <a:cs typeface="Calibri" panose="020F0502020204030204" pitchFamily="34" charset="0"/>
                </a:rPr>
                <a:t>”</a:t>
              </a:r>
              <a:endParaRPr lang="en-CA" sz="11996" dirty="0">
                <a:solidFill>
                  <a:schemeClr val="bg1">
                    <a:lumMod val="85000"/>
                  </a:schemeClr>
                </a:solidFill>
                <a:latin typeface="Calibri" panose="020F0502020204030204" pitchFamily="34" charset="0"/>
                <a:cs typeface="Calibri" panose="020F0502020204030204" pitchFamily="34" charset="0"/>
              </a:endParaRPr>
            </a:p>
          </p:txBody>
        </p:sp>
        <p:sp>
          <p:nvSpPr>
            <p:cNvPr id="32" name="TextBox 31">
              <a:extLst>
                <a:ext uri="{FF2B5EF4-FFF2-40B4-BE49-F238E27FC236}">
                  <a16:creationId xmlns:a16="http://schemas.microsoft.com/office/drawing/2014/main" id="{7F4F7EFD-6D4C-4081-A011-39E034AA8739}"/>
                </a:ext>
              </a:extLst>
            </p:cNvPr>
            <p:cNvSpPr txBox="1"/>
            <p:nvPr/>
          </p:nvSpPr>
          <p:spPr>
            <a:xfrm>
              <a:off x="12541200" y="3229000"/>
              <a:ext cx="953705" cy="2229737"/>
            </a:xfrm>
            <a:prstGeom prst="rect">
              <a:avLst/>
            </a:prstGeom>
            <a:noFill/>
          </p:spPr>
          <p:txBody>
            <a:bodyPr wrap="none" rtlCol="0">
              <a:spAutoFit/>
            </a:bodyPr>
            <a:lstStyle/>
            <a:p>
              <a:pPr algn="l"/>
              <a:r>
                <a:rPr lang="en-US" sz="11996" dirty="0">
                  <a:solidFill>
                    <a:schemeClr val="bg1">
                      <a:lumMod val="85000"/>
                    </a:schemeClr>
                  </a:solidFill>
                  <a:latin typeface="Calibri" panose="020F0502020204030204" pitchFamily="34" charset="0"/>
                  <a:cs typeface="Calibri" panose="020F0502020204030204" pitchFamily="34" charset="0"/>
                </a:rPr>
                <a:t>“</a:t>
              </a:r>
              <a:endParaRPr lang="en-CA" sz="11996" dirty="0">
                <a:solidFill>
                  <a:schemeClr val="bg1">
                    <a:lumMod val="85000"/>
                  </a:schemeClr>
                </a:solidFill>
                <a:latin typeface="Calibri" panose="020F0502020204030204" pitchFamily="34" charset="0"/>
                <a:cs typeface="Calibri" panose="020F0502020204030204" pitchFamily="34" charset="0"/>
              </a:endParaRPr>
            </a:p>
          </p:txBody>
        </p:sp>
      </p:grpSp>
      <p:sp>
        <p:nvSpPr>
          <p:cNvPr id="10" name="TextBox 9">
            <a:extLst>
              <a:ext uri="{FF2B5EF4-FFF2-40B4-BE49-F238E27FC236}">
                <a16:creationId xmlns:a16="http://schemas.microsoft.com/office/drawing/2014/main" id="{BFBF3A5B-E495-446F-B21C-CE3F68DCA620}"/>
              </a:ext>
            </a:extLst>
          </p:cNvPr>
          <p:cNvSpPr txBox="1"/>
          <p:nvPr/>
        </p:nvSpPr>
        <p:spPr>
          <a:xfrm>
            <a:off x="5084696" y="5155267"/>
            <a:ext cx="5767446" cy="918818"/>
          </a:xfrm>
          <a:prstGeom prst="rect">
            <a:avLst/>
          </a:prstGeom>
          <a:solidFill>
            <a:schemeClr val="bg1"/>
          </a:solidFill>
          <a:ln w="38100">
            <a:solidFill>
              <a:srgbClr val="C2D940"/>
            </a:solidFill>
          </a:ln>
        </p:spPr>
        <p:txBody>
          <a:bodyPr wrap="square" bIns="93886" rtlCol="0">
            <a:spAutoFit/>
          </a:bodyPr>
          <a:lstStyle/>
          <a:p>
            <a:pPr algn="ctr">
              <a:lnSpc>
                <a:spcPct val="114000"/>
              </a:lnSpc>
            </a:pPr>
            <a:r>
              <a:rPr lang="en-CA" sz="2782" b="1" dirty="0">
                <a:solidFill>
                  <a:srgbClr val="484C53"/>
                </a:solidFill>
                <a:latin typeface="Calibri" panose="020F0502020204030204" pitchFamily="34" charset="0"/>
                <a:cs typeface="Calibri" panose="020F0502020204030204" pitchFamily="34" charset="0"/>
              </a:rPr>
              <a:t>A </a:t>
            </a:r>
            <a:r>
              <a:rPr lang="en-CA" sz="3129" b="1" dirty="0">
                <a:solidFill>
                  <a:srgbClr val="144A60"/>
                </a:solidFill>
                <a:latin typeface="Calibri" panose="020F0502020204030204" pitchFamily="34" charset="0"/>
                <a:cs typeface="Calibri" panose="020F0502020204030204" pitchFamily="34" charset="0"/>
              </a:rPr>
              <a:t>COLLECTIVE</a:t>
            </a:r>
            <a:r>
              <a:rPr lang="en-CA" sz="2782" b="1" dirty="0">
                <a:solidFill>
                  <a:srgbClr val="484C53"/>
                </a:solidFill>
                <a:latin typeface="Calibri" panose="020F0502020204030204" pitchFamily="34" charset="0"/>
                <a:cs typeface="Calibri" panose="020F0502020204030204" pitchFamily="34" charset="0"/>
              </a:rPr>
              <a:t> effort across PSPC</a:t>
            </a:r>
            <a:endParaRPr lang="en-CA" sz="2782" b="1" dirty="0">
              <a:solidFill>
                <a:srgbClr val="484C55"/>
              </a:solidFill>
              <a:latin typeface="Calibri" panose="020F0502020204030204" pitchFamily="34" charset="0"/>
              <a:cs typeface="Calibri" panose="020F0502020204030204" pitchFamily="34" charset="0"/>
            </a:endParaRPr>
          </a:p>
          <a:p>
            <a:pPr algn="ctr">
              <a:lnSpc>
                <a:spcPct val="114000"/>
              </a:lnSpc>
            </a:pPr>
            <a:r>
              <a:rPr lang="en-CA" sz="1739" b="1" dirty="0">
                <a:solidFill>
                  <a:srgbClr val="484C55"/>
                </a:solidFill>
                <a:latin typeface="Calibri" panose="020F0502020204030204" pitchFamily="34" charset="0"/>
                <a:cs typeface="Calibri" panose="020F0502020204030204" pitchFamily="34" charset="0"/>
              </a:rPr>
              <a:t>JUST A FEW EXAMPLES</a:t>
            </a:r>
          </a:p>
        </p:txBody>
      </p:sp>
      <p:sp>
        <p:nvSpPr>
          <p:cNvPr id="11" name="TextBox 10">
            <a:extLst>
              <a:ext uri="{FF2B5EF4-FFF2-40B4-BE49-F238E27FC236}">
                <a16:creationId xmlns:a16="http://schemas.microsoft.com/office/drawing/2014/main" id="{254CF250-CA72-4B59-8EC6-F8B44FCCB8E8}"/>
              </a:ext>
            </a:extLst>
          </p:cNvPr>
          <p:cNvSpPr txBox="1"/>
          <p:nvPr/>
        </p:nvSpPr>
        <p:spPr>
          <a:xfrm>
            <a:off x="10333663" y="6376586"/>
            <a:ext cx="4305155" cy="1831849"/>
          </a:xfrm>
          <a:prstGeom prst="rect">
            <a:avLst/>
          </a:prstGeom>
          <a:noFill/>
        </p:spPr>
        <p:txBody>
          <a:bodyPr wrap="square" rtlCol="0">
            <a:spAutoFit/>
          </a:bodyPr>
          <a:lstStyle/>
          <a:p>
            <a:pPr>
              <a:spcAft>
                <a:spcPts val="522"/>
              </a:spcAft>
              <a:defRPr/>
            </a:pPr>
            <a:r>
              <a:rPr lang="en-CA" sz="1912" b="1" dirty="0">
                <a:solidFill>
                  <a:srgbClr val="144A60"/>
                </a:solidFill>
                <a:latin typeface="Calibri" panose="020F0502020204030204" pitchFamily="34" charset="0"/>
                <a:cs typeface="Calibri" panose="020F0502020204030204" pitchFamily="34" charset="0"/>
              </a:rPr>
              <a:t>Capturing travel data for health officials</a:t>
            </a:r>
          </a:p>
          <a:p>
            <a:pPr>
              <a:defRPr/>
            </a:pPr>
            <a:r>
              <a:rPr lang="en-CA" sz="1217" dirty="0">
                <a:solidFill>
                  <a:srgbClr val="484C55"/>
                </a:solidFill>
                <a:latin typeface="Calibri" panose="020F0502020204030204" pitchFamily="34" charset="0"/>
                <a:cs typeface="Calibri" panose="020F0502020204030204" pitchFamily="34" charset="0"/>
              </a:rPr>
              <a:t>PHAC required assistance in digitizing and capturing travel data from tracking forms completed at airports, land border crossings and ports across Canada. DSB &amp; RGPB  worked all weekend and, in less than 72 hours, a functional production system to gather national data was operational. According to PHAC’s analysis, the first six weeks of data gathering achieved 97.15% accuracy on all critical information.</a:t>
            </a:r>
          </a:p>
          <a:p>
            <a:pPr algn="r">
              <a:defRPr/>
            </a:pPr>
            <a:r>
              <a:rPr lang="en-US" sz="1217" dirty="0">
                <a:solidFill>
                  <a:srgbClr val="484C55"/>
                </a:solidFill>
                <a:latin typeface="Calibri" panose="020F0502020204030204" pitchFamily="34" charset="0"/>
                <a:cs typeface="Calibri" panose="020F0502020204030204" pitchFamily="34" charset="0"/>
              </a:rPr>
              <a:t>- RGPB/IRGOD</a:t>
            </a:r>
            <a:endParaRPr lang="en-CA" sz="1217" dirty="0">
              <a:solidFill>
                <a:srgbClr val="484C55"/>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C8C8D5F9-D6FE-4D6E-A1E0-407D60D87B0A}"/>
              </a:ext>
            </a:extLst>
          </p:cNvPr>
          <p:cNvSpPr txBox="1"/>
          <p:nvPr/>
        </p:nvSpPr>
        <p:spPr>
          <a:xfrm>
            <a:off x="9761633" y="5874550"/>
            <a:ext cx="812290" cy="1821784"/>
          </a:xfrm>
          <a:prstGeom prst="rect">
            <a:avLst/>
          </a:prstGeom>
          <a:noFill/>
        </p:spPr>
        <p:txBody>
          <a:bodyPr wrap="none" rtlCol="0">
            <a:spAutoFit/>
          </a:bodyPr>
          <a:lstStyle/>
          <a:p>
            <a:pPr algn="l"/>
            <a:r>
              <a:rPr lang="en-US" sz="11996" dirty="0">
                <a:solidFill>
                  <a:schemeClr val="bg1">
                    <a:lumMod val="85000"/>
                  </a:schemeClr>
                </a:solidFill>
                <a:latin typeface="Calibri" panose="020F0502020204030204" pitchFamily="34" charset="0"/>
                <a:cs typeface="Calibri" panose="020F0502020204030204" pitchFamily="34" charset="0"/>
              </a:rPr>
              <a:t>“</a:t>
            </a:r>
            <a:endParaRPr lang="en-CA" sz="11996" dirty="0">
              <a:solidFill>
                <a:schemeClr val="bg1">
                  <a:lumMod val="85000"/>
                </a:schemeClr>
              </a:solidFill>
              <a:latin typeface="Calibri" panose="020F0502020204030204" pitchFamily="34" charset="0"/>
              <a:cs typeface="Calibri" panose="020F0502020204030204" pitchFamily="34" charset="0"/>
            </a:endParaRPr>
          </a:p>
        </p:txBody>
      </p:sp>
      <p:cxnSp>
        <p:nvCxnSpPr>
          <p:cNvPr id="14" name="Straight Connector 13">
            <a:extLst>
              <a:ext uri="{FF2B5EF4-FFF2-40B4-BE49-F238E27FC236}">
                <a16:creationId xmlns:a16="http://schemas.microsoft.com/office/drawing/2014/main" id="{1A355519-D42C-419B-BCA5-DDAC16120A44}"/>
              </a:ext>
            </a:extLst>
          </p:cNvPr>
          <p:cNvCxnSpPr/>
          <p:nvPr/>
        </p:nvCxnSpPr>
        <p:spPr>
          <a:xfrm>
            <a:off x="8903004" y="7037936"/>
            <a:ext cx="1165283" cy="0"/>
          </a:xfrm>
          <a:prstGeom prst="line">
            <a:avLst/>
          </a:prstGeom>
          <a:ln>
            <a:solidFill>
              <a:srgbClr val="484C55"/>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3EAA61D-259A-4196-B7E6-58D44A755802}"/>
              </a:ext>
            </a:extLst>
          </p:cNvPr>
          <p:cNvSpPr txBox="1"/>
          <p:nvPr/>
        </p:nvSpPr>
        <p:spPr>
          <a:xfrm>
            <a:off x="734537" y="5417836"/>
            <a:ext cx="3871534" cy="1479786"/>
          </a:xfrm>
          <a:prstGeom prst="rect">
            <a:avLst/>
          </a:prstGeom>
          <a:noFill/>
        </p:spPr>
        <p:txBody>
          <a:bodyPr wrap="square" rtlCol="0">
            <a:spAutoFit/>
          </a:bodyPr>
          <a:lstStyle/>
          <a:p>
            <a:pPr>
              <a:spcAft>
                <a:spcPts val="522"/>
              </a:spcAft>
              <a:defRPr/>
            </a:pPr>
            <a:r>
              <a:rPr lang="en-US" sz="1912" b="1" dirty="0">
                <a:solidFill>
                  <a:srgbClr val="144A60"/>
                </a:solidFill>
                <a:latin typeface="Calibri" panose="020F0502020204030204" pitchFamily="34" charset="0"/>
                <a:cs typeface="Calibri" panose="020F0502020204030204" pitchFamily="34" charset="0"/>
              </a:rPr>
              <a:t>Virtual visits to construction sites</a:t>
            </a:r>
          </a:p>
          <a:p>
            <a:pPr>
              <a:defRPr/>
            </a:pPr>
            <a:r>
              <a:rPr lang="en-US" sz="1217" dirty="0">
                <a:solidFill>
                  <a:srgbClr val="484C55"/>
                </a:solidFill>
                <a:latin typeface="Calibri" panose="020F0502020204030204" pitchFamily="34" charset="0"/>
                <a:cs typeface="Calibri" panose="020F0502020204030204" pitchFamily="34" charset="0"/>
              </a:rPr>
              <a:t>We made it possible for our clients to virtually visit construction sites and premises. We had continuous communications with our customers and suppliers while limiting physical contact and subsequently reducing travel costs.</a:t>
            </a:r>
            <a:endParaRPr lang="en-CA" sz="1217" dirty="0">
              <a:solidFill>
                <a:srgbClr val="484C55"/>
              </a:solidFill>
              <a:latin typeface="Calibri" panose="020F0502020204030204" pitchFamily="34" charset="0"/>
              <a:cs typeface="Calibri" panose="020F0502020204030204" pitchFamily="34" charset="0"/>
            </a:endParaRPr>
          </a:p>
          <a:p>
            <a:pPr algn="r">
              <a:defRPr/>
            </a:pPr>
            <a:r>
              <a:rPr lang="en-US" sz="1217" dirty="0">
                <a:solidFill>
                  <a:srgbClr val="484C55"/>
                </a:solidFill>
                <a:latin typeface="Calibri" panose="020F0502020204030204" pitchFamily="34" charset="0"/>
                <a:cs typeface="Calibri" panose="020F0502020204030204" pitchFamily="34" charset="0"/>
              </a:rPr>
              <a:t>- Québec Region</a:t>
            </a:r>
            <a:endParaRPr lang="en-CA" sz="1217" dirty="0">
              <a:solidFill>
                <a:srgbClr val="484C55"/>
              </a:solidFill>
              <a:latin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23C1B24B-73F3-4171-8EAC-DA21EF88573B}"/>
              </a:ext>
            </a:extLst>
          </p:cNvPr>
          <p:cNvSpPr txBox="1"/>
          <p:nvPr/>
        </p:nvSpPr>
        <p:spPr>
          <a:xfrm>
            <a:off x="4394255" y="6390768"/>
            <a:ext cx="812290" cy="1821784"/>
          </a:xfrm>
          <a:prstGeom prst="rect">
            <a:avLst/>
          </a:prstGeom>
          <a:noFill/>
        </p:spPr>
        <p:txBody>
          <a:bodyPr wrap="none" rtlCol="0">
            <a:spAutoFit/>
          </a:bodyPr>
          <a:lstStyle/>
          <a:p>
            <a:pPr algn="l"/>
            <a:r>
              <a:rPr lang="en-US" sz="11996" dirty="0">
                <a:solidFill>
                  <a:schemeClr val="bg1">
                    <a:lumMod val="85000"/>
                  </a:schemeClr>
                </a:solidFill>
                <a:latin typeface="Calibri" panose="020F0502020204030204" pitchFamily="34" charset="0"/>
                <a:cs typeface="Calibri" panose="020F0502020204030204" pitchFamily="34" charset="0"/>
              </a:rPr>
              <a:t>”</a:t>
            </a:r>
            <a:endParaRPr lang="en-CA" sz="11996" dirty="0">
              <a:solidFill>
                <a:schemeClr val="bg1">
                  <a:lumMod val="85000"/>
                </a:schemeClr>
              </a:solidFill>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0223E146-8433-42F7-A4E1-6C521F5CD717}"/>
              </a:ext>
            </a:extLst>
          </p:cNvPr>
          <p:cNvSpPr txBox="1"/>
          <p:nvPr/>
        </p:nvSpPr>
        <p:spPr>
          <a:xfrm>
            <a:off x="132718" y="4933216"/>
            <a:ext cx="812290" cy="1821784"/>
          </a:xfrm>
          <a:prstGeom prst="rect">
            <a:avLst/>
          </a:prstGeom>
          <a:noFill/>
        </p:spPr>
        <p:txBody>
          <a:bodyPr wrap="none" rtlCol="0">
            <a:spAutoFit/>
          </a:bodyPr>
          <a:lstStyle/>
          <a:p>
            <a:pPr algn="l"/>
            <a:r>
              <a:rPr lang="en-US" sz="11996" dirty="0">
                <a:solidFill>
                  <a:schemeClr val="bg1">
                    <a:lumMod val="85000"/>
                  </a:schemeClr>
                </a:solidFill>
                <a:latin typeface="Calibri" panose="020F0502020204030204" pitchFamily="34" charset="0"/>
                <a:cs typeface="Calibri" panose="020F0502020204030204" pitchFamily="34" charset="0"/>
              </a:rPr>
              <a:t>“</a:t>
            </a:r>
            <a:endParaRPr lang="en-CA" sz="11996" dirty="0">
              <a:solidFill>
                <a:schemeClr val="bg1">
                  <a:lumMod val="85000"/>
                </a:schemeClr>
              </a:solidFill>
              <a:latin typeface="Calibri" panose="020F0502020204030204" pitchFamily="34" charset="0"/>
              <a:cs typeface="Calibri" panose="020F0502020204030204" pitchFamily="34" charset="0"/>
            </a:endParaRPr>
          </a:p>
        </p:txBody>
      </p:sp>
      <p:cxnSp>
        <p:nvCxnSpPr>
          <p:cNvPr id="18" name="Straight Connector 17">
            <a:extLst>
              <a:ext uri="{FF2B5EF4-FFF2-40B4-BE49-F238E27FC236}">
                <a16:creationId xmlns:a16="http://schemas.microsoft.com/office/drawing/2014/main" id="{4F60EE11-9F69-4D11-9123-681463E3868B}"/>
              </a:ext>
            </a:extLst>
          </p:cNvPr>
          <p:cNvCxnSpPr/>
          <p:nvPr/>
        </p:nvCxnSpPr>
        <p:spPr>
          <a:xfrm>
            <a:off x="4698231" y="6373917"/>
            <a:ext cx="1031670" cy="0"/>
          </a:xfrm>
          <a:prstGeom prst="line">
            <a:avLst/>
          </a:prstGeom>
          <a:ln>
            <a:solidFill>
              <a:srgbClr val="484C55"/>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275E53AD-E359-4354-B550-3D5747343C34}"/>
              </a:ext>
            </a:extLst>
          </p:cNvPr>
          <p:cNvSpPr txBox="1"/>
          <p:nvPr/>
        </p:nvSpPr>
        <p:spPr>
          <a:xfrm>
            <a:off x="603120" y="3911615"/>
            <a:ext cx="4216553" cy="951691"/>
          </a:xfrm>
          <a:prstGeom prst="rect">
            <a:avLst/>
          </a:prstGeom>
          <a:noFill/>
        </p:spPr>
        <p:txBody>
          <a:bodyPr wrap="square" rtlCol="0">
            <a:spAutoFit/>
          </a:bodyPr>
          <a:lstStyle/>
          <a:p>
            <a:pPr>
              <a:spcAft>
                <a:spcPts val="522"/>
              </a:spcAft>
              <a:defRPr/>
            </a:pPr>
            <a:r>
              <a:rPr lang="en-US" sz="1912" b="1" dirty="0">
                <a:solidFill>
                  <a:srgbClr val="144A60"/>
                </a:solidFill>
                <a:latin typeface="Calibri" panose="020F0502020204030204" pitchFamily="34" charset="0"/>
                <a:cs typeface="Calibri" panose="020F0502020204030204" pitchFamily="34" charset="0"/>
              </a:rPr>
              <a:t>Getting cheques into Canadians’ hands</a:t>
            </a:r>
          </a:p>
          <a:p>
            <a:pPr>
              <a:defRPr/>
            </a:pPr>
            <a:r>
              <a:rPr lang="en-CA" sz="1217" dirty="0">
                <a:solidFill>
                  <a:srgbClr val="484C55"/>
                </a:solidFill>
                <a:latin typeface="Calibri" panose="020F0502020204030204" pitchFamily="34" charset="0"/>
                <a:cs typeface="Calibri" panose="020F0502020204030204" pitchFamily="34" charset="0"/>
              </a:rPr>
              <a:t>To limit delays, we delegated extra staff to process cheques, including scanning and processing.</a:t>
            </a:r>
          </a:p>
          <a:p>
            <a:pPr algn="r">
              <a:defRPr/>
            </a:pPr>
            <a:r>
              <a:rPr lang="en-US" sz="1217" dirty="0">
                <a:solidFill>
                  <a:srgbClr val="484C55"/>
                </a:solidFill>
                <a:latin typeface="Calibri" panose="020F0502020204030204" pitchFamily="34" charset="0"/>
                <a:cs typeface="Calibri" panose="020F0502020204030204" pitchFamily="34" charset="0"/>
              </a:rPr>
              <a:t> - RGPB</a:t>
            </a:r>
            <a:endParaRPr lang="en-CA" sz="1217" dirty="0">
              <a:solidFill>
                <a:srgbClr val="484C55"/>
              </a:solidFill>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96AFEE4B-A94D-4433-B530-E8D8EB32B59A}"/>
              </a:ext>
            </a:extLst>
          </p:cNvPr>
          <p:cNvSpPr txBox="1"/>
          <p:nvPr/>
        </p:nvSpPr>
        <p:spPr>
          <a:xfrm>
            <a:off x="4639577" y="4286049"/>
            <a:ext cx="812290" cy="1821784"/>
          </a:xfrm>
          <a:prstGeom prst="rect">
            <a:avLst/>
          </a:prstGeom>
          <a:noFill/>
        </p:spPr>
        <p:txBody>
          <a:bodyPr wrap="none" rtlCol="0">
            <a:spAutoFit/>
          </a:bodyPr>
          <a:lstStyle/>
          <a:p>
            <a:pPr algn="l"/>
            <a:r>
              <a:rPr lang="en-US" sz="11996" dirty="0">
                <a:solidFill>
                  <a:schemeClr val="bg1">
                    <a:lumMod val="85000"/>
                  </a:schemeClr>
                </a:solidFill>
                <a:latin typeface="Calibri" panose="020F0502020204030204" pitchFamily="34" charset="0"/>
                <a:cs typeface="Calibri" panose="020F0502020204030204" pitchFamily="34" charset="0"/>
              </a:rPr>
              <a:t>”</a:t>
            </a:r>
            <a:endParaRPr lang="en-CA" sz="11996" dirty="0">
              <a:solidFill>
                <a:schemeClr val="bg1">
                  <a:lumMod val="85000"/>
                </a:schemeClr>
              </a:solidFill>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965113DC-3C7C-457B-84BD-B19B832B55D4}"/>
              </a:ext>
            </a:extLst>
          </p:cNvPr>
          <p:cNvSpPr txBox="1"/>
          <p:nvPr/>
        </p:nvSpPr>
        <p:spPr>
          <a:xfrm>
            <a:off x="27818" y="3390265"/>
            <a:ext cx="812290" cy="1821784"/>
          </a:xfrm>
          <a:prstGeom prst="rect">
            <a:avLst/>
          </a:prstGeom>
          <a:noFill/>
        </p:spPr>
        <p:txBody>
          <a:bodyPr wrap="none" rtlCol="0">
            <a:spAutoFit/>
          </a:bodyPr>
          <a:lstStyle/>
          <a:p>
            <a:pPr algn="l"/>
            <a:r>
              <a:rPr lang="en-US" sz="11996" dirty="0">
                <a:solidFill>
                  <a:schemeClr val="bg1">
                    <a:lumMod val="85000"/>
                  </a:schemeClr>
                </a:solidFill>
                <a:latin typeface="Calibri" panose="020F0502020204030204" pitchFamily="34" charset="0"/>
                <a:cs typeface="Calibri" panose="020F0502020204030204" pitchFamily="34" charset="0"/>
              </a:rPr>
              <a:t>“</a:t>
            </a:r>
            <a:endParaRPr lang="en-CA" sz="11996" dirty="0">
              <a:solidFill>
                <a:schemeClr val="bg1">
                  <a:lumMod val="85000"/>
                </a:schemeClr>
              </a:solidFill>
              <a:latin typeface="Calibri" panose="020F0502020204030204" pitchFamily="34" charset="0"/>
              <a:cs typeface="Calibri" panose="020F0502020204030204" pitchFamily="34" charset="0"/>
            </a:endParaRPr>
          </a:p>
        </p:txBody>
      </p:sp>
      <p:cxnSp>
        <p:nvCxnSpPr>
          <p:cNvPr id="22" name="Straight Connector 21">
            <a:extLst>
              <a:ext uri="{FF2B5EF4-FFF2-40B4-BE49-F238E27FC236}">
                <a16:creationId xmlns:a16="http://schemas.microsoft.com/office/drawing/2014/main" id="{CDB882FF-2AD7-4002-98FE-E6EB931BBD35}"/>
              </a:ext>
            </a:extLst>
          </p:cNvPr>
          <p:cNvCxnSpPr/>
          <p:nvPr/>
        </p:nvCxnSpPr>
        <p:spPr>
          <a:xfrm>
            <a:off x="5073261" y="4166512"/>
            <a:ext cx="1192524" cy="0"/>
          </a:xfrm>
          <a:prstGeom prst="line">
            <a:avLst/>
          </a:prstGeom>
          <a:ln>
            <a:solidFill>
              <a:srgbClr val="484C55"/>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404CD639-50A6-4C2C-BB50-D49D24E32770}"/>
              </a:ext>
            </a:extLst>
          </p:cNvPr>
          <p:cNvGrpSpPr/>
          <p:nvPr/>
        </p:nvGrpSpPr>
        <p:grpSpPr>
          <a:xfrm>
            <a:off x="10057" y="6992385"/>
            <a:ext cx="6746373" cy="2763118"/>
            <a:chOff x="11808" y="6759681"/>
            <a:chExt cx="7920880" cy="3381865"/>
          </a:xfrm>
        </p:grpSpPr>
        <p:sp>
          <p:nvSpPr>
            <p:cNvPr id="25" name="TextBox 24">
              <a:extLst>
                <a:ext uri="{FF2B5EF4-FFF2-40B4-BE49-F238E27FC236}">
                  <a16:creationId xmlns:a16="http://schemas.microsoft.com/office/drawing/2014/main" id="{AC83B9C5-C548-4E72-9861-8875D07337D9}"/>
                </a:ext>
              </a:extLst>
            </p:cNvPr>
            <p:cNvSpPr txBox="1"/>
            <p:nvPr/>
          </p:nvSpPr>
          <p:spPr>
            <a:xfrm>
              <a:off x="683940" y="7423713"/>
              <a:ext cx="6148164" cy="1164803"/>
            </a:xfrm>
            <a:prstGeom prst="rect">
              <a:avLst/>
            </a:prstGeom>
            <a:noFill/>
          </p:spPr>
          <p:txBody>
            <a:bodyPr wrap="square" rtlCol="0">
              <a:spAutoFit/>
            </a:bodyPr>
            <a:lstStyle/>
            <a:p>
              <a:pPr>
                <a:spcAft>
                  <a:spcPts val="522"/>
                </a:spcAft>
                <a:defRPr/>
              </a:pPr>
              <a:r>
                <a:rPr lang="en-US" sz="1912" b="1" dirty="0">
                  <a:solidFill>
                    <a:srgbClr val="144A60"/>
                  </a:solidFill>
                  <a:latin typeface="Calibri" panose="020F0502020204030204" pitchFamily="34" charset="0"/>
                  <a:cs typeface="Calibri" panose="020F0502020204030204" pitchFamily="34" charset="0"/>
                </a:rPr>
                <a:t>New regional teams addressing COVID-19 needs</a:t>
              </a:r>
            </a:p>
            <a:p>
              <a:pPr>
                <a:defRPr/>
              </a:pPr>
              <a:r>
                <a:rPr lang="en-CA" sz="1217" dirty="0">
                  <a:solidFill>
                    <a:srgbClr val="484C55"/>
                  </a:solidFill>
                  <a:latin typeface="Calibri" panose="020F0502020204030204" pitchFamily="34" charset="0"/>
                  <a:cs typeface="Calibri" panose="020F0502020204030204" pitchFamily="34" charset="0"/>
                </a:rPr>
                <a:t>We established regional teams to address all things COVID-19 – externally focused. The teams included reps from various PSPC branches and BGIS.</a:t>
              </a:r>
            </a:p>
            <a:p>
              <a:pPr algn="r">
                <a:defRPr/>
              </a:pPr>
              <a:r>
                <a:rPr lang="en-US" sz="1217" dirty="0">
                  <a:solidFill>
                    <a:srgbClr val="484C55"/>
                  </a:solidFill>
                  <a:latin typeface="Calibri" panose="020F0502020204030204" pitchFamily="34" charset="0"/>
                  <a:cs typeface="Calibri" panose="020F0502020204030204" pitchFamily="34" charset="0"/>
                </a:rPr>
                <a:t>- Atlantic Region</a:t>
              </a:r>
              <a:endParaRPr lang="en-CA" sz="1217" dirty="0">
                <a:solidFill>
                  <a:srgbClr val="484C55"/>
                </a:solidFill>
                <a:latin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7ED6F082-0813-4DDD-BFBE-04BAF5338AD5}"/>
                </a:ext>
              </a:extLst>
            </p:cNvPr>
            <p:cNvSpPr txBox="1"/>
            <p:nvPr/>
          </p:nvSpPr>
          <p:spPr>
            <a:xfrm>
              <a:off x="6623686" y="7911809"/>
              <a:ext cx="953705" cy="2229737"/>
            </a:xfrm>
            <a:prstGeom prst="rect">
              <a:avLst/>
            </a:prstGeom>
            <a:noFill/>
          </p:spPr>
          <p:txBody>
            <a:bodyPr wrap="none" rtlCol="0">
              <a:spAutoFit/>
            </a:bodyPr>
            <a:lstStyle/>
            <a:p>
              <a:pPr algn="l"/>
              <a:r>
                <a:rPr lang="en-US" sz="11996" dirty="0">
                  <a:solidFill>
                    <a:schemeClr val="bg1">
                      <a:lumMod val="85000"/>
                    </a:schemeClr>
                  </a:solidFill>
                  <a:latin typeface="Calibri" panose="020F0502020204030204" pitchFamily="34" charset="0"/>
                  <a:cs typeface="Calibri" panose="020F0502020204030204" pitchFamily="34" charset="0"/>
                </a:rPr>
                <a:t>”</a:t>
              </a:r>
              <a:endParaRPr lang="en-CA" sz="11996" dirty="0">
                <a:solidFill>
                  <a:schemeClr val="bg1">
                    <a:lumMod val="85000"/>
                  </a:schemeClr>
                </a:solidFill>
                <a:latin typeface="Calibri" panose="020F0502020204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A5DB77D0-6623-418D-AC6E-0D9EF548F1D0}"/>
                </a:ext>
              </a:extLst>
            </p:cNvPr>
            <p:cNvSpPr txBox="1"/>
            <p:nvPr/>
          </p:nvSpPr>
          <p:spPr>
            <a:xfrm>
              <a:off x="11808" y="6759681"/>
              <a:ext cx="953705" cy="2229737"/>
            </a:xfrm>
            <a:prstGeom prst="rect">
              <a:avLst/>
            </a:prstGeom>
            <a:noFill/>
          </p:spPr>
          <p:txBody>
            <a:bodyPr wrap="none" rtlCol="0">
              <a:spAutoFit/>
            </a:bodyPr>
            <a:lstStyle/>
            <a:p>
              <a:pPr algn="l"/>
              <a:r>
                <a:rPr lang="en-US" sz="11996" dirty="0">
                  <a:solidFill>
                    <a:schemeClr val="bg1">
                      <a:lumMod val="85000"/>
                    </a:schemeClr>
                  </a:solidFill>
                  <a:latin typeface="Calibri" panose="020F0502020204030204" pitchFamily="34" charset="0"/>
                  <a:cs typeface="Calibri" panose="020F0502020204030204" pitchFamily="34" charset="0"/>
                </a:rPr>
                <a:t>“</a:t>
              </a:r>
              <a:endParaRPr lang="en-CA" sz="11996" dirty="0">
                <a:solidFill>
                  <a:schemeClr val="bg1">
                    <a:lumMod val="85000"/>
                  </a:schemeClr>
                </a:solidFill>
                <a:latin typeface="Calibri" panose="020F0502020204030204" pitchFamily="34" charset="0"/>
                <a:cs typeface="Calibri" panose="020F0502020204030204" pitchFamily="34" charset="0"/>
              </a:endParaRPr>
            </a:p>
          </p:txBody>
        </p:sp>
        <p:cxnSp>
          <p:nvCxnSpPr>
            <p:cNvPr id="28" name="Straight Connector 27">
              <a:extLst>
                <a:ext uri="{FF2B5EF4-FFF2-40B4-BE49-F238E27FC236}">
                  <a16:creationId xmlns:a16="http://schemas.microsoft.com/office/drawing/2014/main" id="{5C674B3E-8081-48D4-8750-0284DD803A80}"/>
                </a:ext>
              </a:extLst>
            </p:cNvPr>
            <p:cNvCxnSpPr/>
            <p:nvPr/>
          </p:nvCxnSpPr>
          <p:spPr>
            <a:xfrm>
              <a:off x="6708552" y="8125544"/>
              <a:ext cx="1224136" cy="0"/>
            </a:xfrm>
            <a:prstGeom prst="line">
              <a:avLst/>
            </a:prstGeom>
            <a:ln>
              <a:solidFill>
                <a:srgbClr val="484C55"/>
              </a:solidFill>
              <a:headEnd type="ova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50621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a:extLst>
              <a:ext uri="{FF2B5EF4-FFF2-40B4-BE49-F238E27FC236}">
                <a16:creationId xmlns:a16="http://schemas.microsoft.com/office/drawing/2014/main" id="{5F8871D2-655E-4A1A-98C2-23A824C2D0BA}"/>
              </a:ext>
            </a:extLst>
          </p:cNvPr>
          <p:cNvSpPr/>
          <p:nvPr>
            <p:custDataLst>
              <p:tags r:id="rId1"/>
            </p:custDataLst>
          </p:nvPr>
        </p:nvSpPr>
        <p:spPr>
          <a:xfrm>
            <a:off x="0" y="671743"/>
            <a:ext cx="8724776" cy="296348"/>
          </a:xfrm>
          <a:prstGeom prst="rect">
            <a:avLst/>
          </a:prstGeom>
          <a:solidFill>
            <a:srgbClr val="C2D940"/>
          </a:solidFill>
          <a:ln w="6350">
            <a:noFill/>
            <a:miter/>
          </a:ln>
        </p:spPr>
        <p:txBody>
          <a:bodyPr lIns="67055" rIns="67055" anchor="ctr"/>
          <a:lstStyle/>
          <a:p>
            <a:pPr eaLnBrk="0" fontAlgn="base" hangingPunct="0">
              <a:spcBef>
                <a:spcPct val="0"/>
              </a:spcBef>
              <a:spcAft>
                <a:spcPct val="0"/>
              </a:spcAft>
              <a:buClrTx/>
              <a:buFontTx/>
              <a:buNone/>
              <a:defRPr>
                <a:solidFill>
                  <a:srgbClr val="FFFFFF"/>
                </a:solidFill>
              </a:defRPr>
            </a:pPr>
            <a:endParaRPr sz="4732" kern="1200">
              <a:solidFill>
                <a:srgbClr val="FFFFFF"/>
              </a:solidFill>
              <a:latin typeface="Times New Roman" panose="02020603050405020304" pitchFamily="18" charset="0"/>
              <a:ea typeface="+mn-ea"/>
              <a:cs typeface="+mn-cs"/>
            </a:endParaRPr>
          </a:p>
        </p:txBody>
      </p:sp>
      <p:sp>
        <p:nvSpPr>
          <p:cNvPr id="14" name="TextBox 13">
            <a:extLst>
              <a:ext uri="{FF2B5EF4-FFF2-40B4-BE49-F238E27FC236}">
                <a16:creationId xmlns:a16="http://schemas.microsoft.com/office/drawing/2014/main" id="{D8D65983-8E5B-454E-914F-C60711718DAA}"/>
              </a:ext>
            </a:extLst>
          </p:cNvPr>
          <p:cNvSpPr txBox="1"/>
          <p:nvPr/>
        </p:nvSpPr>
        <p:spPr>
          <a:xfrm>
            <a:off x="687847" y="1411034"/>
            <a:ext cx="7349082" cy="584775"/>
          </a:xfrm>
          <a:prstGeom prst="rect">
            <a:avLst/>
          </a:prstGeom>
          <a:noFill/>
        </p:spPr>
        <p:txBody>
          <a:bodyPr wrap="square" rtlCol="0">
            <a:spAutoFit/>
          </a:bodyPr>
          <a:lstStyle/>
          <a:p>
            <a:pPr defTabSz="794888">
              <a:defRPr/>
            </a:pPr>
            <a:r>
              <a:rPr lang="en-CA" sz="2434" b="1" dirty="0">
                <a:solidFill>
                  <a:srgbClr val="144A60"/>
                </a:solidFill>
                <a:latin typeface="Bahnschrift" panose="020B0502040204020203" pitchFamily="34" charset="0"/>
                <a:ea typeface="Verdana" panose="020B0604030504040204" pitchFamily="34" charset="0"/>
              </a:rPr>
              <a:t>Meet Julie. The year is 2023.</a:t>
            </a:r>
            <a:r>
              <a:rPr lang="en-CA" sz="3200" b="1" dirty="0">
                <a:solidFill>
                  <a:srgbClr val="144A60"/>
                </a:solidFill>
                <a:latin typeface="Bahnschrift" panose="020B0502040204020203" pitchFamily="34" charset="0"/>
                <a:ea typeface="Verdana" panose="020B0604030504040204" pitchFamily="34" charset="0"/>
              </a:rPr>
              <a:t> </a:t>
            </a:r>
          </a:p>
        </p:txBody>
      </p:sp>
      <p:sp>
        <p:nvSpPr>
          <p:cNvPr id="9" name="Google Shape;176;p32">
            <a:extLst>
              <a:ext uri="{FF2B5EF4-FFF2-40B4-BE49-F238E27FC236}">
                <a16:creationId xmlns:a16="http://schemas.microsoft.com/office/drawing/2014/main" id="{3905DBD0-BEA3-4389-AB17-5B6665E3735B}"/>
              </a:ext>
            </a:extLst>
          </p:cNvPr>
          <p:cNvSpPr/>
          <p:nvPr/>
        </p:nvSpPr>
        <p:spPr>
          <a:xfrm>
            <a:off x="11118573" y="287267"/>
            <a:ext cx="4114801" cy="1361649"/>
          </a:xfrm>
          <a:prstGeom prst="snip2DiagRect">
            <a:avLst/>
          </a:prstGeom>
          <a:solidFill>
            <a:srgbClr val="D3DD96"/>
          </a:solidFill>
          <a:ln>
            <a:noFill/>
          </a:ln>
        </p:spPr>
        <p:txBody>
          <a:bodyPr spcFirstLastPara="1" wrap="square" lIns="73133" tIns="73133" rIns="73133" bIns="73133" anchor="ctr" anchorCtr="0">
            <a:noAutofit/>
          </a:bodyPr>
          <a:lstStyle/>
          <a:p>
            <a:pPr algn="ctr"/>
            <a:r>
              <a:rPr lang="en" sz="2000" b="1" dirty="0">
                <a:ea typeface="Avenir"/>
                <a:cs typeface="Avenir"/>
                <a:sym typeface="Avenir"/>
              </a:rPr>
              <a:t>Natalie Martel</a:t>
            </a:r>
            <a:br>
              <a:rPr lang="en" b="1" dirty="0">
                <a:ea typeface="Avenir"/>
                <a:cs typeface="Avenir"/>
                <a:sym typeface="Avenir"/>
              </a:rPr>
            </a:br>
            <a:r>
              <a:rPr lang="en" b="1" dirty="0">
                <a:ea typeface="Avenir"/>
                <a:cs typeface="Avenir"/>
                <a:sym typeface="Avenir"/>
              </a:rPr>
              <a:t>Director General, Information Management, Cyber Security and Innovation Services</a:t>
            </a:r>
            <a:endParaRPr b="1" dirty="0">
              <a:ea typeface="Avenir"/>
              <a:cs typeface="Avenir"/>
              <a:sym typeface="Avenir"/>
            </a:endParaRPr>
          </a:p>
        </p:txBody>
      </p:sp>
      <p:sp>
        <p:nvSpPr>
          <p:cNvPr id="13" name="TextBox 12">
            <a:extLst>
              <a:ext uri="{FF2B5EF4-FFF2-40B4-BE49-F238E27FC236}">
                <a16:creationId xmlns:a16="http://schemas.microsoft.com/office/drawing/2014/main" id="{7F56D1D9-54B1-414B-8296-074E5F0EEE69}"/>
              </a:ext>
            </a:extLst>
          </p:cNvPr>
          <p:cNvSpPr txBox="1"/>
          <p:nvPr/>
        </p:nvSpPr>
        <p:spPr>
          <a:xfrm>
            <a:off x="6713965" y="1208346"/>
            <a:ext cx="2317002" cy="401252"/>
          </a:xfrm>
          <a:prstGeom prst="rect">
            <a:avLst/>
          </a:prstGeom>
          <a:solidFill>
            <a:srgbClr val="798A38"/>
          </a:solidFill>
          <a:ln w="19050" cap="flat" cmpd="sng" algn="ctr">
            <a:solidFill>
              <a:srgbClr val="798A38"/>
            </a:solidFill>
            <a:prstDash val="solid"/>
            <a:miter lim="800000"/>
          </a:ln>
          <a:effectLst/>
        </p:spPr>
        <p:txBody>
          <a:bodyPr rot="0" spcFirstLastPara="0" vertOverflow="overflow" horzOverflow="overflow" vert="horz" wrap="square" lIns="79490" tIns="39745" rIns="79490" bIns="39745" numCol="1" spcCol="0" rtlCol="0" fromWordArt="0" anchor="t" anchorCtr="0" forceAA="0" compatLnSpc="1">
            <a:prstTxWarp prst="textNoShape">
              <a:avLst/>
            </a:prstTxWarp>
            <a:spAutoFit/>
          </a:bodyPr>
          <a:lstStyle/>
          <a:p>
            <a:pPr algn="ctr" defTabSz="794888">
              <a:defRPr/>
            </a:pPr>
            <a:r>
              <a:rPr lang="en-US" sz="2086" b="1" kern="0" dirty="0">
                <a:solidFill>
                  <a:schemeClr val="bg1"/>
                </a:solidFill>
                <a:latin typeface="Bahnschrift" panose="020B0502040204020203" pitchFamily="34" charset="0"/>
              </a:rPr>
              <a:t>View Julie's Video</a:t>
            </a:r>
            <a:endParaRPr lang="en-US" sz="2086" b="1" kern="0" dirty="0">
              <a:solidFill>
                <a:schemeClr val="bg1"/>
              </a:solidFill>
              <a:latin typeface="Bahnschrift" panose="020B0502040204020203" pitchFamily="34" charset="0"/>
              <a:hlinkClick r:id="rId6" invalidUrl="http:///">
                <a:extLst>
                  <a:ext uri="{A12FA001-AC4F-418D-AE19-62706E023703}">
                    <ahyp:hlinkClr xmlns:ahyp="http://schemas.microsoft.com/office/drawing/2018/hyperlinkcolor" val="tx"/>
                  </a:ext>
                </a:extLst>
              </a:hlinkClick>
            </a:endParaRPr>
          </a:p>
        </p:txBody>
      </p:sp>
      <p:sp>
        <p:nvSpPr>
          <p:cNvPr id="10" name="TextBox 9">
            <a:extLst>
              <a:ext uri="{FF2B5EF4-FFF2-40B4-BE49-F238E27FC236}">
                <a16:creationId xmlns:a16="http://schemas.microsoft.com/office/drawing/2014/main" id="{94D0E525-438C-4D14-A6C1-860150FE7D18}"/>
              </a:ext>
            </a:extLst>
          </p:cNvPr>
          <p:cNvSpPr txBox="1"/>
          <p:nvPr>
            <p:custDataLst>
              <p:tags r:id="rId2"/>
            </p:custDataLst>
          </p:nvPr>
        </p:nvSpPr>
        <p:spPr>
          <a:xfrm>
            <a:off x="0" y="26644"/>
            <a:ext cx="8903368" cy="769441"/>
          </a:xfrm>
          <a:prstGeom prst="rect">
            <a:avLst/>
          </a:prstGeom>
          <a:solidFill>
            <a:schemeClr val="tx1">
              <a:lumMod val="65000"/>
              <a:lumOff val="35000"/>
            </a:schemeClr>
          </a:solidFill>
        </p:spPr>
        <p:txBody>
          <a:bodyPr wrap="square" rtlCol="0">
            <a:spAutoFit/>
          </a:bodyPr>
          <a:lstStyle/>
          <a:p>
            <a:pPr eaLnBrk="0" fontAlgn="base" hangingPunct="0">
              <a:spcBef>
                <a:spcPct val="0"/>
              </a:spcBef>
              <a:spcAft>
                <a:spcPct val="0"/>
              </a:spcAft>
              <a:buClrTx/>
              <a:buFontTx/>
              <a:buNone/>
              <a:defRPr/>
            </a:pPr>
            <a:r>
              <a:rPr lang="fr-CA" sz="4400" b="1" dirty="0" err="1">
                <a:solidFill>
                  <a:srgbClr val="FFFFFF"/>
                </a:solidFill>
                <a:latin typeface="Century Gothic" panose="020B0502020202020204" pitchFamily="34" charset="0"/>
                <a:cs typeface="Calibri" panose="020F0502020204030204" pitchFamily="34" charset="0"/>
              </a:rPr>
              <a:t>Imagining</a:t>
            </a:r>
            <a:r>
              <a:rPr lang="fr-CA" sz="4400" b="1" dirty="0">
                <a:solidFill>
                  <a:srgbClr val="FFFFFF"/>
                </a:solidFill>
                <a:latin typeface="Century Gothic" panose="020B0502020202020204" pitchFamily="34" charset="0"/>
                <a:cs typeface="Calibri" panose="020F0502020204030204" pitchFamily="34" charset="0"/>
              </a:rPr>
              <a:t> </a:t>
            </a:r>
            <a:r>
              <a:rPr lang="fr-CA" sz="4400" b="1" dirty="0" err="1">
                <a:solidFill>
                  <a:srgbClr val="FFFFFF"/>
                </a:solidFill>
                <a:latin typeface="Century Gothic" panose="020B0502020202020204" pitchFamily="34" charset="0"/>
                <a:cs typeface="Calibri" panose="020F0502020204030204" pitchFamily="34" charset="0"/>
              </a:rPr>
              <a:t>PSPC’s</a:t>
            </a:r>
            <a:r>
              <a:rPr lang="fr-CA" sz="4400" b="1" dirty="0">
                <a:solidFill>
                  <a:srgbClr val="FFFFFF"/>
                </a:solidFill>
                <a:latin typeface="Century Gothic" panose="020B0502020202020204" pitchFamily="34" charset="0"/>
                <a:cs typeface="Calibri" panose="020F0502020204030204" pitchFamily="34" charset="0"/>
              </a:rPr>
              <a:t> digital future</a:t>
            </a:r>
          </a:p>
        </p:txBody>
      </p:sp>
      <p:pic>
        <p:nvPicPr>
          <p:cNvPr id="5" name="Online Media 4" title="Julie’s Future Story – 2023">
            <a:hlinkClick r:id="" action="ppaction://media"/>
            <a:extLst>
              <a:ext uri="{FF2B5EF4-FFF2-40B4-BE49-F238E27FC236}">
                <a16:creationId xmlns:a16="http://schemas.microsoft.com/office/drawing/2014/main" id="{DD951312-7D59-4DCB-ABE9-A865E93B2B6E}"/>
              </a:ext>
            </a:extLst>
          </p:cNvPr>
          <p:cNvPicPr>
            <a:picLocks noRot="1" noChangeAspect="1"/>
          </p:cNvPicPr>
          <p:nvPr>
            <a:videoFile r:link="rId3"/>
          </p:nvPr>
        </p:nvPicPr>
        <p:blipFill>
          <a:blip r:embed="rId7"/>
          <a:stretch>
            <a:fillRect/>
          </a:stretch>
        </p:blipFill>
        <p:spPr>
          <a:xfrm>
            <a:off x="687847" y="2091859"/>
            <a:ext cx="14033993" cy="6555507"/>
          </a:xfrm>
          <a:prstGeom prst="rect">
            <a:avLst/>
          </a:prstGeom>
        </p:spPr>
      </p:pic>
    </p:spTree>
    <p:extLst>
      <p:ext uri="{BB962C8B-B14F-4D97-AF65-F5344CB8AC3E}">
        <p14:creationId xmlns:p14="http://schemas.microsoft.com/office/powerpoint/2010/main" val="2675201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pic>
        <p:nvPicPr>
          <p:cNvPr id="181" name="Google Shape;181;p33"/>
          <p:cNvPicPr preferRelativeResize="0">
            <a:picLocks noChangeAspect="1"/>
          </p:cNvPicPr>
          <p:nvPr/>
        </p:nvPicPr>
        <p:blipFill>
          <a:blip r:embed="rId3">
            <a:alphaModFix/>
          </a:blip>
          <a:stretch>
            <a:fillRect/>
          </a:stretch>
        </p:blipFill>
        <p:spPr>
          <a:xfrm>
            <a:off x="112295" y="1463040"/>
            <a:ext cx="7315200" cy="7190108"/>
          </a:xfrm>
          <a:prstGeom prst="rect">
            <a:avLst/>
          </a:prstGeom>
          <a:noFill/>
          <a:ln>
            <a:noFill/>
          </a:ln>
        </p:spPr>
      </p:pic>
      <p:sp>
        <p:nvSpPr>
          <p:cNvPr id="182" name="Google Shape;182;p33"/>
          <p:cNvSpPr txBox="1"/>
          <p:nvPr/>
        </p:nvSpPr>
        <p:spPr>
          <a:xfrm>
            <a:off x="8195673" y="2442996"/>
            <a:ext cx="5713600" cy="1506151"/>
          </a:xfrm>
          <a:prstGeom prst="rect">
            <a:avLst/>
          </a:prstGeom>
          <a:noFill/>
          <a:ln>
            <a:noFill/>
          </a:ln>
        </p:spPr>
        <p:txBody>
          <a:bodyPr spcFirstLastPara="1" wrap="square" lIns="121900" tIns="121900" rIns="121900" bIns="121900" anchor="t" anchorCtr="0">
            <a:noAutofit/>
          </a:bodyPr>
          <a:lstStyle/>
          <a:p>
            <a:pPr algn="ctr"/>
            <a:r>
              <a:rPr lang="en" sz="4000" b="1" dirty="0">
                <a:latin typeface="Alfa Slab One"/>
                <a:ea typeface="Alfa Slab One"/>
                <a:cs typeface="Alfa Slab One"/>
                <a:sym typeface="Alfa Slab One"/>
              </a:rPr>
              <a:t>To get the job done</a:t>
            </a:r>
            <a:endParaRPr sz="4000" b="1" dirty="0">
              <a:latin typeface="Alfa Slab One"/>
              <a:ea typeface="Alfa Slab One"/>
              <a:cs typeface="Alfa Slab One"/>
              <a:sym typeface="Alfa Slab One"/>
            </a:endParaRPr>
          </a:p>
          <a:p>
            <a:pPr algn="ctr"/>
            <a:r>
              <a:rPr lang="en" sz="4000" b="1" dirty="0">
                <a:latin typeface="Alfa Slab One"/>
                <a:ea typeface="Alfa Slab One"/>
                <a:cs typeface="Alfa Slab One"/>
                <a:sym typeface="Alfa Slab One"/>
              </a:rPr>
              <a:t>in this new digital world:</a:t>
            </a:r>
            <a:endParaRPr sz="4000" b="1" dirty="0">
              <a:latin typeface="Alfa Slab One"/>
              <a:ea typeface="Alfa Slab One"/>
              <a:cs typeface="Alfa Slab One"/>
              <a:sym typeface="Alfa Slab One"/>
            </a:endParaRPr>
          </a:p>
        </p:txBody>
      </p:sp>
      <p:pic>
        <p:nvPicPr>
          <p:cNvPr id="183" name="Google Shape;183;p33"/>
          <p:cNvPicPr preferRelativeResize="0"/>
          <p:nvPr/>
        </p:nvPicPr>
        <p:blipFill>
          <a:blip r:embed="rId4">
            <a:alphaModFix/>
          </a:blip>
          <a:stretch>
            <a:fillRect/>
          </a:stretch>
        </p:blipFill>
        <p:spPr>
          <a:xfrm>
            <a:off x="8439745" y="4649499"/>
            <a:ext cx="5225456" cy="3588659"/>
          </a:xfrm>
          <a:prstGeom prst="rect">
            <a:avLst/>
          </a:prstGeom>
          <a:noFill/>
          <a:ln>
            <a:noFill/>
          </a:ln>
        </p:spPr>
      </p:pic>
    </p:spTree>
    <p:extLst>
      <p:ext uri="{BB962C8B-B14F-4D97-AF65-F5344CB8AC3E}">
        <p14:creationId xmlns:p14="http://schemas.microsoft.com/office/powerpoint/2010/main" val="152288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2" name="Google Shape;210;p36"/>
          <p:cNvSpPr/>
          <p:nvPr/>
        </p:nvSpPr>
        <p:spPr>
          <a:xfrm>
            <a:off x="619503" y="2119011"/>
            <a:ext cx="12745380" cy="45719"/>
          </a:xfrm>
          <a:prstGeom prst="rect">
            <a:avLst/>
          </a:prstGeom>
          <a:solidFill>
            <a:srgbClr val="D3DD96"/>
          </a:solidFill>
          <a:ln>
            <a:noFill/>
          </a:ln>
        </p:spPr>
        <p:txBody>
          <a:bodyPr spcFirstLastPara="1" wrap="square" lIns="121900" tIns="121900" rIns="121900" bIns="121900" anchor="ctr" anchorCtr="0">
            <a:noAutofit/>
          </a:bodyPr>
          <a:lstStyle/>
          <a:p>
            <a:endParaRPr sz="2400"/>
          </a:p>
        </p:txBody>
      </p:sp>
      <p:sp>
        <p:nvSpPr>
          <p:cNvPr id="190" name="Google Shape;190;p34"/>
          <p:cNvSpPr txBox="1"/>
          <p:nvPr/>
        </p:nvSpPr>
        <p:spPr>
          <a:xfrm>
            <a:off x="6603159" y="2854403"/>
            <a:ext cx="8444335" cy="4025622"/>
          </a:xfrm>
          <a:prstGeom prst="rect">
            <a:avLst/>
          </a:prstGeom>
          <a:noFill/>
          <a:ln>
            <a:noFill/>
          </a:ln>
        </p:spPr>
        <p:txBody>
          <a:bodyPr spcFirstLastPara="1" wrap="square" lIns="121900" tIns="121900" rIns="121900" bIns="121900" anchor="t" anchorCtr="0">
            <a:noAutofit/>
          </a:bodyPr>
          <a:lstStyle/>
          <a:p>
            <a:pPr marL="266666" indent="-253969">
              <a:lnSpc>
                <a:spcPct val="120000"/>
              </a:lnSpc>
              <a:buClr>
                <a:srgbClr val="C4D941"/>
              </a:buClr>
              <a:buSzPts val="1200"/>
              <a:buFont typeface="Avenir"/>
              <a:buChar char="●"/>
            </a:pPr>
            <a:r>
              <a:rPr lang="en" sz="2400" dirty="0">
                <a:latin typeface="Bahnschrift" panose="020B0502040204020203" pitchFamily="34" charset="0"/>
                <a:ea typeface="Avenir"/>
                <a:cs typeface="Avenir"/>
                <a:sym typeface="Avenir"/>
              </a:rPr>
              <a:t>To stay relevant and deliver value to clients</a:t>
            </a:r>
            <a:endParaRPr sz="2400" dirty="0">
              <a:latin typeface="Bahnschrift" panose="020B0502040204020203" pitchFamily="34" charset="0"/>
              <a:ea typeface="Avenir"/>
              <a:cs typeface="Avenir"/>
              <a:sym typeface="Avenir"/>
            </a:endParaRPr>
          </a:p>
          <a:p>
            <a:pPr marL="266666" indent="-253969">
              <a:lnSpc>
                <a:spcPct val="120000"/>
              </a:lnSpc>
              <a:buClr>
                <a:srgbClr val="C4D941"/>
              </a:buClr>
              <a:buSzPts val="1200"/>
              <a:buFont typeface="Avenir"/>
              <a:buChar char="●"/>
            </a:pPr>
            <a:r>
              <a:rPr lang="en" sz="2400" dirty="0">
                <a:latin typeface="Bahnschrift" panose="020B0502040204020203" pitchFamily="34" charset="0"/>
                <a:ea typeface="Avenir"/>
                <a:cs typeface="Avenir"/>
                <a:sym typeface="Avenir"/>
              </a:rPr>
              <a:t>To be more cost effective and deliver savings</a:t>
            </a:r>
            <a:endParaRPr sz="2400" dirty="0">
              <a:latin typeface="Bahnschrift" panose="020B0502040204020203" pitchFamily="34" charset="0"/>
              <a:ea typeface="Avenir"/>
              <a:cs typeface="Avenir"/>
              <a:sym typeface="Avenir"/>
            </a:endParaRPr>
          </a:p>
          <a:p>
            <a:pPr marL="266666" indent="-253969">
              <a:lnSpc>
                <a:spcPct val="120000"/>
              </a:lnSpc>
              <a:buClr>
                <a:srgbClr val="C4D941"/>
              </a:buClr>
              <a:buSzPts val="1200"/>
              <a:buFont typeface="Avenir"/>
              <a:buChar char="●"/>
            </a:pPr>
            <a:r>
              <a:rPr lang="en" sz="2400" dirty="0">
                <a:latin typeface="Bahnschrift" panose="020B0502040204020203" pitchFamily="34" charset="0"/>
                <a:ea typeface="Avenir"/>
                <a:cs typeface="Avenir"/>
                <a:sym typeface="Avenir"/>
              </a:rPr>
              <a:t>To remain effective and be in a good position to scale up</a:t>
            </a:r>
            <a:endParaRPr sz="2400" dirty="0">
              <a:latin typeface="Bahnschrift" panose="020B0502040204020203" pitchFamily="34" charset="0"/>
              <a:ea typeface="Avenir"/>
              <a:cs typeface="Avenir"/>
              <a:sym typeface="Avenir"/>
            </a:endParaRPr>
          </a:p>
          <a:p>
            <a:pPr marL="266666" indent="-253969">
              <a:lnSpc>
                <a:spcPct val="120000"/>
              </a:lnSpc>
              <a:buClr>
                <a:srgbClr val="C4D941"/>
              </a:buClr>
              <a:buSzPts val="1200"/>
              <a:buFont typeface="Avenir"/>
              <a:buChar char="●"/>
            </a:pPr>
            <a:r>
              <a:rPr lang="en" sz="2400" dirty="0">
                <a:latin typeface="Bahnschrift" panose="020B0502040204020203" pitchFamily="34" charset="0"/>
                <a:ea typeface="Avenir"/>
                <a:cs typeface="Avenir"/>
                <a:sym typeface="Avenir"/>
              </a:rPr>
              <a:t>To retain our employees</a:t>
            </a:r>
            <a:endParaRPr sz="2400" dirty="0">
              <a:latin typeface="Bahnschrift" panose="020B0502040204020203" pitchFamily="34" charset="0"/>
              <a:ea typeface="Avenir"/>
              <a:cs typeface="Avenir"/>
              <a:sym typeface="Avenir"/>
            </a:endParaRPr>
          </a:p>
          <a:p>
            <a:pPr marL="266666" indent="-253969">
              <a:lnSpc>
                <a:spcPct val="120000"/>
              </a:lnSpc>
              <a:buClr>
                <a:srgbClr val="C4D941"/>
              </a:buClr>
              <a:buSzPts val="1200"/>
              <a:buFont typeface="Avenir"/>
              <a:buChar char="●"/>
            </a:pPr>
            <a:r>
              <a:rPr lang="en" sz="2400" dirty="0">
                <a:latin typeface="Bahnschrift" panose="020B0502040204020203" pitchFamily="34" charset="0"/>
                <a:ea typeface="Avenir"/>
                <a:cs typeface="Avenir"/>
                <a:sym typeface="Avenir"/>
              </a:rPr>
              <a:t>To build strong relationships with partners</a:t>
            </a:r>
            <a:endParaRPr sz="2400" dirty="0">
              <a:latin typeface="Bahnschrift" panose="020B0502040204020203" pitchFamily="34" charset="0"/>
              <a:ea typeface="Avenir"/>
              <a:cs typeface="Avenir"/>
              <a:sym typeface="Avenir"/>
            </a:endParaRPr>
          </a:p>
          <a:p>
            <a:pPr marL="266666" indent="-253969">
              <a:lnSpc>
                <a:spcPct val="120000"/>
              </a:lnSpc>
              <a:buClr>
                <a:srgbClr val="C4D941"/>
              </a:buClr>
              <a:buSzPts val="1200"/>
              <a:buFont typeface="Avenir"/>
              <a:buChar char="●"/>
            </a:pPr>
            <a:r>
              <a:rPr lang="en" sz="2400" dirty="0">
                <a:latin typeface="Bahnschrift" panose="020B0502040204020203" pitchFamily="34" charset="0"/>
                <a:ea typeface="Avenir"/>
                <a:cs typeface="Avenir"/>
                <a:sym typeface="Avenir"/>
              </a:rPr>
              <a:t>To build more resilience and flexibility (services, people, processes, technologies)</a:t>
            </a:r>
            <a:endParaRPr sz="2400" dirty="0">
              <a:latin typeface="Bahnschrift" panose="020B0502040204020203" pitchFamily="34" charset="0"/>
              <a:ea typeface="Avenir"/>
              <a:cs typeface="Avenir"/>
              <a:sym typeface="Avenir"/>
            </a:endParaRPr>
          </a:p>
          <a:p>
            <a:pPr marL="266666" indent="-253969">
              <a:lnSpc>
                <a:spcPct val="120000"/>
              </a:lnSpc>
              <a:buClr>
                <a:srgbClr val="C4D941"/>
              </a:buClr>
              <a:buSzPts val="1200"/>
              <a:buFont typeface="Avenir"/>
              <a:buChar char="●"/>
            </a:pPr>
            <a:r>
              <a:rPr lang="en" sz="2400" dirty="0">
                <a:latin typeface="Bahnschrift" panose="020B0502040204020203" pitchFamily="34" charset="0"/>
                <a:ea typeface="Avenir"/>
                <a:cs typeface="Avenir"/>
                <a:sym typeface="Avenir"/>
              </a:rPr>
              <a:t>To be in a good position to pivot quickly when required</a:t>
            </a:r>
            <a:endParaRPr sz="2400" dirty="0">
              <a:latin typeface="Bahnschrift" panose="020B0502040204020203" pitchFamily="34" charset="0"/>
              <a:ea typeface="Avenir"/>
              <a:cs typeface="Avenir"/>
              <a:sym typeface="Avenir"/>
            </a:endParaRPr>
          </a:p>
          <a:p>
            <a:endParaRPr sz="2400" dirty="0">
              <a:latin typeface="Bahnschrift" panose="020B0502040204020203" pitchFamily="34" charset="0"/>
              <a:ea typeface="Avenir"/>
              <a:cs typeface="Avenir"/>
              <a:sym typeface="Avenir"/>
            </a:endParaRPr>
          </a:p>
        </p:txBody>
      </p:sp>
      <p:sp>
        <p:nvSpPr>
          <p:cNvPr id="191" name="Google Shape;191;p34"/>
          <p:cNvSpPr txBox="1"/>
          <p:nvPr/>
        </p:nvSpPr>
        <p:spPr>
          <a:xfrm>
            <a:off x="6458780" y="1234464"/>
            <a:ext cx="8845388" cy="649200"/>
          </a:xfrm>
          <a:prstGeom prst="rect">
            <a:avLst/>
          </a:prstGeom>
          <a:noFill/>
          <a:ln>
            <a:noFill/>
          </a:ln>
        </p:spPr>
        <p:txBody>
          <a:bodyPr spcFirstLastPara="1" wrap="square" lIns="121900" tIns="121900" rIns="121900" bIns="121900" anchor="t" anchorCtr="0">
            <a:noAutofit/>
          </a:bodyPr>
          <a:lstStyle/>
          <a:p>
            <a:r>
              <a:rPr lang="en" sz="4000" dirty="0">
                <a:latin typeface="Century Gothic" panose="020B0502020202020204" pitchFamily="34" charset="0"/>
                <a:ea typeface="Alfa Slab One"/>
                <a:cs typeface="Alfa Slab One"/>
                <a:sym typeface="Alfa Slab One"/>
              </a:rPr>
              <a:t>Why we need to innovate … now</a:t>
            </a:r>
            <a:endParaRPr sz="3200" dirty="0">
              <a:latin typeface="Century Gothic" panose="020B0502020202020204" pitchFamily="34" charset="0"/>
              <a:ea typeface="Alfa Slab One"/>
              <a:cs typeface="Alfa Slab One"/>
              <a:sym typeface="Alfa Slab One"/>
            </a:endParaRPr>
          </a:p>
        </p:txBody>
      </p:sp>
      <p:sp>
        <p:nvSpPr>
          <p:cNvPr id="193" name="Google Shape;193;p34"/>
          <p:cNvSpPr txBox="1"/>
          <p:nvPr/>
        </p:nvSpPr>
        <p:spPr>
          <a:xfrm>
            <a:off x="6458780" y="7177546"/>
            <a:ext cx="8107452" cy="1524061"/>
          </a:xfrm>
          <a:prstGeom prst="rect">
            <a:avLst/>
          </a:prstGeom>
          <a:noFill/>
          <a:ln w="9525" cap="flat" cmpd="sng">
            <a:solidFill>
              <a:schemeClr val="lt2"/>
            </a:solidFill>
            <a:prstDash val="solid"/>
            <a:round/>
            <a:headEnd type="none" w="sm" len="sm"/>
            <a:tailEnd type="none" w="sm" len="sm"/>
          </a:ln>
        </p:spPr>
        <p:txBody>
          <a:bodyPr spcFirstLastPara="1" wrap="square" lIns="121900" tIns="121900" rIns="121900" bIns="121900" anchor="t" anchorCtr="0">
            <a:noAutofit/>
          </a:bodyPr>
          <a:lstStyle/>
          <a:p>
            <a:pPr algn="ctr">
              <a:lnSpc>
                <a:spcPct val="115000"/>
              </a:lnSpc>
            </a:pPr>
            <a:r>
              <a:rPr lang="en" sz="3600" b="1" dirty="0">
                <a:latin typeface="Bahnschrift" panose="020B0502040204020203" pitchFamily="34" charset="0"/>
                <a:ea typeface="Avenir"/>
                <a:cs typeface="Avenir"/>
                <a:sym typeface="Avenir"/>
              </a:rPr>
              <a:t>The longer we wait, the more monumental the task ahead of us</a:t>
            </a:r>
            <a:endParaRPr sz="3600" b="1" dirty="0">
              <a:latin typeface="Bahnschrift" panose="020B0502040204020203" pitchFamily="34" charset="0"/>
              <a:ea typeface="Avenir"/>
              <a:cs typeface="Avenir"/>
              <a:sym typeface="Avenir"/>
            </a:endParaRPr>
          </a:p>
        </p:txBody>
      </p:sp>
      <p:sp>
        <p:nvSpPr>
          <p:cNvPr id="2" name="Rectangle 1">
            <a:extLst>
              <a:ext uri="{FF2B5EF4-FFF2-40B4-BE49-F238E27FC236}">
                <a16:creationId xmlns:a16="http://schemas.microsoft.com/office/drawing/2014/main" id="{19F09D4C-EEF2-AF45-B63C-28BDDF03F814}"/>
              </a:ext>
            </a:extLst>
          </p:cNvPr>
          <p:cNvSpPr/>
          <p:nvPr/>
        </p:nvSpPr>
        <p:spPr>
          <a:xfrm>
            <a:off x="0" y="755374"/>
            <a:ext cx="11092070" cy="5247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F014BB40-9FF8-4B8E-95C9-F73B869688F2}"/>
              </a:ext>
            </a:extLst>
          </p:cNvPr>
          <p:cNvSpPr txBox="1">
            <a:spLocks/>
          </p:cNvSpPr>
          <p:nvPr>
            <p:custDataLst>
              <p:tags r:id="rId1"/>
            </p:custDataLst>
          </p:nvPr>
        </p:nvSpPr>
        <p:spPr>
          <a:xfrm>
            <a:off x="0" y="0"/>
            <a:ext cx="5858325" cy="8701608"/>
          </a:xfrm>
          <a:prstGeom prst="rect">
            <a:avLst/>
          </a:prstGeom>
        </p:spPr>
        <p:style>
          <a:lnRef idx="2">
            <a:schemeClr val="dk1">
              <a:shade val="50000"/>
            </a:schemeClr>
          </a:lnRef>
          <a:fillRef idx="1">
            <a:schemeClr val="dk1"/>
          </a:fillRef>
          <a:effectRef idx="0">
            <a:schemeClr val="dk1"/>
          </a:effectRef>
          <a:fontRef idx="minor">
            <a:schemeClr val="lt1"/>
          </a:fontRef>
        </p:style>
        <p:txBody>
          <a:bodyPr vert="horz" lIns="91440" tIns="45720" rIns="91440" bIns="45720" rtlCol="0" anchor="t">
            <a:normAutofit/>
          </a:bodyPr>
          <a:lstStyle>
            <a:lvl1pPr algn="l" defTabSz="1341150" rtl="0" eaLnBrk="1" latinLnBrk="0" hangingPunct="1">
              <a:lnSpc>
                <a:spcPct val="90000"/>
              </a:lnSpc>
              <a:spcBef>
                <a:spcPct val="0"/>
              </a:spcBef>
              <a:buNone/>
              <a:defRPr sz="4107" b="1" kern="1200">
                <a:solidFill>
                  <a:schemeClr val="bg1"/>
                </a:solidFill>
                <a:latin typeface="Century Gothic" panose="020B0502020202020204" pitchFamily="34" charset="0"/>
                <a:ea typeface="+mj-ea"/>
                <a:cs typeface="+mj-cs"/>
              </a:defRPr>
            </a:lvl1pPr>
          </a:lstStyle>
          <a:p>
            <a:pPr algn="ctr">
              <a:buClrTx/>
              <a:buFontTx/>
              <a:buNone/>
            </a:pPr>
            <a:endParaRPr lang="fr-CA" sz="6000" dirty="0">
              <a:solidFill>
                <a:prstClr val="white"/>
              </a:solidFill>
              <a:cs typeface="Arial" pitchFamily="34" charset="0"/>
            </a:endParaRPr>
          </a:p>
        </p:txBody>
      </p:sp>
      <p:sp>
        <p:nvSpPr>
          <p:cNvPr id="13" name="Google Shape;189;p34"/>
          <p:cNvSpPr txBox="1"/>
          <p:nvPr/>
        </p:nvSpPr>
        <p:spPr>
          <a:xfrm>
            <a:off x="383670" y="285338"/>
            <a:ext cx="4764800" cy="1144000"/>
          </a:xfrm>
          <a:prstGeom prst="rect">
            <a:avLst/>
          </a:prstGeom>
          <a:solidFill>
            <a:schemeClr val="tx1"/>
          </a:solidFill>
          <a:ln>
            <a:noFill/>
          </a:ln>
        </p:spPr>
        <p:txBody>
          <a:bodyPr spcFirstLastPara="1" wrap="square" lIns="121900" tIns="121900" rIns="121900" bIns="121900" anchor="t" anchorCtr="0">
            <a:noAutofit/>
          </a:bodyPr>
          <a:lstStyle/>
          <a:p>
            <a:pPr algn="ctr"/>
            <a:r>
              <a:rPr lang="en" sz="6000" b="1" dirty="0">
                <a:solidFill>
                  <a:schemeClr val="bg1"/>
                </a:solidFill>
                <a:latin typeface="Century Gothic" panose="020B0502020202020204" pitchFamily="34" charset="0"/>
                <a:ea typeface="Alfa Slab One"/>
                <a:cs typeface="Alfa Slab One"/>
                <a:sym typeface="Alfa Slab One"/>
              </a:rPr>
              <a:t>Innovate &amp; Deliver Value</a:t>
            </a:r>
            <a:endParaRPr sz="6000" b="1" dirty="0">
              <a:solidFill>
                <a:schemeClr val="bg1"/>
              </a:solidFill>
              <a:latin typeface="Century Gothic" panose="020B0502020202020204" pitchFamily="34" charset="0"/>
              <a:ea typeface="Alfa Slab One"/>
              <a:cs typeface="Alfa Slab One"/>
              <a:sym typeface="Alfa Slab One"/>
            </a:endParaRPr>
          </a:p>
        </p:txBody>
      </p:sp>
      <p:pic>
        <p:nvPicPr>
          <p:cNvPr id="14" name="Picture 13" descr="Icon&#10;&#10;Description automatically generated">
            <a:extLst>
              <a:ext uri="{FF2B5EF4-FFF2-40B4-BE49-F238E27FC236}">
                <a16:creationId xmlns:a16="http://schemas.microsoft.com/office/drawing/2014/main" id="{2BFE0956-BEEE-4AC1-BCA9-1DB32C83D314}"/>
              </a:ext>
            </a:extLst>
          </p:cNvPr>
          <p:cNvPicPr>
            <a:picLocks noChangeAspect="1"/>
          </p:cNvPicPr>
          <p:nvPr>
            <p:custDataLst>
              <p:tags r:id="rId2"/>
            </p:custDataLst>
          </p:nvPr>
        </p:nvPicPr>
        <p:blipFill>
          <a:blip r:embed="rId5" cstate="print">
            <a:extLst>
              <a:ext uri="{28A0092B-C50C-407E-A947-70E740481C1C}">
                <a14:useLocalDpi xmlns:a14="http://schemas.microsoft.com/office/drawing/2010/main" val="0"/>
              </a:ext>
            </a:extLst>
          </a:blip>
          <a:stretch>
            <a:fillRect/>
          </a:stretch>
        </p:blipFill>
        <p:spPr>
          <a:xfrm>
            <a:off x="1190810" y="3474782"/>
            <a:ext cx="3359955" cy="5226826"/>
          </a:xfrm>
          <a:prstGeom prst="rect">
            <a:avLst/>
          </a:prstGeom>
        </p:spPr>
      </p:pic>
    </p:spTree>
    <p:extLst>
      <p:ext uri="{BB962C8B-B14F-4D97-AF65-F5344CB8AC3E}">
        <p14:creationId xmlns:p14="http://schemas.microsoft.com/office/powerpoint/2010/main" val="21691459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NGAGE" val="{&quot;SavedSwatch&quot;:&quot;-11579311|-10846711|-14797230|-8244963|-11249614|PSPC&quot;,&quot;Id&quot;:&quot;602ae6e6453039574caa70dc&quot;,&quot;SmartGridHorizontal&quot;:0,&quot;LinkedExcelSources&quot;:{},&quot;LinkedProjectSources&quot;:{},&quot;FlowConfig&quot;:{&quot;Canvas&quot;:{&quot;Slide&quot;:-1,&quot;Width&quot;:0,&quot;Height&quot;:0},&quot;Timeline&quot;:{&quot;Actions&quot;:[]}},&quot;LinkedSlideMergeSources&quot;:{},&quot;LinkedSharePointSlideMergeSources&quot;:{}}"/>
</p:tagLst>
</file>

<file path=ppt/tags/tag10.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1.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2.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3.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14.xml><?xml version="1.0" encoding="utf-8"?>
<p:tagLst xmlns:a="http://schemas.openxmlformats.org/drawingml/2006/main" xmlns:r="http://schemas.openxmlformats.org/officeDocument/2006/relationships" xmlns:p="http://schemas.openxmlformats.org/presentationml/2006/main">
  <p:tag name="ENGAGECOLOR" val="{&quot;FillColor&quot;:{&quot;ColorIndex&quot;:3,&quot;ColorModifier&quot;:0,&quot;BrightnessModifier&quot;:0}}"/>
</p:tagLst>
</file>

<file path=ppt/tags/tag15.xml><?xml version="1.0" encoding="utf-8"?>
<p:tagLst xmlns:a="http://schemas.openxmlformats.org/drawingml/2006/main" xmlns:r="http://schemas.openxmlformats.org/officeDocument/2006/relationships" xmlns:p="http://schemas.openxmlformats.org/presentationml/2006/main">
  <p:tag name="ENGAGECOLOR" val="{&quot;FillColor&quot;:{&quot;ColorIndex&quot;:3,&quot;ColorModifier&quot;:0,&quot;BrightnessModifier&quot;:0}}"/>
</p:tagLst>
</file>

<file path=ppt/tags/tag16.xml><?xml version="1.0" encoding="utf-8"?>
<p:tagLst xmlns:a="http://schemas.openxmlformats.org/drawingml/2006/main" xmlns:r="http://schemas.openxmlformats.org/officeDocument/2006/relationships" xmlns:p="http://schemas.openxmlformats.org/presentationml/2006/main">
  <p:tag name="ENGAGECOLOR" val="{&quot;FillColor&quot;:{&quot;ColorIndex&quot;:3,&quot;ColorModifier&quot;:0,&quot;BrightnessModifier&quot;:0}}"/>
</p:tagLst>
</file>

<file path=ppt/tags/tag17.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18.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19.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2.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20.xml><?xml version="1.0" encoding="utf-8"?>
<p:tagLst xmlns:a="http://schemas.openxmlformats.org/drawingml/2006/main" xmlns:r="http://schemas.openxmlformats.org/officeDocument/2006/relationships" xmlns:p="http://schemas.openxmlformats.org/presentationml/2006/main">
  <p:tag name="ENGAGECOLOR" val="{&quot;FillColor&quot;:{&quot;ColorIndex&quot;:3,&quot;ColorModifier&quot;:0,&quot;BrightnessModifier&quot;:0}}"/>
</p:tagLst>
</file>

<file path=ppt/tags/tag21.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22.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23.xml><?xml version="1.0" encoding="utf-8"?>
<p:tagLst xmlns:a="http://schemas.openxmlformats.org/drawingml/2006/main" xmlns:r="http://schemas.openxmlformats.org/officeDocument/2006/relationships" xmlns:p="http://schemas.openxmlformats.org/presentationml/2006/main">
  <p:tag name="ENGAGECOLOR" val="{&quot;FillColor&quot;:{&quot;ColorIndex&quot;:3,&quot;ColorModifier&quot;:0,&quot;BrightnessModifier&quot;:0}}"/>
</p:tagLst>
</file>

<file path=ppt/tags/tag24.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25.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26.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27.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28.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29.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3.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30.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31.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32.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33.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34.xml><?xml version="1.0" encoding="utf-8"?>
<p:tagLst xmlns:a="http://schemas.openxmlformats.org/drawingml/2006/main" xmlns:r="http://schemas.openxmlformats.org/officeDocument/2006/relationships" xmlns:p="http://schemas.openxmlformats.org/presentationml/2006/main">
  <p:tag name="NUM" val="3"/>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5"/>
</p:tagLst>
</file>

<file path=ppt/tags/tag37.xml><?xml version="1.0" encoding="utf-8"?>
<p:tagLst xmlns:a="http://schemas.openxmlformats.org/drawingml/2006/main" xmlns:r="http://schemas.openxmlformats.org/officeDocument/2006/relationships" xmlns:p="http://schemas.openxmlformats.org/presentationml/2006/main">
  <p:tag name="NUM" val="6"/>
</p:tagLst>
</file>

<file path=ppt/tags/tag38.xml><?xml version="1.0" encoding="utf-8"?>
<p:tagLst xmlns:a="http://schemas.openxmlformats.org/drawingml/2006/main" xmlns:r="http://schemas.openxmlformats.org/officeDocument/2006/relationships" xmlns:p="http://schemas.openxmlformats.org/presentationml/2006/main">
  <p:tag name="NUM" val="6"/>
</p:tagLst>
</file>

<file path=ppt/tags/tag39.xml><?xml version="1.0" encoding="utf-8"?>
<p:tagLst xmlns:a="http://schemas.openxmlformats.org/drawingml/2006/main" xmlns:r="http://schemas.openxmlformats.org/officeDocument/2006/relationships" xmlns:p="http://schemas.openxmlformats.org/presentationml/2006/main">
  <p:tag name="NUM" val="7"/>
</p:tagLst>
</file>

<file path=ppt/tags/tag4.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0.xml><?xml version="1.0" encoding="utf-8"?>
<p:tagLst xmlns:a="http://schemas.openxmlformats.org/drawingml/2006/main" xmlns:r="http://schemas.openxmlformats.org/officeDocument/2006/relationships" xmlns:p="http://schemas.openxmlformats.org/presentationml/2006/main">
  <p:tag name="ENGAGECOLOR" val="{}"/>
</p:tagLst>
</file>

<file path=ppt/tags/tag41.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2.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3.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4.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5.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46.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5.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6.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7.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ags/tag8.xml><?xml version="1.0" encoding="utf-8"?>
<p:tagLst xmlns:a="http://schemas.openxmlformats.org/drawingml/2006/main" xmlns:r="http://schemas.openxmlformats.org/officeDocument/2006/relationships" xmlns:p="http://schemas.openxmlformats.org/presentationml/2006/main">
  <p:tag name="ENGAGECOLOR" val="{&quot;FillColor&quot;:{&quot;ColorIndex&quot;:4,&quot;ColorModifier&quot;:1,&quot;BrightnessModifier&quot;:0}}"/>
</p:tagLst>
</file>

<file path=ppt/tags/tag9.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222A571116C5E4A96359DA1A78D7417" ma:contentTypeVersion="14" ma:contentTypeDescription="Create a new document." ma:contentTypeScope="" ma:versionID="c8d3a03b5e9976ee00eafdd49ecb8b60">
  <xsd:schema xmlns:xsd="http://www.w3.org/2001/XMLSchema" xmlns:xs="http://www.w3.org/2001/XMLSchema" xmlns:p="http://schemas.microsoft.com/office/2006/metadata/properties" xmlns:ns1="http://schemas.microsoft.com/sharepoint/v3" xmlns:ns2="e78adee6-4dd8-4fb1-9d99-71861f4a1497" xmlns:ns3="715a2770-8091-4ac1-9df7-a84193e6b217" targetNamespace="http://schemas.microsoft.com/office/2006/metadata/properties" ma:root="true" ma:fieldsID="0ef7d25cfefb4c766db44e3e9cb98738" ns1:_="" ns2:_="" ns3:_="">
    <xsd:import namespace="http://schemas.microsoft.com/sharepoint/v3"/>
    <xsd:import namespace="e78adee6-4dd8-4fb1-9d99-71861f4a1497"/>
    <xsd:import namespace="715a2770-8091-4ac1-9df7-a84193e6b21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1:_ip_UnifiedCompliancePolicyProperties" minOccurs="0"/>
                <xsd:element ref="ns1:_ip_UnifiedCompliancePolicyUIAc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78adee6-4dd8-4fb1-9d99-71861f4a149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15a2770-8091-4ac1-9df7-a84193e6b21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90EB1F-868B-49A5-B1B0-CF7283DC9D77}">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C019B570-4EDA-427C-B0DD-09DB80C2854D}">
  <ds:schemaRefs>
    <ds:schemaRef ds:uri="http://schemas.microsoft.com/sharepoint/v3/contenttype/forms"/>
  </ds:schemaRefs>
</ds:datastoreItem>
</file>

<file path=customXml/itemProps3.xml><?xml version="1.0" encoding="utf-8"?>
<ds:datastoreItem xmlns:ds="http://schemas.openxmlformats.org/officeDocument/2006/customXml" ds:itemID="{E7B962C8-3FF3-4014-9A84-45582732A3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78adee6-4dd8-4fb1-9d99-71861f4a1497"/>
    <ds:schemaRef ds:uri="715a2770-8091-4ac1-9df7-a84193e6b2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1073</TotalTime>
  <Words>2069</Words>
  <Application>Microsoft Office PowerPoint</Application>
  <PresentationFormat>Custom</PresentationFormat>
  <Paragraphs>327</Paragraphs>
  <Slides>17</Slides>
  <Notes>11</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17</vt:i4>
      </vt:variant>
    </vt:vector>
  </HeadingPairs>
  <TitlesOfParts>
    <vt:vector size="28" baseType="lpstr">
      <vt:lpstr>Alfa Slab One</vt:lpstr>
      <vt:lpstr>Arial</vt:lpstr>
      <vt:lpstr>Avenir</vt:lpstr>
      <vt:lpstr>Bahnschrift</vt:lpstr>
      <vt:lpstr>Calibri</vt:lpstr>
      <vt:lpstr>Calibri Light</vt:lpstr>
      <vt:lpstr>Century Gothic</vt:lpstr>
      <vt:lpstr>Sylfaen</vt:lpstr>
      <vt:lpstr>Times New Roman</vt:lpstr>
      <vt:lpstr>Wingdings</vt:lpstr>
      <vt:lpstr>Office Theme</vt:lpstr>
      <vt:lpstr>The OnePSPC Service Model</vt:lpstr>
      <vt:lpstr>Overview</vt:lpstr>
      <vt:lpstr>PSPC Mandate </vt:lpstr>
      <vt:lpstr>PowerPoint Presentation</vt:lpstr>
      <vt:lpstr>PowerPoint Presentation</vt:lpstr>
      <vt:lpstr>Disruption &amp; Innovation</vt:lpstr>
      <vt:lpstr>PowerPoint Presentation</vt:lpstr>
      <vt:lpstr>PowerPoint Presentation</vt:lpstr>
      <vt:lpstr>PowerPoint Presentation</vt:lpstr>
      <vt:lpstr>PowerPoint Presentation</vt:lpstr>
      <vt:lpstr>PowerPoint Presentation</vt:lpstr>
      <vt:lpstr>Client Centricity</vt:lpstr>
      <vt:lpstr>Design Thinking Approach to Service Leadership Workshop</vt:lpstr>
      <vt:lpstr>PowerPoint Presentation</vt:lpstr>
      <vt:lpstr>PowerPoint Presentation</vt:lpstr>
      <vt:lpstr>Proposed Next Steps</vt:lpstr>
      <vt:lpstr>Feedback</vt:lpstr>
    </vt:vector>
  </TitlesOfParts>
  <Manager/>
  <Company>Government of Canada\Gouvernement du Canada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OnePSPC Service Framework</dc:title>
  <dc:subject/>
  <dc:creator>Robert Gagnon (E)</dc:creator>
  <cp:keywords/>
  <dc:description/>
  <cp:lastModifiedBy>Maria Luisa Willan</cp:lastModifiedBy>
  <cp:revision>183</cp:revision>
  <dcterms:created xsi:type="dcterms:W3CDTF">2021-01-28T17:15:36Z</dcterms:created>
  <dcterms:modified xsi:type="dcterms:W3CDTF">2021-02-17T14:07:39Z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0x0101007222A571116C5E4A96359DA1A78D7417</vt:lpwstr>
  </property>
</Properties>
</file>