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omments/comment2.xml" ContentType="application/vnd.openxmlformats-officedocument.presentationml.comment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4.xml" ContentType="application/vnd.openxmlformats-officedocument.presentationml.notesSlide+xml"/>
  <Override PartName="/ppt/comments/comment3.xml" ContentType="application/vnd.openxmlformats-officedocument.presentationml.comment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notesSlides/notesSlide5.xml" ContentType="application/vnd.openxmlformats-officedocument.presentationml.notesSlide+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notesSlides/notesSlide6.xml" ContentType="application/vnd.openxmlformats-officedocument.presentationml.notesSlide+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notesSlides/notesSlide7.xml" ContentType="application/vnd.openxmlformats-officedocument.presentationml.notesSlide+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notesSlides/notesSlide8.xml" ContentType="application/vnd.openxmlformats-officedocument.presentationml.notesSlide+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notesSlides/notesSlide9.xml" ContentType="application/vnd.openxmlformats-officedocument.presentationml.notesSlide+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notesSlides/notesSlide13.xml" ContentType="application/vnd.openxmlformats-officedocument.presentationml.notesSlide+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notesSlides/notesSlide1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4012" r:id="rId5"/>
  </p:sldMasterIdLst>
  <p:notesMasterIdLst>
    <p:notesMasterId r:id="rId23"/>
  </p:notesMasterIdLst>
  <p:sldIdLst>
    <p:sldId id="256" r:id="rId6"/>
    <p:sldId id="257" r:id="rId7"/>
    <p:sldId id="258" r:id="rId8"/>
    <p:sldId id="263" r:id="rId9"/>
    <p:sldId id="264" r:id="rId10"/>
    <p:sldId id="259" r:id="rId11"/>
    <p:sldId id="260" r:id="rId12"/>
    <p:sldId id="261" r:id="rId13"/>
    <p:sldId id="266" r:id="rId14"/>
    <p:sldId id="262" r:id="rId15"/>
    <p:sldId id="267" r:id="rId16"/>
    <p:sldId id="271" r:id="rId17"/>
    <p:sldId id="275" r:id="rId18"/>
    <p:sldId id="272" r:id="rId19"/>
    <p:sldId id="273" r:id="rId20"/>
    <p:sldId id="274" r:id="rId21"/>
    <p:sldId id="270" r:id="rId22"/>
  </p:sldIdLst>
  <p:sldSz cx="17881600" cy="10058400"/>
  <p:notesSz cx="6950075" cy="9236075"/>
  <p:custDataLst>
    <p:tags r:id="rId24"/>
  </p:custDataLst>
  <p:defaultTextStyle>
    <a:defPPr>
      <a:defRPr lang="en-US"/>
    </a:defPPr>
    <a:lvl1pPr algn="l" rtl="0" eaLnBrk="0" fontAlgn="base" hangingPunct="0">
      <a:spcBef>
        <a:spcPct val="0"/>
      </a:spcBef>
      <a:spcAft>
        <a:spcPct val="0"/>
      </a:spcAft>
      <a:defRPr sz="3520" kern="1200">
        <a:solidFill>
          <a:schemeClr val="tx1"/>
        </a:solidFill>
        <a:latin typeface="Times New Roman" panose="02020603050405020304" pitchFamily="18" charset="0"/>
        <a:ea typeface="+mn-ea"/>
        <a:cs typeface="+mn-cs"/>
      </a:defRPr>
    </a:lvl1pPr>
    <a:lvl2pPr marL="670530" algn="l" rtl="0" eaLnBrk="0" fontAlgn="base" hangingPunct="0">
      <a:spcBef>
        <a:spcPct val="0"/>
      </a:spcBef>
      <a:spcAft>
        <a:spcPct val="0"/>
      </a:spcAft>
      <a:defRPr sz="3520" kern="1200">
        <a:solidFill>
          <a:schemeClr val="tx1"/>
        </a:solidFill>
        <a:latin typeface="Times New Roman" panose="02020603050405020304" pitchFamily="18" charset="0"/>
        <a:ea typeface="+mn-ea"/>
        <a:cs typeface="+mn-cs"/>
      </a:defRPr>
    </a:lvl2pPr>
    <a:lvl3pPr marL="1341059" algn="l" rtl="0" eaLnBrk="0" fontAlgn="base" hangingPunct="0">
      <a:spcBef>
        <a:spcPct val="0"/>
      </a:spcBef>
      <a:spcAft>
        <a:spcPct val="0"/>
      </a:spcAft>
      <a:defRPr sz="3520" kern="1200">
        <a:solidFill>
          <a:schemeClr val="tx1"/>
        </a:solidFill>
        <a:latin typeface="Times New Roman" panose="02020603050405020304" pitchFamily="18" charset="0"/>
        <a:ea typeface="+mn-ea"/>
        <a:cs typeface="+mn-cs"/>
      </a:defRPr>
    </a:lvl3pPr>
    <a:lvl4pPr marL="2011589" algn="l" rtl="0" eaLnBrk="0" fontAlgn="base" hangingPunct="0">
      <a:spcBef>
        <a:spcPct val="0"/>
      </a:spcBef>
      <a:spcAft>
        <a:spcPct val="0"/>
      </a:spcAft>
      <a:defRPr sz="3520" kern="1200">
        <a:solidFill>
          <a:schemeClr val="tx1"/>
        </a:solidFill>
        <a:latin typeface="Times New Roman" panose="02020603050405020304" pitchFamily="18" charset="0"/>
        <a:ea typeface="+mn-ea"/>
        <a:cs typeface="+mn-cs"/>
      </a:defRPr>
    </a:lvl4pPr>
    <a:lvl5pPr marL="2682118" algn="l" rtl="0" eaLnBrk="0" fontAlgn="base" hangingPunct="0">
      <a:spcBef>
        <a:spcPct val="0"/>
      </a:spcBef>
      <a:spcAft>
        <a:spcPct val="0"/>
      </a:spcAft>
      <a:defRPr sz="3520" kern="1200">
        <a:solidFill>
          <a:schemeClr val="tx1"/>
        </a:solidFill>
        <a:latin typeface="Times New Roman" panose="02020603050405020304" pitchFamily="18" charset="0"/>
        <a:ea typeface="+mn-ea"/>
        <a:cs typeface="+mn-cs"/>
      </a:defRPr>
    </a:lvl5pPr>
    <a:lvl6pPr marL="3352648" algn="l" defTabSz="1341059" rtl="0" eaLnBrk="1" latinLnBrk="0" hangingPunct="1">
      <a:defRPr sz="3520" kern="1200">
        <a:solidFill>
          <a:schemeClr val="tx1"/>
        </a:solidFill>
        <a:latin typeface="Times New Roman" panose="02020603050405020304" pitchFamily="18" charset="0"/>
        <a:ea typeface="+mn-ea"/>
        <a:cs typeface="+mn-cs"/>
      </a:defRPr>
    </a:lvl6pPr>
    <a:lvl7pPr marL="4023177" algn="l" defTabSz="1341059" rtl="0" eaLnBrk="1" latinLnBrk="0" hangingPunct="1">
      <a:defRPr sz="3520" kern="1200">
        <a:solidFill>
          <a:schemeClr val="tx1"/>
        </a:solidFill>
        <a:latin typeface="Times New Roman" panose="02020603050405020304" pitchFamily="18" charset="0"/>
        <a:ea typeface="+mn-ea"/>
        <a:cs typeface="+mn-cs"/>
      </a:defRPr>
    </a:lvl7pPr>
    <a:lvl8pPr marL="4693707" algn="l" defTabSz="1341059" rtl="0" eaLnBrk="1" latinLnBrk="0" hangingPunct="1">
      <a:defRPr sz="3520" kern="1200">
        <a:solidFill>
          <a:schemeClr val="tx1"/>
        </a:solidFill>
        <a:latin typeface="Times New Roman" panose="02020603050405020304" pitchFamily="18" charset="0"/>
        <a:ea typeface="+mn-ea"/>
        <a:cs typeface="+mn-cs"/>
      </a:defRPr>
    </a:lvl8pPr>
    <a:lvl9pPr marL="5364236" algn="l" defTabSz="1341059" rtl="0" eaLnBrk="1" latinLnBrk="0" hangingPunct="1">
      <a:defRPr sz="352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3168" userDrawn="1">
          <p15:clr>
            <a:srgbClr val="A4A3A4"/>
          </p15:clr>
        </p15:guide>
        <p15:guide id="2" pos="563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gabor" initials="s" lastIdx="5" clrIdx="0">
    <p:extLst>
      <p:ext uri="{19B8F6BF-5375-455C-9EA6-DF929625EA0E}">
        <p15:presenceInfo xmlns:p15="http://schemas.microsoft.com/office/powerpoint/2012/main" userId="sgabo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0312C9-24C6-4E8F-8F79-7AC7BB072B00}" v="5" dt="2021-02-23T21:39:49.13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ferSingleView="1">
    <p:restoredLeft sz="19243" autoAdjust="0"/>
    <p:restoredTop sz="94424" autoAdjust="0"/>
  </p:normalViewPr>
  <p:slideViewPr>
    <p:cSldViewPr>
      <p:cViewPr varScale="1">
        <p:scale>
          <a:sx n="59" d="100"/>
          <a:sy n="59" d="100"/>
        </p:scale>
        <p:origin x="1272" y="77"/>
      </p:cViewPr>
      <p:guideLst>
        <p:guide orient="horz" pos="3168"/>
        <p:guide pos="563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2402"/>
    </p:cViewPr>
  </p:sorterViewPr>
  <p:notesViewPr>
    <p:cSldViewPr>
      <p:cViewPr varScale="1">
        <p:scale>
          <a:sx n="78" d="100"/>
          <a:sy n="78" d="100"/>
        </p:scale>
        <p:origin x="2034"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gs" Target="tags/tag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fania Silisteanu" userId="0f37e654-5b44-47f5-b104-9c38e3665fb3" providerId="ADAL" clId="{0D0312C9-24C6-4E8F-8F79-7AC7BB072B00}"/>
    <pc:docChg chg="custSel modSld">
      <pc:chgData name="Stefania Silisteanu" userId="0f37e654-5b44-47f5-b104-9c38e3665fb3" providerId="ADAL" clId="{0D0312C9-24C6-4E8F-8F79-7AC7BB072B00}" dt="2021-02-23T21:39:59.187" v="7" actId="1076"/>
      <pc:docMkLst>
        <pc:docMk/>
      </pc:docMkLst>
      <pc:sldChg chg="addSp delSp modSp mod">
        <pc:chgData name="Stefania Silisteanu" userId="0f37e654-5b44-47f5-b104-9c38e3665fb3" providerId="ADAL" clId="{0D0312C9-24C6-4E8F-8F79-7AC7BB072B00}" dt="2021-02-23T21:39:59.187" v="7" actId="1076"/>
        <pc:sldMkLst>
          <pc:docMk/>
          <pc:sldMk cId="1654516576" sldId="260"/>
        </pc:sldMkLst>
        <pc:spChg chg="add del mod">
          <ac:chgData name="Stefania Silisteanu" userId="0f37e654-5b44-47f5-b104-9c38e3665fb3" providerId="ADAL" clId="{0D0312C9-24C6-4E8F-8F79-7AC7BB072B00}" dt="2021-02-23T20:22:06.435" v="1" actId="478"/>
          <ac:spMkLst>
            <pc:docMk/>
            <pc:sldMk cId="1654516576" sldId="260"/>
            <ac:spMk id="2" creationId="{01AA3704-BDFF-42E6-9AB6-533ADDFEB45D}"/>
          </ac:spMkLst>
        </pc:spChg>
        <pc:spChg chg="mod">
          <ac:chgData name="Stefania Silisteanu" userId="0f37e654-5b44-47f5-b104-9c38e3665fb3" providerId="ADAL" clId="{0D0312C9-24C6-4E8F-8F79-7AC7BB072B00}" dt="2021-02-23T21:01:02.976" v="3"/>
          <ac:spMkLst>
            <pc:docMk/>
            <pc:sldMk cId="1654516576" sldId="260"/>
            <ac:spMk id="10" creationId="{00000000-0000-0000-0000-000000000000}"/>
          </ac:spMkLst>
        </pc:spChg>
        <pc:picChg chg="mod">
          <ac:chgData name="Stefania Silisteanu" userId="0f37e654-5b44-47f5-b104-9c38e3665fb3" providerId="ADAL" clId="{0D0312C9-24C6-4E8F-8F79-7AC7BB072B00}" dt="2021-02-23T21:39:59.187" v="7" actId="1076"/>
          <ac:picMkLst>
            <pc:docMk/>
            <pc:sldMk cId="1654516576" sldId="260"/>
            <ac:picMk id="7" creationId="{393BD44D-086D-43F8-99F6-88DABF24C64D}"/>
          </ac:picMkLst>
        </pc:picChg>
      </pc:sld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1" dt="2021-02-18T22:05:05.773" idx="1">
    <p:pos x="10" y="202"/>
    <p:text>https://www.tpsgc-pwgsc.gc.ca/comm/mc-cd/nouvelles-news/dlc-ink/2020-06-12-00-fra.html</p:text>
    <p:extLst>
      <p:ext uri="{C676402C-5697-4E1C-873F-D02D1690AC5C}">
        <p15:threadingInfo xmlns:p15="http://schemas.microsoft.com/office/powerpoint/2012/main" timeZoneBias="0"/>
      </p:ext>
    </p:extLst>
  </p:cm>
  <p:cm authorId="1" dt="2021-02-18T22:06:05.662" idx="2">
    <p:pos x="106" y="298"/>
    <p:text>https://www.tpsgc-pwgsc.gc.ca/comm/mc-cd/nouvelles-news/dlc-ink/2020-06-12-00-fra.html</p:text>
    <p:extLst>
      <p:ext uri="{C676402C-5697-4E1C-873F-D02D1690AC5C}">
        <p15:threadingInfo xmlns:p15="http://schemas.microsoft.com/office/powerpoint/2012/main" timeZoneBias="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1-02-19T13:15:03.963" idx="4">
    <p:pos x="10" y="202"/>
    <p:text>https://www.tpsgc-pwgsc.gc.ca/rapports-reports/pm-dp/2020-2021/pm-dp-fra.html</p:text>
    <p:extLst>
      <p:ext uri="{C676402C-5697-4E1C-873F-D02D1690AC5C}">
        <p15:threadingInfo xmlns:p15="http://schemas.microsoft.com/office/powerpoint/2012/main" timeZoneBias="0"/>
      </p:ext>
    </p:extLst>
  </p:cm>
  <p:cm authorId="1" dt="2021-02-19T13:29:29.793" idx="5">
    <p:pos x="106" y="298"/>
    <p:text>https://pm.gc.ca/fr/lettres-de-mandat/2021/01/15/lettre-de-mandat-supplementaire-de-la-ministre-des-services-publics-et</p:text>
    <p:extLst>
      <p:ext uri="{C676402C-5697-4E1C-873F-D02D1690AC5C}">
        <p15:threadingInfo xmlns:p15="http://schemas.microsoft.com/office/powerpoint/2012/main" timeZoneBias="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1-02-19T14:11:04.264" idx="3">
    <p:pos x="10" y="202"/>
    <p:text>https://www.btb.termiumplus.gc.ca/tpv2alpha/alpha-fra.html?lang=fra&amp;i=&amp;index=alt&amp;srchtxt=SE%20FAIRE%20PLACE%20TABLE%20CLIENT</p:text>
    <p:extLst>
      <p:ext uri="{C676402C-5697-4E1C-873F-D02D1690AC5C}">
        <p15:threadingInfo xmlns:p15="http://schemas.microsoft.com/office/powerpoint/2012/main" timeZoneBias="0"/>
      </p:ext>
    </p:extLst>
  </p:cm>
</p:cmLst>
</file>

<file path=ppt/diagrams/colors1.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DCA894C-308D-4639-931F-C2F71C1F3DCA}" type="doc">
      <dgm:prSet loTypeId="urn:microsoft.com/office/officeart/2005/8/layout/hierarchy4" loCatId="list" qsTypeId="urn:microsoft.com/office/officeart/2005/8/quickstyle/3d6" qsCatId="3D" csTypeId="urn:microsoft.com/office/officeart/2005/8/colors/accent6_3" csCatId="accent6" phldr="1"/>
      <dgm:spPr/>
      <dgm:t>
        <a:bodyPr/>
        <a:lstStyle/>
        <a:p>
          <a:endParaRPr lang="en-CA"/>
        </a:p>
      </dgm:t>
    </dgm:pt>
    <dgm:pt modelId="{0F85DDCC-F3F4-4441-AE0B-944246D5C860}">
      <dgm:prSet phldrT="[Text]"/>
      <dgm:spPr>
        <a:solidFill>
          <a:srgbClr val="C4D941"/>
        </a:solidFill>
      </dgm:spPr>
      <dgm:t>
        <a:bodyPr/>
        <a:lstStyle/>
        <a:p>
          <a:r>
            <a:rPr lang="fr-CA" dirty="0">
              <a:latin typeface="Bahnschrift" panose="020B0502040204020203" pitchFamily="34" charset="0"/>
            </a:rPr>
            <a:t>SPAC est…</a:t>
          </a:r>
        </a:p>
      </dgm:t>
    </dgm:pt>
    <dgm:pt modelId="{C1A9A932-4663-4A48-8CB8-37642C5284B9}" type="parTrans" cxnId="{0848EB1E-6A5F-43CA-A044-E86EA5B2AD84}">
      <dgm:prSet/>
      <dgm:spPr/>
      <dgm:t>
        <a:bodyPr/>
        <a:lstStyle/>
        <a:p>
          <a:endParaRPr lang="en-CA"/>
        </a:p>
      </dgm:t>
    </dgm:pt>
    <dgm:pt modelId="{A5E20F0E-A2D9-4031-96E2-175C668B917F}" type="sibTrans" cxnId="{0848EB1E-6A5F-43CA-A044-E86EA5B2AD84}">
      <dgm:prSet/>
      <dgm:spPr/>
      <dgm:t>
        <a:bodyPr/>
        <a:lstStyle/>
        <a:p>
          <a:endParaRPr lang="en-CA"/>
        </a:p>
      </dgm:t>
    </dgm:pt>
    <dgm:pt modelId="{38488801-A951-4644-87E8-70F7F8A20B10}">
      <dgm:prSet>
        <dgm:style>
          <a:lnRef idx="1">
            <a:schemeClr val="accent6"/>
          </a:lnRef>
          <a:fillRef idx="2">
            <a:schemeClr val="accent6"/>
          </a:fillRef>
          <a:effectRef idx="1">
            <a:schemeClr val="accent6"/>
          </a:effectRef>
          <a:fontRef idx="minor">
            <a:schemeClr val="dk1"/>
          </a:fontRef>
        </dgm:style>
      </dgm:prSet>
      <dgm:spPr>
        <a:gradFill rotWithShape="0">
          <a:gsLst>
            <a:gs pos="0">
              <a:srgbClr val="E9F69B"/>
            </a:gs>
            <a:gs pos="100000">
              <a:srgbClr val="C4D941"/>
            </a:gs>
          </a:gsLst>
          <a:lin ang="10800000" scaled="0"/>
        </a:gradFill>
      </dgm:spPr>
      <dgm:t>
        <a:bodyPr/>
        <a:lstStyle/>
        <a:p>
          <a:r>
            <a:rPr lang="fr-CA" dirty="0">
              <a:latin typeface="Bahnschrift" panose="020B0502040204020203" pitchFamily="34" charset="0"/>
            </a:rPr>
            <a:t>un fournisseur de services communs au gouvernement fédéral. </a:t>
          </a:r>
        </a:p>
      </dgm:t>
    </dgm:pt>
    <dgm:pt modelId="{5CF6FA3E-2E9A-495E-84DE-F2D554533141}" type="parTrans" cxnId="{2CCB623A-ED70-4DFD-BD18-3E9D29594115}">
      <dgm:prSet/>
      <dgm:spPr/>
      <dgm:t>
        <a:bodyPr/>
        <a:lstStyle/>
        <a:p>
          <a:endParaRPr lang="en-CA"/>
        </a:p>
      </dgm:t>
    </dgm:pt>
    <dgm:pt modelId="{2D8F3D1E-993B-4ACB-B10E-FFE64E2E7A57}" type="sibTrans" cxnId="{2CCB623A-ED70-4DFD-BD18-3E9D29594115}">
      <dgm:prSet/>
      <dgm:spPr/>
      <dgm:t>
        <a:bodyPr/>
        <a:lstStyle/>
        <a:p>
          <a:endParaRPr lang="en-CA"/>
        </a:p>
      </dgm:t>
    </dgm:pt>
    <dgm:pt modelId="{A7709C96-F265-4E08-8759-056D7B8B0031}">
      <dgm:prSet>
        <dgm:style>
          <a:lnRef idx="1">
            <a:schemeClr val="accent6"/>
          </a:lnRef>
          <a:fillRef idx="2">
            <a:schemeClr val="accent6"/>
          </a:fillRef>
          <a:effectRef idx="1">
            <a:schemeClr val="accent6"/>
          </a:effectRef>
          <a:fontRef idx="minor">
            <a:schemeClr val="dk1"/>
          </a:fontRef>
        </dgm:style>
      </dgm:prSet>
      <dgm:spPr>
        <a:gradFill rotWithShape="0">
          <a:gsLst>
            <a:gs pos="0">
              <a:srgbClr val="E9F69B"/>
            </a:gs>
            <a:gs pos="100000">
              <a:srgbClr val="C4D941"/>
            </a:gs>
          </a:gsLst>
          <a:lin ang="10800000" scaled="0"/>
        </a:gradFill>
      </dgm:spPr>
      <dgm:t>
        <a:bodyPr/>
        <a:lstStyle/>
        <a:p>
          <a:r>
            <a:rPr lang="fr-CA" dirty="0">
              <a:latin typeface="Bahnschrift" panose="020B0502040204020203" pitchFamily="34" charset="0"/>
            </a:rPr>
            <a:t>axé sur la mobilisation des clients à tous les niveaux : autonome, régional, petits ministères et organismes. </a:t>
          </a:r>
        </a:p>
      </dgm:t>
    </dgm:pt>
    <dgm:pt modelId="{AFC6719D-CD0E-4370-B2A4-FB8FA1D84E62}" type="parTrans" cxnId="{D1BCAA03-5E47-4EF2-B2AE-B9C43B11E81A}">
      <dgm:prSet/>
      <dgm:spPr/>
      <dgm:t>
        <a:bodyPr/>
        <a:lstStyle/>
        <a:p>
          <a:endParaRPr lang="en-CA"/>
        </a:p>
      </dgm:t>
    </dgm:pt>
    <dgm:pt modelId="{D880019B-94FF-4C02-BDE7-7A463B5BB9CB}" type="sibTrans" cxnId="{D1BCAA03-5E47-4EF2-B2AE-B9C43B11E81A}">
      <dgm:prSet/>
      <dgm:spPr/>
      <dgm:t>
        <a:bodyPr/>
        <a:lstStyle/>
        <a:p>
          <a:endParaRPr lang="en-CA"/>
        </a:p>
      </dgm:t>
    </dgm:pt>
    <dgm:pt modelId="{EC9DDEEC-06E5-4CFE-B896-0FA26800F235}">
      <dgm:prSet>
        <dgm:style>
          <a:lnRef idx="1">
            <a:schemeClr val="accent6"/>
          </a:lnRef>
          <a:fillRef idx="2">
            <a:schemeClr val="accent6"/>
          </a:fillRef>
          <a:effectRef idx="1">
            <a:schemeClr val="accent6"/>
          </a:effectRef>
          <a:fontRef idx="minor">
            <a:schemeClr val="dk1"/>
          </a:fontRef>
        </dgm:style>
      </dgm:prSet>
      <dgm:spPr>
        <a:gradFill rotWithShape="0">
          <a:gsLst>
            <a:gs pos="0">
              <a:srgbClr val="E9F6BA"/>
            </a:gs>
            <a:gs pos="73000">
              <a:srgbClr val="C4D941"/>
            </a:gs>
          </a:gsLst>
          <a:lin ang="10800000" scaled="0"/>
        </a:gradFill>
      </dgm:spPr>
      <dgm:t>
        <a:bodyPr/>
        <a:lstStyle/>
        <a:p>
          <a:r>
            <a:rPr lang="fr-CA" dirty="0">
              <a:latin typeface="Bahnschrift" panose="020B0502040204020203" pitchFamily="34" charset="0"/>
            </a:rPr>
            <a:t>en train d’établir des partenariats entre les municipalités, les provinces et les territoires. </a:t>
          </a:r>
        </a:p>
      </dgm:t>
    </dgm:pt>
    <dgm:pt modelId="{5D084820-7F05-4587-AF79-0F33DCB872F9}" type="parTrans" cxnId="{C3705335-F7F3-4C2E-A340-8286F9EB767C}">
      <dgm:prSet/>
      <dgm:spPr/>
      <dgm:t>
        <a:bodyPr/>
        <a:lstStyle/>
        <a:p>
          <a:endParaRPr lang="en-CA"/>
        </a:p>
      </dgm:t>
    </dgm:pt>
    <dgm:pt modelId="{78194CB9-C0FB-4956-9771-2006D0E5687D}" type="sibTrans" cxnId="{C3705335-F7F3-4C2E-A340-8286F9EB767C}">
      <dgm:prSet/>
      <dgm:spPr/>
      <dgm:t>
        <a:bodyPr/>
        <a:lstStyle/>
        <a:p>
          <a:endParaRPr lang="en-CA"/>
        </a:p>
      </dgm:t>
    </dgm:pt>
    <dgm:pt modelId="{0AB084A3-485B-410E-A4F8-C8782F008E68}" type="pres">
      <dgm:prSet presAssocID="{8DCA894C-308D-4639-931F-C2F71C1F3DCA}" presName="Name0" presStyleCnt="0">
        <dgm:presLayoutVars>
          <dgm:chPref val="1"/>
          <dgm:dir/>
          <dgm:animOne val="branch"/>
          <dgm:animLvl val="lvl"/>
          <dgm:resizeHandles/>
        </dgm:presLayoutVars>
      </dgm:prSet>
      <dgm:spPr/>
    </dgm:pt>
    <dgm:pt modelId="{747E2AF0-2CD4-48CA-BF2A-F00E34DD60FA}" type="pres">
      <dgm:prSet presAssocID="{0F85DDCC-F3F4-4441-AE0B-944246D5C860}" presName="vertOne" presStyleCnt="0"/>
      <dgm:spPr/>
    </dgm:pt>
    <dgm:pt modelId="{74256CE5-A3BC-4E33-885F-43FBD172B7BE}" type="pres">
      <dgm:prSet presAssocID="{0F85DDCC-F3F4-4441-AE0B-944246D5C860}" presName="txOne" presStyleLbl="node0" presStyleIdx="0" presStyleCnt="1">
        <dgm:presLayoutVars>
          <dgm:chPref val="3"/>
        </dgm:presLayoutVars>
      </dgm:prSet>
      <dgm:spPr/>
    </dgm:pt>
    <dgm:pt modelId="{F7CFF418-8151-499B-BD6B-A32679916432}" type="pres">
      <dgm:prSet presAssocID="{0F85DDCC-F3F4-4441-AE0B-944246D5C860}" presName="parTransOne" presStyleCnt="0"/>
      <dgm:spPr/>
    </dgm:pt>
    <dgm:pt modelId="{B86186C6-E6F8-45E4-8059-ACD5F3729018}" type="pres">
      <dgm:prSet presAssocID="{0F85DDCC-F3F4-4441-AE0B-944246D5C860}" presName="horzOne" presStyleCnt="0"/>
      <dgm:spPr/>
    </dgm:pt>
    <dgm:pt modelId="{82428717-ED0E-4B82-8C5D-4B06F2E5C3B2}" type="pres">
      <dgm:prSet presAssocID="{38488801-A951-4644-87E8-70F7F8A20B10}" presName="vertTwo" presStyleCnt="0"/>
      <dgm:spPr/>
    </dgm:pt>
    <dgm:pt modelId="{A7393158-A478-48D0-B1BB-212FBFB25C19}" type="pres">
      <dgm:prSet presAssocID="{38488801-A951-4644-87E8-70F7F8A20B10}" presName="txTwo" presStyleLbl="node2" presStyleIdx="0" presStyleCnt="3">
        <dgm:presLayoutVars>
          <dgm:chPref val="3"/>
        </dgm:presLayoutVars>
      </dgm:prSet>
      <dgm:spPr/>
    </dgm:pt>
    <dgm:pt modelId="{8D52DB32-E3AE-467E-A63B-52E8B27A9569}" type="pres">
      <dgm:prSet presAssocID="{38488801-A951-4644-87E8-70F7F8A20B10}" presName="horzTwo" presStyleCnt="0"/>
      <dgm:spPr/>
    </dgm:pt>
    <dgm:pt modelId="{938EBE69-1350-4D1D-8D2C-6C0EE79A45BE}" type="pres">
      <dgm:prSet presAssocID="{2D8F3D1E-993B-4ACB-B10E-FFE64E2E7A57}" presName="sibSpaceTwo" presStyleCnt="0"/>
      <dgm:spPr/>
    </dgm:pt>
    <dgm:pt modelId="{F4C68862-CEBE-4826-8207-E4F544B2EE8E}" type="pres">
      <dgm:prSet presAssocID="{A7709C96-F265-4E08-8759-056D7B8B0031}" presName="vertTwo" presStyleCnt="0"/>
      <dgm:spPr/>
    </dgm:pt>
    <dgm:pt modelId="{D3E9F817-50D7-4A70-8E9D-9620F9839755}" type="pres">
      <dgm:prSet presAssocID="{A7709C96-F265-4E08-8759-056D7B8B0031}" presName="txTwo" presStyleLbl="node2" presStyleIdx="1" presStyleCnt="3">
        <dgm:presLayoutVars>
          <dgm:chPref val="3"/>
        </dgm:presLayoutVars>
      </dgm:prSet>
      <dgm:spPr/>
    </dgm:pt>
    <dgm:pt modelId="{FFF9A1F2-0081-4BF0-A54F-6737411EE02B}" type="pres">
      <dgm:prSet presAssocID="{A7709C96-F265-4E08-8759-056D7B8B0031}" presName="horzTwo" presStyleCnt="0"/>
      <dgm:spPr/>
    </dgm:pt>
    <dgm:pt modelId="{AE4A6856-C989-4C8D-8B14-80EDEF9970B5}" type="pres">
      <dgm:prSet presAssocID="{D880019B-94FF-4C02-BDE7-7A463B5BB9CB}" presName="sibSpaceTwo" presStyleCnt="0"/>
      <dgm:spPr/>
    </dgm:pt>
    <dgm:pt modelId="{68B2DFAA-2F18-437A-8EEB-2CA12108A79F}" type="pres">
      <dgm:prSet presAssocID="{EC9DDEEC-06E5-4CFE-B896-0FA26800F235}" presName="vertTwo" presStyleCnt="0"/>
      <dgm:spPr/>
    </dgm:pt>
    <dgm:pt modelId="{0B1A1225-52CC-49CA-A3FF-2FA68AC574A3}" type="pres">
      <dgm:prSet presAssocID="{EC9DDEEC-06E5-4CFE-B896-0FA26800F235}" presName="txTwo" presStyleLbl="node2" presStyleIdx="2" presStyleCnt="3">
        <dgm:presLayoutVars>
          <dgm:chPref val="3"/>
        </dgm:presLayoutVars>
      </dgm:prSet>
      <dgm:spPr/>
    </dgm:pt>
    <dgm:pt modelId="{798CC607-94CE-442C-9222-58068570DC48}" type="pres">
      <dgm:prSet presAssocID="{EC9DDEEC-06E5-4CFE-B896-0FA26800F235}" presName="horzTwo" presStyleCnt="0"/>
      <dgm:spPr/>
    </dgm:pt>
  </dgm:ptLst>
  <dgm:cxnLst>
    <dgm:cxn modelId="{D1BCAA03-5E47-4EF2-B2AE-B9C43B11E81A}" srcId="{0F85DDCC-F3F4-4441-AE0B-944246D5C860}" destId="{A7709C96-F265-4E08-8759-056D7B8B0031}" srcOrd="1" destOrd="0" parTransId="{AFC6719D-CD0E-4370-B2A4-FB8FA1D84E62}" sibTransId="{D880019B-94FF-4C02-BDE7-7A463B5BB9CB}"/>
    <dgm:cxn modelId="{0848EB1E-6A5F-43CA-A044-E86EA5B2AD84}" srcId="{8DCA894C-308D-4639-931F-C2F71C1F3DCA}" destId="{0F85DDCC-F3F4-4441-AE0B-944246D5C860}" srcOrd="0" destOrd="0" parTransId="{C1A9A932-4663-4A48-8CB8-37642C5284B9}" sibTransId="{A5E20F0E-A2D9-4031-96E2-175C668B917F}"/>
    <dgm:cxn modelId="{C3705335-F7F3-4C2E-A340-8286F9EB767C}" srcId="{0F85DDCC-F3F4-4441-AE0B-944246D5C860}" destId="{EC9DDEEC-06E5-4CFE-B896-0FA26800F235}" srcOrd="2" destOrd="0" parTransId="{5D084820-7F05-4587-AF79-0F33DCB872F9}" sibTransId="{78194CB9-C0FB-4956-9771-2006D0E5687D}"/>
    <dgm:cxn modelId="{2CCB623A-ED70-4DFD-BD18-3E9D29594115}" srcId="{0F85DDCC-F3F4-4441-AE0B-944246D5C860}" destId="{38488801-A951-4644-87E8-70F7F8A20B10}" srcOrd="0" destOrd="0" parTransId="{5CF6FA3E-2E9A-495E-84DE-F2D554533141}" sibTransId="{2D8F3D1E-993B-4ACB-B10E-FFE64E2E7A57}"/>
    <dgm:cxn modelId="{495BE26D-66AF-46B1-A261-25C892C896FD}" type="presOf" srcId="{A7709C96-F265-4E08-8759-056D7B8B0031}" destId="{D3E9F817-50D7-4A70-8E9D-9620F9839755}" srcOrd="0" destOrd="0" presId="urn:microsoft.com/office/officeart/2005/8/layout/hierarchy4"/>
    <dgm:cxn modelId="{56A05DA6-4098-474A-8616-88939143CD13}" type="presOf" srcId="{38488801-A951-4644-87E8-70F7F8A20B10}" destId="{A7393158-A478-48D0-B1BB-212FBFB25C19}" srcOrd="0" destOrd="0" presId="urn:microsoft.com/office/officeart/2005/8/layout/hierarchy4"/>
    <dgm:cxn modelId="{EA9DE2B0-785F-4612-8E39-F162277D6E5E}" type="presOf" srcId="{8DCA894C-308D-4639-931F-C2F71C1F3DCA}" destId="{0AB084A3-485B-410E-A4F8-C8782F008E68}" srcOrd="0" destOrd="0" presId="urn:microsoft.com/office/officeart/2005/8/layout/hierarchy4"/>
    <dgm:cxn modelId="{99499FD0-3295-49C2-AA6A-AC668C44955D}" type="presOf" srcId="{EC9DDEEC-06E5-4CFE-B896-0FA26800F235}" destId="{0B1A1225-52CC-49CA-A3FF-2FA68AC574A3}" srcOrd="0" destOrd="0" presId="urn:microsoft.com/office/officeart/2005/8/layout/hierarchy4"/>
    <dgm:cxn modelId="{BC7D26E8-BDF8-4553-A5B5-77703345DEA2}" type="presOf" srcId="{0F85DDCC-F3F4-4441-AE0B-944246D5C860}" destId="{74256CE5-A3BC-4E33-885F-43FBD172B7BE}" srcOrd="0" destOrd="0" presId="urn:microsoft.com/office/officeart/2005/8/layout/hierarchy4"/>
    <dgm:cxn modelId="{A9FF1EA1-7721-4D77-AECD-F8AF81FDE119}" type="presParOf" srcId="{0AB084A3-485B-410E-A4F8-C8782F008E68}" destId="{747E2AF0-2CD4-48CA-BF2A-F00E34DD60FA}" srcOrd="0" destOrd="0" presId="urn:microsoft.com/office/officeart/2005/8/layout/hierarchy4"/>
    <dgm:cxn modelId="{82107542-665D-4B57-87ED-37B952F4A1F3}" type="presParOf" srcId="{747E2AF0-2CD4-48CA-BF2A-F00E34DD60FA}" destId="{74256CE5-A3BC-4E33-885F-43FBD172B7BE}" srcOrd="0" destOrd="0" presId="urn:microsoft.com/office/officeart/2005/8/layout/hierarchy4"/>
    <dgm:cxn modelId="{9377A2D8-306B-47AA-89E0-D988586953A4}" type="presParOf" srcId="{747E2AF0-2CD4-48CA-BF2A-F00E34DD60FA}" destId="{F7CFF418-8151-499B-BD6B-A32679916432}" srcOrd="1" destOrd="0" presId="urn:microsoft.com/office/officeart/2005/8/layout/hierarchy4"/>
    <dgm:cxn modelId="{2D7532E7-9769-4763-94D1-9D1369822488}" type="presParOf" srcId="{747E2AF0-2CD4-48CA-BF2A-F00E34DD60FA}" destId="{B86186C6-E6F8-45E4-8059-ACD5F3729018}" srcOrd="2" destOrd="0" presId="urn:microsoft.com/office/officeart/2005/8/layout/hierarchy4"/>
    <dgm:cxn modelId="{1528C1EE-8BB2-4DE4-A7CE-C6F445413CB8}" type="presParOf" srcId="{B86186C6-E6F8-45E4-8059-ACD5F3729018}" destId="{82428717-ED0E-4B82-8C5D-4B06F2E5C3B2}" srcOrd="0" destOrd="0" presId="urn:microsoft.com/office/officeart/2005/8/layout/hierarchy4"/>
    <dgm:cxn modelId="{42F452E0-C4BE-4CAD-9AA2-D25772B86B23}" type="presParOf" srcId="{82428717-ED0E-4B82-8C5D-4B06F2E5C3B2}" destId="{A7393158-A478-48D0-B1BB-212FBFB25C19}" srcOrd="0" destOrd="0" presId="urn:microsoft.com/office/officeart/2005/8/layout/hierarchy4"/>
    <dgm:cxn modelId="{3444F78D-F539-4DA7-864E-E822660FC8FD}" type="presParOf" srcId="{82428717-ED0E-4B82-8C5D-4B06F2E5C3B2}" destId="{8D52DB32-E3AE-467E-A63B-52E8B27A9569}" srcOrd="1" destOrd="0" presId="urn:microsoft.com/office/officeart/2005/8/layout/hierarchy4"/>
    <dgm:cxn modelId="{800AAD2F-4888-425D-921E-13C03C0A953B}" type="presParOf" srcId="{B86186C6-E6F8-45E4-8059-ACD5F3729018}" destId="{938EBE69-1350-4D1D-8D2C-6C0EE79A45BE}" srcOrd="1" destOrd="0" presId="urn:microsoft.com/office/officeart/2005/8/layout/hierarchy4"/>
    <dgm:cxn modelId="{211518B6-FC9A-46A8-A3F6-5BDE54AB606D}" type="presParOf" srcId="{B86186C6-E6F8-45E4-8059-ACD5F3729018}" destId="{F4C68862-CEBE-4826-8207-E4F544B2EE8E}" srcOrd="2" destOrd="0" presId="urn:microsoft.com/office/officeart/2005/8/layout/hierarchy4"/>
    <dgm:cxn modelId="{38465F78-FAF0-489A-AE2E-B406C1F9C96C}" type="presParOf" srcId="{F4C68862-CEBE-4826-8207-E4F544B2EE8E}" destId="{D3E9F817-50D7-4A70-8E9D-9620F9839755}" srcOrd="0" destOrd="0" presId="urn:microsoft.com/office/officeart/2005/8/layout/hierarchy4"/>
    <dgm:cxn modelId="{2ADC22AD-AB38-4E72-9261-82E9A9F2B090}" type="presParOf" srcId="{F4C68862-CEBE-4826-8207-E4F544B2EE8E}" destId="{FFF9A1F2-0081-4BF0-A54F-6737411EE02B}" srcOrd="1" destOrd="0" presId="urn:microsoft.com/office/officeart/2005/8/layout/hierarchy4"/>
    <dgm:cxn modelId="{BC09BC05-29C0-4FF7-988F-99C6C585E3AF}" type="presParOf" srcId="{B86186C6-E6F8-45E4-8059-ACD5F3729018}" destId="{AE4A6856-C989-4C8D-8B14-80EDEF9970B5}" srcOrd="3" destOrd="0" presId="urn:microsoft.com/office/officeart/2005/8/layout/hierarchy4"/>
    <dgm:cxn modelId="{441832EC-1530-4256-8F59-7615FA84AC95}" type="presParOf" srcId="{B86186C6-E6F8-45E4-8059-ACD5F3729018}" destId="{68B2DFAA-2F18-437A-8EEB-2CA12108A79F}" srcOrd="4" destOrd="0" presId="urn:microsoft.com/office/officeart/2005/8/layout/hierarchy4"/>
    <dgm:cxn modelId="{F6FA427E-F3CD-4D73-B2C4-D34F822252B1}" type="presParOf" srcId="{68B2DFAA-2F18-437A-8EEB-2CA12108A79F}" destId="{0B1A1225-52CC-49CA-A3FF-2FA68AC574A3}" srcOrd="0" destOrd="0" presId="urn:microsoft.com/office/officeart/2005/8/layout/hierarchy4"/>
    <dgm:cxn modelId="{FA018EF5-C1E1-49CD-9692-D32F67F23DCB}" type="presParOf" srcId="{68B2DFAA-2F18-437A-8EEB-2CA12108A79F}" destId="{798CC607-94CE-442C-9222-58068570DC48}"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077E423-63F3-44CC-8F88-B61A68D17D4B}" type="doc">
      <dgm:prSet loTypeId="urn:microsoft.com/office/officeart/2005/8/layout/cycle4#1" loCatId="cycle" qsTypeId="urn:microsoft.com/office/officeart/2005/8/quickstyle/simple4" qsCatId="simple" csTypeId="urn:microsoft.com/office/officeart/2005/8/colors/accent1_2" csCatId="accent1" phldr="1"/>
      <dgm:spPr/>
      <dgm:t>
        <a:bodyPr/>
        <a:lstStyle/>
        <a:p>
          <a:endParaRPr lang="en-AU"/>
        </a:p>
      </dgm:t>
    </dgm:pt>
    <dgm:pt modelId="{7C9C7DA9-CE04-4E00-B992-66AECC7AC59B}">
      <dgm:prSet phldrT="[Text]" custT="1">
        <dgm:style>
          <a:lnRef idx="1">
            <a:schemeClr val="accent4"/>
          </a:lnRef>
          <a:fillRef idx="3">
            <a:schemeClr val="accent4"/>
          </a:fillRef>
          <a:effectRef idx="2">
            <a:schemeClr val="accent4"/>
          </a:effectRef>
          <a:fontRef idx="minor">
            <a:schemeClr val="lt1"/>
          </a:fontRef>
        </dgm:style>
      </dgm:prSet>
      <dgm:spPr>
        <a:xfrm>
          <a:off x="2213459" y="257226"/>
          <a:ext cx="1878712" cy="1767465"/>
        </a:xfrm>
        <a:gradFill rotWithShape="1">
          <a:gsLst>
            <a:gs pos="0">
              <a:srgbClr val="8064A2">
                <a:tint val="100000"/>
                <a:shade val="100000"/>
                <a:satMod val="130000"/>
              </a:srgbClr>
            </a:gs>
            <a:gs pos="100000">
              <a:srgbClr val="8064A2">
                <a:tint val="50000"/>
                <a:shade val="100000"/>
                <a:satMod val="350000"/>
              </a:srgbClr>
            </a:gs>
          </a:gsLst>
          <a:lin ang="16200000" scaled="0"/>
        </a:gradFill>
        <a:ln w="9525" cap="flat" cmpd="sng" algn="ctr">
          <a:solidFill>
            <a:srgbClr val="8064A2">
              <a:shade val="95000"/>
              <a:satMod val="105000"/>
            </a:srgbClr>
          </a:solidFill>
          <a:prstDash val="solid"/>
        </a:ln>
        <a:effectLst>
          <a:outerShdw blurRad="40000" dist="23000" dir="5400000" rotWithShape="0">
            <a:srgbClr val="000000">
              <a:alpha val="35000"/>
            </a:srgbClr>
          </a:outerShdw>
        </a:effectLst>
      </dgm:spPr>
      <dgm:t>
        <a:bodyPr lIns="0" tIns="0" rIns="144000" bIns="0"/>
        <a:lstStyle/>
        <a:p>
          <a:pPr marL="0" indent="0" algn="r">
            <a:buNone/>
          </a:pPr>
          <a:endParaRPr lang="en-AU" sz="2000" b="0" dirty="0">
            <a:solidFill>
              <a:sysClr val="window" lastClr="FFFFFF"/>
            </a:solidFill>
            <a:latin typeface="Calibri"/>
            <a:ea typeface="+mn-ea"/>
            <a:cs typeface="+mn-cs"/>
          </a:endParaRPr>
        </a:p>
      </dgm:t>
    </dgm:pt>
    <dgm:pt modelId="{89E05D09-AFB3-498F-9D8E-FA4B99D401F5}" type="parTrans" cxnId="{96C0EB4B-8E56-41FC-80EB-598250D2FC03}">
      <dgm:prSet/>
      <dgm:spPr/>
      <dgm:t>
        <a:bodyPr/>
        <a:lstStyle/>
        <a:p>
          <a:endParaRPr lang="en-AU">
            <a:latin typeface="+mn-lt"/>
          </a:endParaRPr>
        </a:p>
      </dgm:t>
    </dgm:pt>
    <dgm:pt modelId="{7ACC4856-2679-4042-9C1C-86375CA09C02}" type="sibTrans" cxnId="{96C0EB4B-8E56-41FC-80EB-598250D2FC03}">
      <dgm:prSet/>
      <dgm:spPr/>
      <dgm:t>
        <a:bodyPr/>
        <a:lstStyle/>
        <a:p>
          <a:endParaRPr lang="en-AU">
            <a:latin typeface="+mn-lt"/>
          </a:endParaRPr>
        </a:p>
      </dgm:t>
    </dgm:pt>
    <dgm:pt modelId="{E1C7CA8F-3F76-4F14-A343-10F0BADA4C27}">
      <dgm:prSet phldrT="[Text]" custT="1">
        <dgm:style>
          <a:lnRef idx="1">
            <a:schemeClr val="accent3"/>
          </a:lnRef>
          <a:fillRef idx="3">
            <a:schemeClr val="accent3"/>
          </a:fillRef>
          <a:effectRef idx="2">
            <a:schemeClr val="accent3"/>
          </a:effectRef>
          <a:fontRef idx="minor">
            <a:schemeClr val="lt1"/>
          </a:fontRef>
        </dgm:style>
      </dgm:prSet>
      <dgm:spPr>
        <a:xfrm rot="5400000">
          <a:off x="4230043" y="194301"/>
          <a:ext cx="1767465" cy="1878712"/>
        </a:xfrm>
        <a:gradFill rotWithShape="1">
          <a:gsLst>
            <a:gs pos="0">
              <a:srgbClr val="FF932B"/>
            </a:gs>
            <a:gs pos="100000">
              <a:srgbClr val="FFB977"/>
            </a:gs>
          </a:gsLst>
          <a:lin ang="16200000" scaled="0"/>
        </a:gradFill>
        <a:ln w="9525" cap="flat" cmpd="sng" algn="ctr">
          <a:solidFill>
            <a:srgbClr val="F69240"/>
          </a:solidFill>
          <a:prstDash val="solid"/>
        </a:ln>
        <a:effectLst>
          <a:outerShdw blurRad="40000" dist="23000" dir="5400000" rotWithShape="0">
            <a:srgbClr val="000000">
              <a:alpha val="35000"/>
            </a:srgbClr>
          </a:outerShdw>
        </a:effectLst>
      </dgm:spPr>
      <dgm:t>
        <a:bodyPr lIns="144000" tIns="0" rIns="0" bIns="0"/>
        <a:lstStyle/>
        <a:p>
          <a:pPr algn="l">
            <a:buNone/>
          </a:pPr>
          <a:endParaRPr lang="en-AU" sz="2000" dirty="0">
            <a:solidFill>
              <a:sysClr val="window" lastClr="FFFFFF"/>
            </a:solidFill>
            <a:latin typeface="Calibri"/>
            <a:ea typeface="+mn-ea"/>
            <a:cs typeface="+mn-cs"/>
          </a:endParaRPr>
        </a:p>
      </dgm:t>
    </dgm:pt>
    <dgm:pt modelId="{5347E1BC-B771-4D91-80AF-137D88E4386C}" type="sibTrans" cxnId="{2286812A-6E42-4176-8147-565602C860F5}">
      <dgm:prSet/>
      <dgm:spPr/>
      <dgm:t>
        <a:bodyPr/>
        <a:lstStyle/>
        <a:p>
          <a:endParaRPr lang="en-AU">
            <a:latin typeface="+mn-lt"/>
          </a:endParaRPr>
        </a:p>
      </dgm:t>
    </dgm:pt>
    <dgm:pt modelId="{079475B2-8645-490B-B688-E845E41630C1}" type="parTrans" cxnId="{2286812A-6E42-4176-8147-565602C860F5}">
      <dgm:prSet/>
      <dgm:spPr/>
      <dgm:t>
        <a:bodyPr/>
        <a:lstStyle/>
        <a:p>
          <a:endParaRPr lang="en-AU">
            <a:latin typeface="+mn-lt"/>
          </a:endParaRPr>
        </a:p>
      </dgm:t>
    </dgm:pt>
    <dgm:pt modelId="{EE6D517A-5D46-4F8F-A761-1B6DFAFACA6F}" type="pres">
      <dgm:prSet presAssocID="{1077E423-63F3-44CC-8F88-B61A68D17D4B}" presName="cycleMatrixDiagram" presStyleCnt="0">
        <dgm:presLayoutVars>
          <dgm:chMax val="1"/>
          <dgm:dir/>
          <dgm:animLvl val="lvl"/>
          <dgm:resizeHandles val="exact"/>
        </dgm:presLayoutVars>
      </dgm:prSet>
      <dgm:spPr/>
    </dgm:pt>
    <dgm:pt modelId="{B859039F-03B1-4BAC-82D1-673A250BB259}" type="pres">
      <dgm:prSet presAssocID="{1077E423-63F3-44CC-8F88-B61A68D17D4B}" presName="children" presStyleCnt="0"/>
      <dgm:spPr/>
    </dgm:pt>
    <dgm:pt modelId="{1DB6CC2E-5790-4845-BAAA-BD131EA52A8A}" type="pres">
      <dgm:prSet presAssocID="{1077E423-63F3-44CC-8F88-B61A68D17D4B}" presName="childPlaceholder" presStyleCnt="0"/>
      <dgm:spPr/>
    </dgm:pt>
    <dgm:pt modelId="{FEC0828E-B893-4C73-9305-EEC20B8792FC}" type="pres">
      <dgm:prSet presAssocID="{1077E423-63F3-44CC-8F88-B61A68D17D4B}" presName="circle" presStyleCnt="0"/>
      <dgm:spPr/>
    </dgm:pt>
    <dgm:pt modelId="{7D0107C2-68B5-4C6E-A188-F6EBE4BE4C3C}" type="pres">
      <dgm:prSet presAssocID="{1077E423-63F3-44CC-8F88-B61A68D17D4B}" presName="quadrant1" presStyleLbl="node1" presStyleIdx="0" presStyleCnt="4" custScaleX="109618" custScaleY="103156" custLinFactNeighborX="-5538" custLinFactNeighborY="3408">
        <dgm:presLayoutVars>
          <dgm:chMax val="1"/>
          <dgm:bulletEnabled val="1"/>
        </dgm:presLayoutVars>
      </dgm:prSet>
      <dgm:spPr>
        <a:prstGeom prst="pieWedge">
          <a:avLst/>
        </a:prstGeom>
      </dgm:spPr>
    </dgm:pt>
    <dgm:pt modelId="{4B1F35FD-DF84-4C50-98B9-4F3ED3A32840}" type="pres">
      <dgm:prSet presAssocID="{1077E423-63F3-44CC-8F88-B61A68D17D4B}" presName="quadrant2" presStyleLbl="node1" presStyleIdx="1" presStyleCnt="4" custScaleX="109618" custScaleY="103127" custLinFactNeighborX="4260" custLinFactNeighborY="2982">
        <dgm:presLayoutVars>
          <dgm:chMax val="1"/>
          <dgm:bulletEnabled val="1"/>
        </dgm:presLayoutVars>
      </dgm:prSet>
      <dgm:spPr>
        <a:prstGeom prst="pieWedge">
          <a:avLst/>
        </a:prstGeom>
      </dgm:spPr>
    </dgm:pt>
    <dgm:pt modelId="{68B4A3BB-B599-4DF7-B4B3-6C27D54722A5}" type="pres">
      <dgm:prSet presAssocID="{1077E423-63F3-44CC-8F88-B61A68D17D4B}" presName="quadrant3" presStyleLbl="node1" presStyleIdx="2" presStyleCnt="4" custScaleX="109618" custScaleY="103127" custLinFactNeighborX="3834" custLinFactNeighborY="6390">
        <dgm:presLayoutVars>
          <dgm:chMax val="1"/>
          <dgm:bulletEnabled val="1"/>
        </dgm:presLayoutVars>
      </dgm:prSet>
      <dgm:spPr>
        <a:gradFill rotWithShape="0">
          <a:gsLst>
            <a:gs pos="100000">
              <a:srgbClr val="6AB79A"/>
            </a:gs>
            <a:gs pos="100000">
              <a:schemeClr val="accent5">
                <a:lumMod val="10000"/>
                <a:lumOff val="90000"/>
              </a:schemeClr>
            </a:gs>
            <a:gs pos="97000">
              <a:schemeClr val="accent5">
                <a:lumMod val="25000"/>
                <a:lumOff val="75000"/>
              </a:schemeClr>
            </a:gs>
            <a:gs pos="35000">
              <a:schemeClr val="accent5">
                <a:lumMod val="75000"/>
                <a:lumOff val="25000"/>
              </a:schemeClr>
            </a:gs>
          </a:gsLst>
          <a:lin ang="16200000" scaled="0"/>
        </a:gradFill>
      </dgm:spPr>
    </dgm:pt>
    <dgm:pt modelId="{3903699B-B9F5-4ED4-91B6-7582523FA7FD}" type="pres">
      <dgm:prSet presAssocID="{1077E423-63F3-44CC-8F88-B61A68D17D4B}" presName="quadrant4" presStyleLbl="node1" presStyleIdx="3" presStyleCnt="4" custScaleX="109618" custScaleY="103127" custLinFactNeighborX="-5964" custLinFactNeighborY="5964">
        <dgm:presLayoutVars>
          <dgm:chMax val="1"/>
          <dgm:bulletEnabled val="1"/>
        </dgm:presLayoutVars>
      </dgm:prSet>
      <dgm:spPr>
        <a:gradFill rotWithShape="0">
          <a:gsLst>
            <a:gs pos="0">
              <a:srgbClr val="39B7D8"/>
            </a:gs>
            <a:gs pos="100000">
              <a:srgbClr val="95EEFF"/>
            </a:gs>
          </a:gsLst>
        </a:gradFill>
        <a:ln>
          <a:solidFill>
            <a:srgbClr val="46AAC5"/>
          </a:solidFill>
        </a:ln>
      </dgm:spPr>
    </dgm:pt>
    <dgm:pt modelId="{72D80829-C515-467B-9B1A-FB3E43E5380F}" type="pres">
      <dgm:prSet presAssocID="{1077E423-63F3-44CC-8F88-B61A68D17D4B}" presName="quadrantPlaceholder" presStyleCnt="0"/>
      <dgm:spPr/>
    </dgm:pt>
    <dgm:pt modelId="{67AB46AD-9692-406D-A1D4-44BD254E719D}" type="pres">
      <dgm:prSet presAssocID="{1077E423-63F3-44CC-8F88-B61A68D17D4B}" presName="center1" presStyleLbl="fgShp" presStyleIdx="0" presStyleCnt="2" custLinFactNeighborX="1517" custLinFactNeighborY="22308"/>
      <dgm:spPr>
        <a:xfrm>
          <a:off x="3857354" y="1737622"/>
          <a:ext cx="591741" cy="514557"/>
        </a:xfrm>
        <a:prstGeom prst="circularArrow">
          <a:avLst/>
        </a:prstGeom>
        <a:gradFill rotWithShape="0">
          <a:gsLst>
            <a:gs pos="0">
              <a:srgbClr val="4F81BD">
                <a:tint val="60000"/>
                <a:hueOff val="0"/>
                <a:satOff val="0"/>
                <a:lumOff val="0"/>
                <a:alphaOff val="0"/>
                <a:tint val="100000"/>
                <a:shade val="100000"/>
                <a:satMod val="130000"/>
              </a:srgbClr>
            </a:gs>
            <a:gs pos="100000">
              <a:srgbClr val="4F81BD">
                <a:tint val="60000"/>
                <a:hueOff val="0"/>
                <a:satOff val="0"/>
                <a:lumOff val="0"/>
                <a:alphaOff val="0"/>
                <a:tint val="50000"/>
                <a:shade val="100000"/>
                <a:satMod val="350000"/>
              </a:srgbClr>
            </a:gs>
          </a:gsLst>
          <a:lin ang="16200000" scaled="0"/>
        </a:gradFill>
        <a:ln>
          <a:noFill/>
        </a:ln>
        <a:effectLst>
          <a:outerShdw blurRad="40000" dist="23000" dir="5400000" rotWithShape="0">
            <a:srgbClr val="000000">
              <a:alpha val="35000"/>
            </a:srgbClr>
          </a:outerShdw>
        </a:effectLst>
      </dgm:spPr>
    </dgm:pt>
    <dgm:pt modelId="{9AA24B15-B9AA-44FF-8739-944A3CE6A903}" type="pres">
      <dgm:prSet presAssocID="{1077E423-63F3-44CC-8F88-B61A68D17D4B}" presName="center2" presStyleLbl="fgShp" presStyleIdx="1" presStyleCnt="2" custAng="0" custScaleX="136400" custScaleY="148811" custLinFactNeighborX="-2469" custLinFactNeighborY="-6147">
        <dgm:style>
          <a:lnRef idx="2">
            <a:schemeClr val="accent2">
              <a:shade val="50000"/>
            </a:schemeClr>
          </a:lnRef>
          <a:fillRef idx="1">
            <a:schemeClr val="accent2"/>
          </a:fillRef>
          <a:effectRef idx="0">
            <a:schemeClr val="accent2"/>
          </a:effectRef>
          <a:fontRef idx="minor">
            <a:schemeClr val="lt1"/>
          </a:fontRef>
        </dgm:style>
      </dgm:prSet>
      <dgm:spPr>
        <a:xfrm rot="10800000">
          <a:off x="3726070" y="1663531"/>
          <a:ext cx="807134" cy="765718"/>
        </a:xfrm>
        <a:prstGeom prst="ellipse">
          <a:avLst/>
        </a:prstGeom>
        <a:solidFill>
          <a:srgbClr val="C0504D"/>
        </a:solidFill>
        <a:ln w="25400" cap="flat" cmpd="sng" algn="ctr">
          <a:solidFill>
            <a:srgbClr val="C0504D">
              <a:shade val="50000"/>
            </a:srgbClr>
          </a:solidFill>
          <a:prstDash val="solid"/>
        </a:ln>
        <a:effectLst/>
      </dgm:spPr>
    </dgm:pt>
  </dgm:ptLst>
  <dgm:cxnLst>
    <dgm:cxn modelId="{2286812A-6E42-4176-8147-565602C860F5}" srcId="{1077E423-63F3-44CC-8F88-B61A68D17D4B}" destId="{E1C7CA8F-3F76-4F14-A343-10F0BADA4C27}" srcOrd="1" destOrd="0" parTransId="{079475B2-8645-490B-B688-E845E41630C1}" sibTransId="{5347E1BC-B771-4D91-80AF-137D88E4386C}"/>
    <dgm:cxn modelId="{D3FF063A-9171-4C2B-B729-344A616B716E}" type="presOf" srcId="{7C9C7DA9-CE04-4E00-B992-66AECC7AC59B}" destId="{7D0107C2-68B5-4C6E-A188-F6EBE4BE4C3C}" srcOrd="0" destOrd="0" presId="urn:microsoft.com/office/officeart/2005/8/layout/cycle4#1"/>
    <dgm:cxn modelId="{5765076B-414B-47E8-A8BE-6AFEA70712A6}" type="presOf" srcId="{E1C7CA8F-3F76-4F14-A343-10F0BADA4C27}" destId="{4B1F35FD-DF84-4C50-98B9-4F3ED3A32840}" srcOrd="0" destOrd="0" presId="urn:microsoft.com/office/officeart/2005/8/layout/cycle4#1"/>
    <dgm:cxn modelId="{96C0EB4B-8E56-41FC-80EB-598250D2FC03}" srcId="{1077E423-63F3-44CC-8F88-B61A68D17D4B}" destId="{7C9C7DA9-CE04-4E00-B992-66AECC7AC59B}" srcOrd="0" destOrd="0" parTransId="{89E05D09-AFB3-498F-9D8E-FA4B99D401F5}" sibTransId="{7ACC4856-2679-4042-9C1C-86375CA09C02}"/>
    <dgm:cxn modelId="{C70C57D2-6CE7-4A9A-B6CA-F72835489D0A}" type="presOf" srcId="{1077E423-63F3-44CC-8F88-B61A68D17D4B}" destId="{EE6D517A-5D46-4F8F-A761-1B6DFAFACA6F}" srcOrd="0" destOrd="0" presId="urn:microsoft.com/office/officeart/2005/8/layout/cycle4#1"/>
    <dgm:cxn modelId="{D7712B85-4985-4E7F-9A31-6B9090E3B505}" type="presParOf" srcId="{EE6D517A-5D46-4F8F-A761-1B6DFAFACA6F}" destId="{B859039F-03B1-4BAC-82D1-673A250BB259}" srcOrd="0" destOrd="0" presId="urn:microsoft.com/office/officeart/2005/8/layout/cycle4#1"/>
    <dgm:cxn modelId="{2BECF393-30EB-4388-BDD0-5B810B0634E1}" type="presParOf" srcId="{B859039F-03B1-4BAC-82D1-673A250BB259}" destId="{1DB6CC2E-5790-4845-BAAA-BD131EA52A8A}" srcOrd="0" destOrd="0" presId="urn:microsoft.com/office/officeart/2005/8/layout/cycle4#1"/>
    <dgm:cxn modelId="{6701EB19-5941-4EC4-9506-7C6E60F83E7F}" type="presParOf" srcId="{EE6D517A-5D46-4F8F-A761-1B6DFAFACA6F}" destId="{FEC0828E-B893-4C73-9305-EEC20B8792FC}" srcOrd="1" destOrd="0" presId="urn:microsoft.com/office/officeart/2005/8/layout/cycle4#1"/>
    <dgm:cxn modelId="{2D102215-554B-412B-90AD-010A562D000B}" type="presParOf" srcId="{FEC0828E-B893-4C73-9305-EEC20B8792FC}" destId="{7D0107C2-68B5-4C6E-A188-F6EBE4BE4C3C}" srcOrd="0" destOrd="0" presId="urn:microsoft.com/office/officeart/2005/8/layout/cycle4#1"/>
    <dgm:cxn modelId="{C7021D3E-CC3F-4C1A-8238-5F815C60F46F}" type="presParOf" srcId="{FEC0828E-B893-4C73-9305-EEC20B8792FC}" destId="{4B1F35FD-DF84-4C50-98B9-4F3ED3A32840}" srcOrd="1" destOrd="0" presId="urn:microsoft.com/office/officeart/2005/8/layout/cycle4#1"/>
    <dgm:cxn modelId="{A5A6C879-DF7A-4540-B673-B84E2BC38200}" type="presParOf" srcId="{FEC0828E-B893-4C73-9305-EEC20B8792FC}" destId="{68B4A3BB-B599-4DF7-B4B3-6C27D54722A5}" srcOrd="2" destOrd="0" presId="urn:microsoft.com/office/officeart/2005/8/layout/cycle4#1"/>
    <dgm:cxn modelId="{6ACD9DB9-9DA7-473B-8F31-88E687FBF819}" type="presParOf" srcId="{FEC0828E-B893-4C73-9305-EEC20B8792FC}" destId="{3903699B-B9F5-4ED4-91B6-7582523FA7FD}" srcOrd="3" destOrd="0" presId="urn:microsoft.com/office/officeart/2005/8/layout/cycle4#1"/>
    <dgm:cxn modelId="{20A274BC-653C-4D63-8F15-1B6C610A37B6}" type="presParOf" srcId="{FEC0828E-B893-4C73-9305-EEC20B8792FC}" destId="{72D80829-C515-467B-9B1A-FB3E43E5380F}" srcOrd="4" destOrd="0" presId="urn:microsoft.com/office/officeart/2005/8/layout/cycle4#1"/>
    <dgm:cxn modelId="{6B2A0557-27C0-49C7-9C10-8EA6D6A6661B}" type="presParOf" srcId="{EE6D517A-5D46-4F8F-A761-1B6DFAFACA6F}" destId="{67AB46AD-9692-406D-A1D4-44BD254E719D}" srcOrd="2" destOrd="0" presId="urn:microsoft.com/office/officeart/2005/8/layout/cycle4#1"/>
    <dgm:cxn modelId="{32AA216A-4F31-4660-A46F-8318D9D1A732}" type="presParOf" srcId="{EE6D517A-5D46-4F8F-A761-1B6DFAFACA6F}" destId="{9AA24B15-B9AA-44FF-8739-944A3CE6A903}" srcOrd="3" destOrd="0" presId="urn:microsoft.com/office/officeart/2005/8/layout/cycle4#1"/>
  </dgm:cxnLst>
  <dgm:bg>
    <a:noFill/>
  </dgm:bg>
  <dgm:whole/>
  <dgm:extLst>
    <a:ext uri="http://schemas.microsoft.com/office/drawing/2008/diagram">
      <dsp:dataModelExt xmlns:dsp="http://schemas.microsoft.com/office/drawing/2008/diagram" relId="rId4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077E423-63F3-44CC-8F88-B61A68D17D4B}" type="doc">
      <dgm:prSet loTypeId="urn:microsoft.com/office/officeart/2005/8/layout/cycle4#1" loCatId="cycle" qsTypeId="urn:microsoft.com/office/officeart/2005/8/quickstyle/simple4" qsCatId="simple" csTypeId="urn:microsoft.com/office/officeart/2005/8/colors/accent1_2" csCatId="accent1" phldr="1"/>
      <dgm:spPr/>
      <dgm:t>
        <a:bodyPr/>
        <a:lstStyle/>
        <a:p>
          <a:endParaRPr lang="en-AU"/>
        </a:p>
      </dgm:t>
    </dgm:pt>
    <dgm:pt modelId="{7C9C7DA9-CE04-4E00-B992-66AECC7AC59B}">
      <dgm:prSet phldrT="[Text]" custT="1">
        <dgm:style>
          <a:lnRef idx="1">
            <a:schemeClr val="accent4"/>
          </a:lnRef>
          <a:fillRef idx="3">
            <a:schemeClr val="accent4"/>
          </a:fillRef>
          <a:effectRef idx="2">
            <a:schemeClr val="accent4"/>
          </a:effectRef>
          <a:fontRef idx="minor">
            <a:schemeClr val="lt1"/>
          </a:fontRef>
        </dgm:style>
      </dgm:prSet>
      <dgm:spPr>
        <a:xfrm>
          <a:off x="2213459" y="257226"/>
          <a:ext cx="1878712" cy="1767465"/>
        </a:xfrm>
        <a:gradFill rotWithShape="1">
          <a:gsLst>
            <a:gs pos="0">
              <a:srgbClr val="8064A2">
                <a:tint val="100000"/>
                <a:shade val="100000"/>
                <a:satMod val="130000"/>
              </a:srgbClr>
            </a:gs>
            <a:gs pos="100000">
              <a:srgbClr val="8064A2">
                <a:tint val="50000"/>
                <a:shade val="100000"/>
                <a:satMod val="350000"/>
              </a:srgbClr>
            </a:gs>
          </a:gsLst>
          <a:lin ang="16200000" scaled="0"/>
        </a:gradFill>
        <a:ln w="9525" cap="flat" cmpd="sng" algn="ctr">
          <a:solidFill>
            <a:srgbClr val="8064A2">
              <a:shade val="95000"/>
              <a:satMod val="105000"/>
            </a:srgbClr>
          </a:solidFill>
          <a:prstDash val="solid"/>
        </a:ln>
        <a:effectLst>
          <a:outerShdw blurRad="40000" dist="23000" dir="5400000" rotWithShape="0">
            <a:srgbClr val="000000">
              <a:alpha val="35000"/>
            </a:srgbClr>
          </a:outerShdw>
        </a:effectLst>
      </dgm:spPr>
      <dgm:t>
        <a:bodyPr lIns="0" tIns="0" rIns="144000" bIns="0"/>
        <a:lstStyle/>
        <a:p>
          <a:pPr marL="0" indent="0" algn="r">
            <a:buNone/>
          </a:pPr>
          <a:endParaRPr lang="en-AU" sz="2000" b="0" dirty="0">
            <a:solidFill>
              <a:sysClr val="window" lastClr="FFFFFF"/>
            </a:solidFill>
            <a:latin typeface="Calibri"/>
            <a:ea typeface="+mn-ea"/>
            <a:cs typeface="+mn-cs"/>
          </a:endParaRPr>
        </a:p>
      </dgm:t>
    </dgm:pt>
    <dgm:pt modelId="{89E05D09-AFB3-498F-9D8E-FA4B99D401F5}" type="parTrans" cxnId="{96C0EB4B-8E56-41FC-80EB-598250D2FC03}">
      <dgm:prSet/>
      <dgm:spPr/>
      <dgm:t>
        <a:bodyPr/>
        <a:lstStyle/>
        <a:p>
          <a:endParaRPr lang="en-AU">
            <a:latin typeface="+mn-lt"/>
          </a:endParaRPr>
        </a:p>
      </dgm:t>
    </dgm:pt>
    <dgm:pt modelId="{7ACC4856-2679-4042-9C1C-86375CA09C02}" type="sibTrans" cxnId="{96C0EB4B-8E56-41FC-80EB-598250D2FC03}">
      <dgm:prSet/>
      <dgm:spPr/>
      <dgm:t>
        <a:bodyPr/>
        <a:lstStyle/>
        <a:p>
          <a:endParaRPr lang="en-AU">
            <a:latin typeface="+mn-lt"/>
          </a:endParaRPr>
        </a:p>
      </dgm:t>
    </dgm:pt>
    <dgm:pt modelId="{E1C7CA8F-3F76-4F14-A343-10F0BADA4C27}">
      <dgm:prSet phldrT="[Text]" custT="1">
        <dgm:style>
          <a:lnRef idx="1">
            <a:schemeClr val="accent3"/>
          </a:lnRef>
          <a:fillRef idx="3">
            <a:schemeClr val="accent3"/>
          </a:fillRef>
          <a:effectRef idx="2">
            <a:schemeClr val="accent3"/>
          </a:effectRef>
          <a:fontRef idx="minor">
            <a:schemeClr val="lt1"/>
          </a:fontRef>
        </dgm:style>
      </dgm:prSet>
      <dgm:spPr>
        <a:xfrm rot="5400000">
          <a:off x="4230043" y="194301"/>
          <a:ext cx="1767465" cy="1878712"/>
        </a:xfrm>
        <a:gradFill rotWithShape="1">
          <a:gsLst>
            <a:gs pos="0">
              <a:srgbClr val="FF932B"/>
            </a:gs>
            <a:gs pos="100000">
              <a:srgbClr val="FFB977"/>
            </a:gs>
          </a:gsLst>
          <a:lin ang="16200000" scaled="0"/>
        </a:gradFill>
        <a:ln w="9525" cap="flat" cmpd="sng" algn="ctr">
          <a:solidFill>
            <a:srgbClr val="F69240"/>
          </a:solidFill>
          <a:prstDash val="solid"/>
        </a:ln>
        <a:effectLst>
          <a:outerShdw blurRad="40000" dist="23000" dir="5400000" rotWithShape="0">
            <a:srgbClr val="000000">
              <a:alpha val="35000"/>
            </a:srgbClr>
          </a:outerShdw>
        </a:effectLst>
      </dgm:spPr>
      <dgm:t>
        <a:bodyPr lIns="144000" tIns="0" rIns="0" bIns="0"/>
        <a:lstStyle/>
        <a:p>
          <a:pPr algn="l">
            <a:buNone/>
          </a:pPr>
          <a:endParaRPr lang="en-AU" sz="2000" dirty="0">
            <a:solidFill>
              <a:sysClr val="window" lastClr="FFFFFF"/>
            </a:solidFill>
            <a:latin typeface="Calibri"/>
            <a:ea typeface="+mn-ea"/>
            <a:cs typeface="+mn-cs"/>
          </a:endParaRPr>
        </a:p>
      </dgm:t>
    </dgm:pt>
    <dgm:pt modelId="{5347E1BC-B771-4D91-80AF-137D88E4386C}" type="sibTrans" cxnId="{2286812A-6E42-4176-8147-565602C860F5}">
      <dgm:prSet/>
      <dgm:spPr/>
      <dgm:t>
        <a:bodyPr/>
        <a:lstStyle/>
        <a:p>
          <a:endParaRPr lang="en-AU">
            <a:latin typeface="+mn-lt"/>
          </a:endParaRPr>
        </a:p>
      </dgm:t>
    </dgm:pt>
    <dgm:pt modelId="{079475B2-8645-490B-B688-E845E41630C1}" type="parTrans" cxnId="{2286812A-6E42-4176-8147-565602C860F5}">
      <dgm:prSet/>
      <dgm:spPr/>
      <dgm:t>
        <a:bodyPr/>
        <a:lstStyle/>
        <a:p>
          <a:endParaRPr lang="en-AU">
            <a:latin typeface="+mn-lt"/>
          </a:endParaRPr>
        </a:p>
      </dgm:t>
    </dgm:pt>
    <dgm:pt modelId="{EE6D517A-5D46-4F8F-A761-1B6DFAFACA6F}" type="pres">
      <dgm:prSet presAssocID="{1077E423-63F3-44CC-8F88-B61A68D17D4B}" presName="cycleMatrixDiagram" presStyleCnt="0">
        <dgm:presLayoutVars>
          <dgm:chMax val="1"/>
          <dgm:dir/>
          <dgm:animLvl val="lvl"/>
          <dgm:resizeHandles val="exact"/>
        </dgm:presLayoutVars>
      </dgm:prSet>
      <dgm:spPr/>
    </dgm:pt>
    <dgm:pt modelId="{B859039F-03B1-4BAC-82D1-673A250BB259}" type="pres">
      <dgm:prSet presAssocID="{1077E423-63F3-44CC-8F88-B61A68D17D4B}" presName="children" presStyleCnt="0"/>
      <dgm:spPr/>
    </dgm:pt>
    <dgm:pt modelId="{1DB6CC2E-5790-4845-BAAA-BD131EA52A8A}" type="pres">
      <dgm:prSet presAssocID="{1077E423-63F3-44CC-8F88-B61A68D17D4B}" presName="childPlaceholder" presStyleCnt="0"/>
      <dgm:spPr/>
    </dgm:pt>
    <dgm:pt modelId="{FEC0828E-B893-4C73-9305-EEC20B8792FC}" type="pres">
      <dgm:prSet presAssocID="{1077E423-63F3-44CC-8F88-B61A68D17D4B}" presName="circle" presStyleCnt="0"/>
      <dgm:spPr/>
    </dgm:pt>
    <dgm:pt modelId="{7D0107C2-68B5-4C6E-A188-F6EBE4BE4C3C}" type="pres">
      <dgm:prSet presAssocID="{1077E423-63F3-44CC-8F88-B61A68D17D4B}" presName="quadrant1" presStyleLbl="node1" presStyleIdx="0" presStyleCnt="4" custScaleX="109618" custScaleY="103156" custLinFactNeighborX="-5538" custLinFactNeighborY="3408">
        <dgm:presLayoutVars>
          <dgm:chMax val="1"/>
          <dgm:bulletEnabled val="1"/>
        </dgm:presLayoutVars>
      </dgm:prSet>
      <dgm:spPr>
        <a:prstGeom prst="pieWedge">
          <a:avLst/>
        </a:prstGeom>
      </dgm:spPr>
    </dgm:pt>
    <dgm:pt modelId="{4B1F35FD-DF84-4C50-98B9-4F3ED3A32840}" type="pres">
      <dgm:prSet presAssocID="{1077E423-63F3-44CC-8F88-B61A68D17D4B}" presName="quadrant2" presStyleLbl="node1" presStyleIdx="1" presStyleCnt="4" custScaleX="109618" custScaleY="103127" custLinFactNeighborX="4260" custLinFactNeighborY="2982">
        <dgm:presLayoutVars>
          <dgm:chMax val="1"/>
          <dgm:bulletEnabled val="1"/>
        </dgm:presLayoutVars>
      </dgm:prSet>
      <dgm:spPr>
        <a:prstGeom prst="pieWedge">
          <a:avLst/>
        </a:prstGeom>
      </dgm:spPr>
    </dgm:pt>
    <dgm:pt modelId="{68B4A3BB-B599-4DF7-B4B3-6C27D54722A5}" type="pres">
      <dgm:prSet presAssocID="{1077E423-63F3-44CC-8F88-B61A68D17D4B}" presName="quadrant3" presStyleLbl="node1" presStyleIdx="2" presStyleCnt="4" custScaleX="109618" custScaleY="103127" custLinFactNeighborX="3834" custLinFactNeighborY="6390">
        <dgm:presLayoutVars>
          <dgm:chMax val="1"/>
          <dgm:bulletEnabled val="1"/>
        </dgm:presLayoutVars>
      </dgm:prSet>
      <dgm:spPr>
        <a:gradFill rotWithShape="0">
          <a:gsLst>
            <a:gs pos="100000">
              <a:srgbClr val="6AB79A"/>
            </a:gs>
            <a:gs pos="100000">
              <a:schemeClr val="accent5">
                <a:lumMod val="10000"/>
                <a:lumOff val="90000"/>
              </a:schemeClr>
            </a:gs>
            <a:gs pos="97000">
              <a:schemeClr val="accent5">
                <a:lumMod val="25000"/>
                <a:lumOff val="75000"/>
              </a:schemeClr>
            </a:gs>
            <a:gs pos="35000">
              <a:schemeClr val="accent5">
                <a:lumMod val="75000"/>
                <a:lumOff val="25000"/>
              </a:schemeClr>
            </a:gs>
          </a:gsLst>
          <a:lin ang="16200000" scaled="0"/>
        </a:gradFill>
      </dgm:spPr>
    </dgm:pt>
    <dgm:pt modelId="{3903699B-B9F5-4ED4-91B6-7582523FA7FD}" type="pres">
      <dgm:prSet presAssocID="{1077E423-63F3-44CC-8F88-B61A68D17D4B}" presName="quadrant4" presStyleLbl="node1" presStyleIdx="3" presStyleCnt="4" custScaleX="109618" custScaleY="103127" custLinFactNeighborX="-5964" custLinFactNeighborY="5964">
        <dgm:presLayoutVars>
          <dgm:chMax val="1"/>
          <dgm:bulletEnabled val="1"/>
        </dgm:presLayoutVars>
      </dgm:prSet>
      <dgm:spPr>
        <a:gradFill rotWithShape="0">
          <a:gsLst>
            <a:gs pos="0">
              <a:srgbClr val="39B7D8"/>
            </a:gs>
            <a:gs pos="100000">
              <a:srgbClr val="95EEFF"/>
            </a:gs>
          </a:gsLst>
        </a:gradFill>
        <a:ln>
          <a:solidFill>
            <a:srgbClr val="46AAC5"/>
          </a:solidFill>
        </a:ln>
      </dgm:spPr>
    </dgm:pt>
    <dgm:pt modelId="{72D80829-C515-467B-9B1A-FB3E43E5380F}" type="pres">
      <dgm:prSet presAssocID="{1077E423-63F3-44CC-8F88-B61A68D17D4B}" presName="quadrantPlaceholder" presStyleCnt="0"/>
      <dgm:spPr/>
    </dgm:pt>
    <dgm:pt modelId="{67AB46AD-9692-406D-A1D4-44BD254E719D}" type="pres">
      <dgm:prSet presAssocID="{1077E423-63F3-44CC-8F88-B61A68D17D4B}" presName="center1" presStyleLbl="fgShp" presStyleIdx="0" presStyleCnt="2" custLinFactNeighborX="1517" custLinFactNeighborY="22308"/>
      <dgm:spPr>
        <a:xfrm>
          <a:off x="3857354" y="1737622"/>
          <a:ext cx="591741" cy="514557"/>
        </a:xfrm>
        <a:prstGeom prst="circularArrow">
          <a:avLst/>
        </a:prstGeom>
        <a:gradFill rotWithShape="0">
          <a:gsLst>
            <a:gs pos="0">
              <a:srgbClr val="4F81BD">
                <a:tint val="60000"/>
                <a:hueOff val="0"/>
                <a:satOff val="0"/>
                <a:lumOff val="0"/>
                <a:alphaOff val="0"/>
                <a:tint val="100000"/>
                <a:shade val="100000"/>
                <a:satMod val="130000"/>
              </a:srgbClr>
            </a:gs>
            <a:gs pos="100000">
              <a:srgbClr val="4F81BD">
                <a:tint val="60000"/>
                <a:hueOff val="0"/>
                <a:satOff val="0"/>
                <a:lumOff val="0"/>
                <a:alphaOff val="0"/>
                <a:tint val="50000"/>
                <a:shade val="100000"/>
                <a:satMod val="350000"/>
              </a:srgbClr>
            </a:gs>
          </a:gsLst>
          <a:lin ang="16200000" scaled="0"/>
        </a:gradFill>
        <a:ln>
          <a:noFill/>
        </a:ln>
        <a:effectLst>
          <a:outerShdw blurRad="40000" dist="23000" dir="5400000" rotWithShape="0">
            <a:srgbClr val="000000">
              <a:alpha val="35000"/>
            </a:srgbClr>
          </a:outerShdw>
        </a:effectLst>
      </dgm:spPr>
    </dgm:pt>
    <dgm:pt modelId="{9AA24B15-B9AA-44FF-8739-944A3CE6A903}" type="pres">
      <dgm:prSet presAssocID="{1077E423-63F3-44CC-8F88-B61A68D17D4B}" presName="center2" presStyleLbl="fgShp" presStyleIdx="1" presStyleCnt="2" custAng="0" custScaleX="136400" custScaleY="148811" custLinFactNeighborX="-2469" custLinFactNeighborY="-6147">
        <dgm:style>
          <a:lnRef idx="2">
            <a:schemeClr val="accent2">
              <a:shade val="50000"/>
            </a:schemeClr>
          </a:lnRef>
          <a:fillRef idx="1">
            <a:schemeClr val="accent2"/>
          </a:fillRef>
          <a:effectRef idx="0">
            <a:schemeClr val="accent2"/>
          </a:effectRef>
          <a:fontRef idx="minor">
            <a:schemeClr val="lt1"/>
          </a:fontRef>
        </dgm:style>
      </dgm:prSet>
      <dgm:spPr>
        <a:xfrm rot="10800000">
          <a:off x="3726070" y="1663531"/>
          <a:ext cx="807134" cy="765718"/>
        </a:xfrm>
        <a:prstGeom prst="ellipse">
          <a:avLst/>
        </a:prstGeom>
        <a:solidFill>
          <a:srgbClr val="C0504D"/>
        </a:solidFill>
        <a:ln w="25400" cap="flat" cmpd="sng" algn="ctr">
          <a:solidFill>
            <a:srgbClr val="C0504D">
              <a:shade val="50000"/>
            </a:srgbClr>
          </a:solidFill>
          <a:prstDash val="solid"/>
        </a:ln>
        <a:effectLst/>
      </dgm:spPr>
    </dgm:pt>
  </dgm:ptLst>
  <dgm:cxnLst>
    <dgm:cxn modelId="{2286812A-6E42-4176-8147-565602C860F5}" srcId="{1077E423-63F3-44CC-8F88-B61A68D17D4B}" destId="{E1C7CA8F-3F76-4F14-A343-10F0BADA4C27}" srcOrd="1" destOrd="0" parTransId="{079475B2-8645-490B-B688-E845E41630C1}" sibTransId="{5347E1BC-B771-4D91-80AF-137D88E4386C}"/>
    <dgm:cxn modelId="{D3FF063A-9171-4C2B-B729-344A616B716E}" type="presOf" srcId="{7C9C7DA9-CE04-4E00-B992-66AECC7AC59B}" destId="{7D0107C2-68B5-4C6E-A188-F6EBE4BE4C3C}" srcOrd="0" destOrd="0" presId="urn:microsoft.com/office/officeart/2005/8/layout/cycle4#1"/>
    <dgm:cxn modelId="{5765076B-414B-47E8-A8BE-6AFEA70712A6}" type="presOf" srcId="{E1C7CA8F-3F76-4F14-A343-10F0BADA4C27}" destId="{4B1F35FD-DF84-4C50-98B9-4F3ED3A32840}" srcOrd="0" destOrd="0" presId="urn:microsoft.com/office/officeart/2005/8/layout/cycle4#1"/>
    <dgm:cxn modelId="{96C0EB4B-8E56-41FC-80EB-598250D2FC03}" srcId="{1077E423-63F3-44CC-8F88-B61A68D17D4B}" destId="{7C9C7DA9-CE04-4E00-B992-66AECC7AC59B}" srcOrd="0" destOrd="0" parTransId="{89E05D09-AFB3-498F-9D8E-FA4B99D401F5}" sibTransId="{7ACC4856-2679-4042-9C1C-86375CA09C02}"/>
    <dgm:cxn modelId="{C70C57D2-6CE7-4A9A-B6CA-F72835489D0A}" type="presOf" srcId="{1077E423-63F3-44CC-8F88-B61A68D17D4B}" destId="{EE6D517A-5D46-4F8F-A761-1B6DFAFACA6F}" srcOrd="0" destOrd="0" presId="urn:microsoft.com/office/officeart/2005/8/layout/cycle4#1"/>
    <dgm:cxn modelId="{D7712B85-4985-4E7F-9A31-6B9090E3B505}" type="presParOf" srcId="{EE6D517A-5D46-4F8F-A761-1B6DFAFACA6F}" destId="{B859039F-03B1-4BAC-82D1-673A250BB259}" srcOrd="0" destOrd="0" presId="urn:microsoft.com/office/officeart/2005/8/layout/cycle4#1"/>
    <dgm:cxn modelId="{2BECF393-30EB-4388-BDD0-5B810B0634E1}" type="presParOf" srcId="{B859039F-03B1-4BAC-82D1-673A250BB259}" destId="{1DB6CC2E-5790-4845-BAAA-BD131EA52A8A}" srcOrd="0" destOrd="0" presId="urn:microsoft.com/office/officeart/2005/8/layout/cycle4#1"/>
    <dgm:cxn modelId="{6701EB19-5941-4EC4-9506-7C6E60F83E7F}" type="presParOf" srcId="{EE6D517A-5D46-4F8F-A761-1B6DFAFACA6F}" destId="{FEC0828E-B893-4C73-9305-EEC20B8792FC}" srcOrd="1" destOrd="0" presId="urn:microsoft.com/office/officeart/2005/8/layout/cycle4#1"/>
    <dgm:cxn modelId="{2D102215-554B-412B-90AD-010A562D000B}" type="presParOf" srcId="{FEC0828E-B893-4C73-9305-EEC20B8792FC}" destId="{7D0107C2-68B5-4C6E-A188-F6EBE4BE4C3C}" srcOrd="0" destOrd="0" presId="urn:microsoft.com/office/officeart/2005/8/layout/cycle4#1"/>
    <dgm:cxn modelId="{C7021D3E-CC3F-4C1A-8238-5F815C60F46F}" type="presParOf" srcId="{FEC0828E-B893-4C73-9305-EEC20B8792FC}" destId="{4B1F35FD-DF84-4C50-98B9-4F3ED3A32840}" srcOrd="1" destOrd="0" presId="urn:microsoft.com/office/officeart/2005/8/layout/cycle4#1"/>
    <dgm:cxn modelId="{A5A6C879-DF7A-4540-B673-B84E2BC38200}" type="presParOf" srcId="{FEC0828E-B893-4C73-9305-EEC20B8792FC}" destId="{68B4A3BB-B599-4DF7-B4B3-6C27D54722A5}" srcOrd="2" destOrd="0" presId="urn:microsoft.com/office/officeart/2005/8/layout/cycle4#1"/>
    <dgm:cxn modelId="{6ACD9DB9-9DA7-473B-8F31-88E687FBF819}" type="presParOf" srcId="{FEC0828E-B893-4C73-9305-EEC20B8792FC}" destId="{3903699B-B9F5-4ED4-91B6-7582523FA7FD}" srcOrd="3" destOrd="0" presId="urn:microsoft.com/office/officeart/2005/8/layout/cycle4#1"/>
    <dgm:cxn modelId="{20A274BC-653C-4D63-8F15-1B6C610A37B6}" type="presParOf" srcId="{FEC0828E-B893-4C73-9305-EEC20B8792FC}" destId="{72D80829-C515-467B-9B1A-FB3E43E5380F}" srcOrd="4" destOrd="0" presId="urn:microsoft.com/office/officeart/2005/8/layout/cycle4#1"/>
    <dgm:cxn modelId="{6B2A0557-27C0-49C7-9C10-8EA6D6A6661B}" type="presParOf" srcId="{EE6D517A-5D46-4F8F-A761-1B6DFAFACA6F}" destId="{67AB46AD-9692-406D-A1D4-44BD254E719D}" srcOrd="2" destOrd="0" presId="urn:microsoft.com/office/officeart/2005/8/layout/cycle4#1"/>
    <dgm:cxn modelId="{32AA216A-4F31-4660-A46F-8318D9D1A732}" type="presParOf" srcId="{EE6D517A-5D46-4F8F-A761-1B6DFAFACA6F}" destId="{9AA24B15-B9AA-44FF-8739-944A3CE6A903}" srcOrd="3" destOrd="0" presId="urn:microsoft.com/office/officeart/2005/8/layout/cycle4#1"/>
  </dgm:cxnLst>
  <dgm:bg>
    <a:noFill/>
  </dgm:bg>
  <dgm:whole/>
  <dgm:extLst>
    <a:ext uri="http://schemas.microsoft.com/office/drawing/2008/diagram">
      <dsp:dataModelExt xmlns:dsp="http://schemas.microsoft.com/office/drawing/2008/diagram" relId="rId2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256CE5-A3BC-4E33-885F-43FBD172B7BE}">
      <dsp:nvSpPr>
        <dsp:cNvPr id="0" name=""/>
        <dsp:cNvSpPr/>
      </dsp:nvSpPr>
      <dsp:spPr>
        <a:xfrm>
          <a:off x="3731" y="788"/>
          <a:ext cx="10376956" cy="1348451"/>
        </a:xfrm>
        <a:prstGeom prst="roundRect">
          <a:avLst>
            <a:gd name="adj" fmla="val 10000"/>
          </a:avLst>
        </a:prstGeom>
        <a:solidFill>
          <a:srgbClr val="C4D941"/>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224790" tIns="224790" rIns="224790" bIns="224790" numCol="1" spcCol="1270" anchor="ctr" anchorCtr="0">
          <a:noAutofit/>
        </a:bodyPr>
        <a:lstStyle/>
        <a:p>
          <a:pPr marL="0" lvl="0" indent="0" algn="ctr" defTabSz="2622550">
            <a:lnSpc>
              <a:spcPct val="90000"/>
            </a:lnSpc>
            <a:spcBef>
              <a:spcPct val="0"/>
            </a:spcBef>
            <a:spcAft>
              <a:spcPct val="35000"/>
            </a:spcAft>
            <a:buNone/>
          </a:pPr>
          <a:r>
            <a:rPr lang="fr-CA" sz="5900" kern="1200" dirty="0">
              <a:latin typeface="Bahnschrift" panose="020B0502040204020203" pitchFamily="34" charset="0"/>
            </a:rPr>
            <a:t>SPAC est…</a:t>
          </a:r>
        </a:p>
      </dsp:txBody>
      <dsp:txXfrm>
        <a:off x="43226" y="40283"/>
        <a:ext cx="10297966" cy="1269461"/>
      </dsp:txXfrm>
    </dsp:sp>
    <dsp:sp modelId="{A7393158-A478-48D0-B1BB-212FBFB25C19}">
      <dsp:nvSpPr>
        <dsp:cNvPr id="0" name=""/>
        <dsp:cNvSpPr/>
      </dsp:nvSpPr>
      <dsp:spPr>
        <a:xfrm>
          <a:off x="3731" y="1613880"/>
          <a:ext cx="3275554" cy="1348451"/>
        </a:xfrm>
        <a:prstGeom prst="roundRect">
          <a:avLst>
            <a:gd name="adj" fmla="val 10000"/>
          </a:avLst>
        </a:prstGeom>
        <a:gradFill rotWithShape="0">
          <a:gsLst>
            <a:gs pos="0">
              <a:srgbClr val="E9F69B"/>
            </a:gs>
            <a:gs pos="100000">
              <a:srgbClr val="C4D941"/>
            </a:gs>
          </a:gsLst>
          <a:lin ang="10800000" scaled="0"/>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a:sp3d/>
      </dsp:spPr>
      <dsp:style>
        <a:lnRef idx="1">
          <a:schemeClr val="accent6"/>
        </a:lnRef>
        <a:fillRef idx="2">
          <a:schemeClr val="accent6"/>
        </a:fillRef>
        <a:effectRef idx="1">
          <a:schemeClr val="accent6"/>
        </a:effectRef>
        <a:fontRef idx="minor">
          <a:schemeClr val="dk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fr-CA" sz="1900" kern="1200" dirty="0">
              <a:latin typeface="Bahnschrift" panose="020B0502040204020203" pitchFamily="34" charset="0"/>
            </a:rPr>
            <a:t>un fournisseur de services communs au gouvernement fédéral. </a:t>
          </a:r>
        </a:p>
      </dsp:txBody>
      <dsp:txXfrm>
        <a:off x="43226" y="1653375"/>
        <a:ext cx="3196564" cy="1269461"/>
      </dsp:txXfrm>
    </dsp:sp>
    <dsp:sp modelId="{D3E9F817-50D7-4A70-8E9D-9620F9839755}">
      <dsp:nvSpPr>
        <dsp:cNvPr id="0" name=""/>
        <dsp:cNvSpPr/>
      </dsp:nvSpPr>
      <dsp:spPr>
        <a:xfrm>
          <a:off x="3554432" y="1613880"/>
          <a:ext cx="3275554" cy="1348451"/>
        </a:xfrm>
        <a:prstGeom prst="roundRect">
          <a:avLst>
            <a:gd name="adj" fmla="val 10000"/>
          </a:avLst>
        </a:prstGeom>
        <a:gradFill rotWithShape="0">
          <a:gsLst>
            <a:gs pos="0">
              <a:srgbClr val="E9F69B"/>
            </a:gs>
            <a:gs pos="100000">
              <a:srgbClr val="C4D941"/>
            </a:gs>
          </a:gsLst>
          <a:lin ang="10800000" scaled="0"/>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a:sp3d/>
      </dsp:spPr>
      <dsp:style>
        <a:lnRef idx="1">
          <a:schemeClr val="accent6"/>
        </a:lnRef>
        <a:fillRef idx="2">
          <a:schemeClr val="accent6"/>
        </a:fillRef>
        <a:effectRef idx="1">
          <a:schemeClr val="accent6"/>
        </a:effectRef>
        <a:fontRef idx="minor">
          <a:schemeClr val="dk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fr-CA" sz="1900" kern="1200" dirty="0">
              <a:latin typeface="Bahnschrift" panose="020B0502040204020203" pitchFamily="34" charset="0"/>
            </a:rPr>
            <a:t>axé sur la mobilisation des clients à tous les niveaux : autonome, régional, petits ministères et organismes. </a:t>
          </a:r>
        </a:p>
      </dsp:txBody>
      <dsp:txXfrm>
        <a:off x="3593927" y="1653375"/>
        <a:ext cx="3196564" cy="1269461"/>
      </dsp:txXfrm>
    </dsp:sp>
    <dsp:sp modelId="{0B1A1225-52CC-49CA-A3FF-2FA68AC574A3}">
      <dsp:nvSpPr>
        <dsp:cNvPr id="0" name=""/>
        <dsp:cNvSpPr/>
      </dsp:nvSpPr>
      <dsp:spPr>
        <a:xfrm>
          <a:off x="7105133" y="1613880"/>
          <a:ext cx="3275554" cy="1348451"/>
        </a:xfrm>
        <a:prstGeom prst="roundRect">
          <a:avLst>
            <a:gd name="adj" fmla="val 10000"/>
          </a:avLst>
        </a:prstGeom>
        <a:gradFill rotWithShape="0">
          <a:gsLst>
            <a:gs pos="0">
              <a:srgbClr val="E9F6BA"/>
            </a:gs>
            <a:gs pos="73000">
              <a:srgbClr val="C4D941"/>
            </a:gs>
          </a:gsLst>
          <a:lin ang="10800000" scaled="0"/>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a:sp3d/>
      </dsp:spPr>
      <dsp:style>
        <a:lnRef idx="1">
          <a:schemeClr val="accent6"/>
        </a:lnRef>
        <a:fillRef idx="2">
          <a:schemeClr val="accent6"/>
        </a:fillRef>
        <a:effectRef idx="1">
          <a:schemeClr val="accent6"/>
        </a:effectRef>
        <a:fontRef idx="minor">
          <a:schemeClr val="dk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fr-CA" sz="1900" kern="1200" dirty="0">
              <a:latin typeface="Bahnschrift" panose="020B0502040204020203" pitchFamily="34" charset="0"/>
            </a:rPr>
            <a:t>en train d’établir des partenariats entre les municipalités, les provinces et les territoires. </a:t>
          </a:r>
        </a:p>
      </dsp:txBody>
      <dsp:txXfrm>
        <a:off x="7144628" y="1653375"/>
        <a:ext cx="3196564" cy="126946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0107C2-68B5-4C6E-A188-F6EBE4BE4C3C}">
      <dsp:nvSpPr>
        <dsp:cNvPr id="0" name=""/>
        <dsp:cNvSpPr/>
      </dsp:nvSpPr>
      <dsp:spPr>
        <a:xfrm>
          <a:off x="1914014" y="296832"/>
          <a:ext cx="2170081" cy="2042154"/>
        </a:xfrm>
        <a:prstGeom prst="pieWedge">
          <a:avLst/>
        </a:prstGeom>
        <a:gradFill rotWithShape="1">
          <a:gsLst>
            <a:gs pos="0">
              <a:srgbClr val="8064A2">
                <a:tint val="100000"/>
                <a:shade val="100000"/>
                <a:satMod val="130000"/>
              </a:srgbClr>
            </a:gs>
            <a:gs pos="100000">
              <a:srgbClr val="8064A2">
                <a:tint val="50000"/>
                <a:shade val="100000"/>
                <a:satMod val="350000"/>
              </a:srgbClr>
            </a:gs>
          </a:gsLst>
          <a:lin ang="16200000" scaled="0"/>
        </a:gradFill>
        <a:ln w="9525" cap="flat" cmpd="sng" algn="ctr">
          <a:solidFill>
            <a:srgbClr val="8064A2">
              <a:shade val="95000"/>
              <a:satMod val="105000"/>
            </a:srgbClr>
          </a:solidFill>
          <a:prstDash val="solid"/>
        </a:ln>
        <a:effectLst>
          <a:outerShdw blurRad="40000" dist="23000" dir="5400000" rotWithShape="0">
            <a:srgbClr val="000000">
              <a:alpha val="35000"/>
            </a:srgbClr>
          </a:outerShdw>
        </a:effectLst>
      </dsp:spPr>
      <dsp:style>
        <a:lnRef idx="1">
          <a:schemeClr val="accent4"/>
        </a:lnRef>
        <a:fillRef idx="3">
          <a:schemeClr val="accent4"/>
        </a:fillRef>
        <a:effectRef idx="2">
          <a:schemeClr val="accent4"/>
        </a:effectRef>
        <a:fontRef idx="minor">
          <a:schemeClr val="lt1"/>
        </a:fontRef>
      </dsp:style>
      <dsp:txBody>
        <a:bodyPr spcFirstLastPara="0" vert="horz" wrap="square" lIns="0" tIns="0" rIns="144000" bIns="0" numCol="1" spcCol="1270" anchor="ctr" anchorCtr="0">
          <a:noAutofit/>
        </a:bodyPr>
        <a:lstStyle/>
        <a:p>
          <a:pPr marL="0" lvl="0" indent="0" algn="r" defTabSz="889000">
            <a:lnSpc>
              <a:spcPct val="90000"/>
            </a:lnSpc>
            <a:spcBef>
              <a:spcPct val="0"/>
            </a:spcBef>
            <a:spcAft>
              <a:spcPct val="35000"/>
            </a:spcAft>
            <a:buNone/>
          </a:pPr>
          <a:endParaRPr lang="en-AU" sz="2000" b="0" kern="1200" dirty="0">
            <a:solidFill>
              <a:sysClr val="window" lastClr="FFFFFF"/>
            </a:solidFill>
            <a:latin typeface="Calibri"/>
            <a:ea typeface="+mn-ea"/>
            <a:cs typeface="+mn-cs"/>
          </a:endParaRPr>
        </a:p>
      </dsp:txBody>
      <dsp:txXfrm>
        <a:off x="2549616" y="894965"/>
        <a:ext cx="1534479" cy="1444021"/>
      </dsp:txXfrm>
    </dsp:sp>
    <dsp:sp modelId="{4B1F35FD-DF84-4C50-98B9-4F3ED3A32840}">
      <dsp:nvSpPr>
        <dsp:cNvPr id="0" name=""/>
        <dsp:cNvSpPr/>
      </dsp:nvSpPr>
      <dsp:spPr>
        <a:xfrm rot="5400000">
          <a:off x="4243349" y="224435"/>
          <a:ext cx="2041580" cy="2170081"/>
        </a:xfrm>
        <a:prstGeom prst="pieWedge">
          <a:avLst/>
        </a:prstGeom>
        <a:gradFill rotWithShape="1">
          <a:gsLst>
            <a:gs pos="0">
              <a:srgbClr val="FF932B"/>
            </a:gs>
            <a:gs pos="100000">
              <a:srgbClr val="FFB977"/>
            </a:gs>
          </a:gsLst>
          <a:lin ang="16200000" scaled="0"/>
        </a:gradFill>
        <a:ln w="9525" cap="flat" cmpd="sng" algn="ctr">
          <a:solidFill>
            <a:srgbClr val="F69240"/>
          </a:solidFill>
          <a:prstDash val="solid"/>
        </a:ln>
        <a:effectLst>
          <a:outerShdw blurRad="40000" dist="23000" dir="5400000" rotWithShape="0">
            <a:srgbClr val="000000">
              <a:alpha val="35000"/>
            </a:srgbClr>
          </a:outerShdw>
        </a:effectLst>
      </dsp:spPr>
      <dsp:style>
        <a:lnRef idx="1">
          <a:schemeClr val="accent3"/>
        </a:lnRef>
        <a:fillRef idx="3">
          <a:schemeClr val="accent3"/>
        </a:fillRef>
        <a:effectRef idx="2">
          <a:schemeClr val="accent3"/>
        </a:effectRef>
        <a:fontRef idx="minor">
          <a:schemeClr val="lt1"/>
        </a:fontRef>
      </dsp:style>
      <dsp:txBody>
        <a:bodyPr spcFirstLastPara="0" vert="horz" wrap="square" lIns="144000" tIns="0" rIns="0" bIns="0" numCol="1" spcCol="1270" anchor="ctr" anchorCtr="0">
          <a:noAutofit/>
        </a:bodyPr>
        <a:lstStyle/>
        <a:p>
          <a:pPr marL="0" lvl="0" indent="0" algn="l" defTabSz="889000">
            <a:lnSpc>
              <a:spcPct val="90000"/>
            </a:lnSpc>
            <a:spcBef>
              <a:spcPct val="0"/>
            </a:spcBef>
            <a:spcAft>
              <a:spcPct val="35000"/>
            </a:spcAft>
            <a:buNone/>
          </a:pPr>
          <a:endParaRPr lang="en-AU" sz="2000" kern="1200" dirty="0">
            <a:solidFill>
              <a:sysClr val="window" lastClr="FFFFFF"/>
            </a:solidFill>
            <a:latin typeface="Calibri"/>
            <a:ea typeface="+mn-ea"/>
            <a:cs typeface="+mn-cs"/>
          </a:endParaRPr>
        </a:p>
      </dsp:txBody>
      <dsp:txXfrm rot="-5400000">
        <a:off x="4179099" y="886651"/>
        <a:ext cx="1534479" cy="1443615"/>
      </dsp:txXfrm>
    </dsp:sp>
    <dsp:sp modelId="{68B4A3BB-B599-4DF7-B4B3-6C27D54722A5}">
      <dsp:nvSpPr>
        <dsp:cNvPr id="0" name=""/>
        <dsp:cNvSpPr/>
      </dsp:nvSpPr>
      <dsp:spPr>
        <a:xfrm rot="10800000">
          <a:off x="4170666" y="2427269"/>
          <a:ext cx="2170081" cy="2041580"/>
        </a:xfrm>
        <a:prstGeom prst="pieWedge">
          <a:avLst/>
        </a:prstGeom>
        <a:gradFill rotWithShape="0">
          <a:gsLst>
            <a:gs pos="100000">
              <a:srgbClr val="6AB79A"/>
            </a:gs>
            <a:gs pos="100000">
              <a:schemeClr val="accent5">
                <a:lumMod val="10000"/>
                <a:lumOff val="90000"/>
              </a:schemeClr>
            </a:gs>
            <a:gs pos="97000">
              <a:schemeClr val="accent5">
                <a:lumMod val="25000"/>
                <a:lumOff val="75000"/>
              </a:schemeClr>
            </a:gs>
            <a:gs pos="35000">
              <a:schemeClr val="accent5">
                <a:lumMod val="75000"/>
                <a:lumOff val="2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3903699B-B9F5-4ED4-91B6-7582523FA7FD}">
      <dsp:nvSpPr>
        <dsp:cNvPr id="0" name=""/>
        <dsp:cNvSpPr/>
      </dsp:nvSpPr>
      <dsp:spPr>
        <a:xfrm rot="16200000">
          <a:off x="1969831" y="2354585"/>
          <a:ext cx="2041580" cy="2170081"/>
        </a:xfrm>
        <a:prstGeom prst="pieWedge">
          <a:avLst/>
        </a:prstGeom>
        <a:gradFill rotWithShape="0">
          <a:gsLst>
            <a:gs pos="0">
              <a:srgbClr val="39B7D8"/>
            </a:gs>
            <a:gs pos="100000">
              <a:srgbClr val="95EEFF"/>
            </a:gs>
          </a:gsLst>
          <a:lin ang="16200000" scaled="0"/>
        </a:gradFill>
        <a:ln>
          <a:solidFill>
            <a:srgbClr val="46AAC5"/>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67AB46AD-9692-406D-A1D4-44BD254E719D}">
      <dsp:nvSpPr>
        <dsp:cNvPr id="0" name=""/>
        <dsp:cNvSpPr/>
      </dsp:nvSpPr>
      <dsp:spPr>
        <a:xfrm>
          <a:off x="3812859" y="2007109"/>
          <a:ext cx="683514" cy="594360"/>
        </a:xfrm>
        <a:prstGeom prst="circularArrow">
          <a:avLst/>
        </a:prstGeom>
        <a:gradFill rotWithShape="0">
          <a:gsLst>
            <a:gs pos="0">
              <a:srgbClr val="4F81BD">
                <a:tint val="60000"/>
                <a:hueOff val="0"/>
                <a:satOff val="0"/>
                <a:lumOff val="0"/>
                <a:alphaOff val="0"/>
                <a:tint val="100000"/>
                <a:shade val="100000"/>
                <a:satMod val="130000"/>
              </a:srgbClr>
            </a:gs>
            <a:gs pos="100000">
              <a:srgbClr val="4F81BD">
                <a:tint val="60000"/>
                <a:hueOff val="0"/>
                <a:satOff val="0"/>
                <a:lumOff val="0"/>
                <a:alphaOff val="0"/>
                <a:tint val="50000"/>
                <a:shade val="100000"/>
                <a:satMod val="350000"/>
              </a:srgb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dsp:style>
    </dsp:sp>
    <dsp:sp modelId="{9AA24B15-B9AA-44FF-8739-944A3CE6A903}">
      <dsp:nvSpPr>
        <dsp:cNvPr id="0" name=""/>
        <dsp:cNvSpPr/>
      </dsp:nvSpPr>
      <dsp:spPr>
        <a:xfrm rot="10800000">
          <a:off x="3661215" y="1921528"/>
          <a:ext cx="932313" cy="884473"/>
        </a:xfrm>
        <a:prstGeom prst="ellipse">
          <a:avLst/>
        </a:prstGeom>
        <a:solidFill>
          <a:srgbClr val="C0504D"/>
        </a:solidFill>
        <a:ln w="25400" cap="flat" cmpd="sng" algn="ctr">
          <a:solidFill>
            <a:srgbClr val="C0504D">
              <a:shade val="50000"/>
            </a:srgbClr>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0107C2-68B5-4C6E-A188-F6EBE4BE4C3C}">
      <dsp:nvSpPr>
        <dsp:cNvPr id="0" name=""/>
        <dsp:cNvSpPr/>
      </dsp:nvSpPr>
      <dsp:spPr>
        <a:xfrm>
          <a:off x="1914014" y="296832"/>
          <a:ext cx="2170081" cy="2042154"/>
        </a:xfrm>
        <a:prstGeom prst="pieWedge">
          <a:avLst/>
        </a:prstGeom>
        <a:gradFill rotWithShape="1">
          <a:gsLst>
            <a:gs pos="0">
              <a:srgbClr val="8064A2">
                <a:tint val="100000"/>
                <a:shade val="100000"/>
                <a:satMod val="130000"/>
              </a:srgbClr>
            </a:gs>
            <a:gs pos="100000">
              <a:srgbClr val="8064A2">
                <a:tint val="50000"/>
                <a:shade val="100000"/>
                <a:satMod val="350000"/>
              </a:srgbClr>
            </a:gs>
          </a:gsLst>
          <a:lin ang="16200000" scaled="0"/>
        </a:gradFill>
        <a:ln w="9525" cap="flat" cmpd="sng" algn="ctr">
          <a:solidFill>
            <a:srgbClr val="8064A2">
              <a:shade val="95000"/>
              <a:satMod val="105000"/>
            </a:srgbClr>
          </a:solidFill>
          <a:prstDash val="solid"/>
        </a:ln>
        <a:effectLst>
          <a:outerShdw blurRad="40000" dist="23000" dir="5400000" rotWithShape="0">
            <a:srgbClr val="000000">
              <a:alpha val="35000"/>
            </a:srgbClr>
          </a:outerShdw>
        </a:effectLst>
      </dsp:spPr>
      <dsp:style>
        <a:lnRef idx="1">
          <a:schemeClr val="accent4"/>
        </a:lnRef>
        <a:fillRef idx="3">
          <a:schemeClr val="accent4"/>
        </a:fillRef>
        <a:effectRef idx="2">
          <a:schemeClr val="accent4"/>
        </a:effectRef>
        <a:fontRef idx="minor">
          <a:schemeClr val="lt1"/>
        </a:fontRef>
      </dsp:style>
      <dsp:txBody>
        <a:bodyPr spcFirstLastPara="0" vert="horz" wrap="square" lIns="0" tIns="0" rIns="144000" bIns="0" numCol="1" spcCol="1270" anchor="ctr" anchorCtr="0">
          <a:noAutofit/>
        </a:bodyPr>
        <a:lstStyle/>
        <a:p>
          <a:pPr marL="0" lvl="0" indent="0" algn="r" defTabSz="889000">
            <a:lnSpc>
              <a:spcPct val="90000"/>
            </a:lnSpc>
            <a:spcBef>
              <a:spcPct val="0"/>
            </a:spcBef>
            <a:spcAft>
              <a:spcPct val="35000"/>
            </a:spcAft>
            <a:buNone/>
          </a:pPr>
          <a:endParaRPr lang="en-AU" sz="2000" b="0" kern="1200" dirty="0">
            <a:solidFill>
              <a:sysClr val="window" lastClr="FFFFFF"/>
            </a:solidFill>
            <a:latin typeface="Calibri"/>
            <a:ea typeface="+mn-ea"/>
            <a:cs typeface="+mn-cs"/>
          </a:endParaRPr>
        </a:p>
      </dsp:txBody>
      <dsp:txXfrm>
        <a:off x="2549616" y="894965"/>
        <a:ext cx="1534479" cy="1444021"/>
      </dsp:txXfrm>
    </dsp:sp>
    <dsp:sp modelId="{4B1F35FD-DF84-4C50-98B9-4F3ED3A32840}">
      <dsp:nvSpPr>
        <dsp:cNvPr id="0" name=""/>
        <dsp:cNvSpPr/>
      </dsp:nvSpPr>
      <dsp:spPr>
        <a:xfrm rot="5400000">
          <a:off x="4243349" y="224435"/>
          <a:ext cx="2041580" cy="2170081"/>
        </a:xfrm>
        <a:prstGeom prst="pieWedge">
          <a:avLst/>
        </a:prstGeom>
        <a:gradFill rotWithShape="1">
          <a:gsLst>
            <a:gs pos="0">
              <a:srgbClr val="FF932B"/>
            </a:gs>
            <a:gs pos="100000">
              <a:srgbClr val="FFB977"/>
            </a:gs>
          </a:gsLst>
          <a:lin ang="16200000" scaled="0"/>
        </a:gradFill>
        <a:ln w="9525" cap="flat" cmpd="sng" algn="ctr">
          <a:solidFill>
            <a:srgbClr val="F69240"/>
          </a:solidFill>
          <a:prstDash val="solid"/>
        </a:ln>
        <a:effectLst>
          <a:outerShdw blurRad="40000" dist="23000" dir="5400000" rotWithShape="0">
            <a:srgbClr val="000000">
              <a:alpha val="35000"/>
            </a:srgbClr>
          </a:outerShdw>
        </a:effectLst>
      </dsp:spPr>
      <dsp:style>
        <a:lnRef idx="1">
          <a:schemeClr val="accent3"/>
        </a:lnRef>
        <a:fillRef idx="3">
          <a:schemeClr val="accent3"/>
        </a:fillRef>
        <a:effectRef idx="2">
          <a:schemeClr val="accent3"/>
        </a:effectRef>
        <a:fontRef idx="minor">
          <a:schemeClr val="lt1"/>
        </a:fontRef>
      </dsp:style>
      <dsp:txBody>
        <a:bodyPr spcFirstLastPara="0" vert="horz" wrap="square" lIns="144000" tIns="0" rIns="0" bIns="0" numCol="1" spcCol="1270" anchor="ctr" anchorCtr="0">
          <a:noAutofit/>
        </a:bodyPr>
        <a:lstStyle/>
        <a:p>
          <a:pPr marL="0" lvl="0" indent="0" algn="l" defTabSz="889000">
            <a:lnSpc>
              <a:spcPct val="90000"/>
            </a:lnSpc>
            <a:spcBef>
              <a:spcPct val="0"/>
            </a:spcBef>
            <a:spcAft>
              <a:spcPct val="35000"/>
            </a:spcAft>
            <a:buNone/>
          </a:pPr>
          <a:endParaRPr lang="en-AU" sz="2000" kern="1200" dirty="0">
            <a:solidFill>
              <a:sysClr val="window" lastClr="FFFFFF"/>
            </a:solidFill>
            <a:latin typeface="Calibri"/>
            <a:ea typeface="+mn-ea"/>
            <a:cs typeface="+mn-cs"/>
          </a:endParaRPr>
        </a:p>
      </dsp:txBody>
      <dsp:txXfrm rot="-5400000">
        <a:off x="4179099" y="886651"/>
        <a:ext cx="1534479" cy="1443615"/>
      </dsp:txXfrm>
    </dsp:sp>
    <dsp:sp modelId="{68B4A3BB-B599-4DF7-B4B3-6C27D54722A5}">
      <dsp:nvSpPr>
        <dsp:cNvPr id="0" name=""/>
        <dsp:cNvSpPr/>
      </dsp:nvSpPr>
      <dsp:spPr>
        <a:xfrm rot="10800000">
          <a:off x="4170666" y="2427269"/>
          <a:ext cx="2170081" cy="2041580"/>
        </a:xfrm>
        <a:prstGeom prst="pieWedge">
          <a:avLst/>
        </a:prstGeom>
        <a:gradFill rotWithShape="0">
          <a:gsLst>
            <a:gs pos="100000">
              <a:srgbClr val="6AB79A"/>
            </a:gs>
            <a:gs pos="100000">
              <a:schemeClr val="accent5">
                <a:lumMod val="10000"/>
                <a:lumOff val="90000"/>
              </a:schemeClr>
            </a:gs>
            <a:gs pos="97000">
              <a:schemeClr val="accent5">
                <a:lumMod val="25000"/>
                <a:lumOff val="75000"/>
              </a:schemeClr>
            </a:gs>
            <a:gs pos="35000">
              <a:schemeClr val="accent5">
                <a:lumMod val="75000"/>
                <a:lumOff val="2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3903699B-B9F5-4ED4-91B6-7582523FA7FD}">
      <dsp:nvSpPr>
        <dsp:cNvPr id="0" name=""/>
        <dsp:cNvSpPr/>
      </dsp:nvSpPr>
      <dsp:spPr>
        <a:xfrm rot="16200000">
          <a:off x="1969831" y="2354585"/>
          <a:ext cx="2041580" cy="2170081"/>
        </a:xfrm>
        <a:prstGeom prst="pieWedge">
          <a:avLst/>
        </a:prstGeom>
        <a:gradFill rotWithShape="0">
          <a:gsLst>
            <a:gs pos="0">
              <a:srgbClr val="39B7D8"/>
            </a:gs>
            <a:gs pos="100000">
              <a:srgbClr val="95EEFF"/>
            </a:gs>
          </a:gsLst>
          <a:lin ang="16200000" scaled="0"/>
        </a:gradFill>
        <a:ln>
          <a:solidFill>
            <a:srgbClr val="46AAC5"/>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67AB46AD-9692-406D-A1D4-44BD254E719D}">
      <dsp:nvSpPr>
        <dsp:cNvPr id="0" name=""/>
        <dsp:cNvSpPr/>
      </dsp:nvSpPr>
      <dsp:spPr>
        <a:xfrm>
          <a:off x="3812859" y="2007109"/>
          <a:ext cx="683514" cy="594360"/>
        </a:xfrm>
        <a:prstGeom prst="circularArrow">
          <a:avLst/>
        </a:prstGeom>
        <a:gradFill rotWithShape="0">
          <a:gsLst>
            <a:gs pos="0">
              <a:srgbClr val="4F81BD">
                <a:tint val="60000"/>
                <a:hueOff val="0"/>
                <a:satOff val="0"/>
                <a:lumOff val="0"/>
                <a:alphaOff val="0"/>
                <a:tint val="100000"/>
                <a:shade val="100000"/>
                <a:satMod val="130000"/>
              </a:srgbClr>
            </a:gs>
            <a:gs pos="100000">
              <a:srgbClr val="4F81BD">
                <a:tint val="60000"/>
                <a:hueOff val="0"/>
                <a:satOff val="0"/>
                <a:lumOff val="0"/>
                <a:alphaOff val="0"/>
                <a:tint val="50000"/>
                <a:shade val="100000"/>
                <a:satMod val="350000"/>
              </a:srgb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dsp:style>
    </dsp:sp>
    <dsp:sp modelId="{9AA24B15-B9AA-44FF-8739-944A3CE6A903}">
      <dsp:nvSpPr>
        <dsp:cNvPr id="0" name=""/>
        <dsp:cNvSpPr/>
      </dsp:nvSpPr>
      <dsp:spPr>
        <a:xfrm rot="10800000">
          <a:off x="3661215" y="1921528"/>
          <a:ext cx="932313" cy="884473"/>
        </a:xfrm>
        <a:prstGeom prst="ellipse">
          <a:avLst/>
        </a:prstGeom>
        <a:solidFill>
          <a:srgbClr val="C0504D"/>
        </a:solidFill>
        <a:ln w="25400" cap="flat" cmpd="sng" algn="ctr">
          <a:solidFill>
            <a:srgbClr val="C0504D">
              <a:shade val="50000"/>
            </a:srgbClr>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4#1">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3.xml><?xml version="1.0" encoding="utf-8"?>
<dgm:layoutDef xmlns:dgm="http://schemas.openxmlformats.org/drawingml/2006/diagram" xmlns:a="http://schemas.openxmlformats.org/drawingml/2006/main" uniqueId="urn:microsoft.com/office/officeart/2005/8/layout/cycle4#1">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F63AC7C1-729F-4E7C-843D-C25CA5D064AB}"/>
              </a:ext>
            </a:extLst>
          </p:cNvPr>
          <p:cNvSpPr>
            <a:spLocks noGrp="1" noChangeArrowheads="1"/>
          </p:cNvSpPr>
          <p:nvPr>
            <p:ph type="hdr" sz="quarter"/>
          </p:nvPr>
        </p:nvSpPr>
        <p:spPr bwMode="auto">
          <a:xfrm>
            <a:off x="0" y="0"/>
            <a:ext cx="3011488" cy="461963"/>
          </a:xfrm>
          <a:prstGeom prst="rect">
            <a:avLst/>
          </a:prstGeom>
          <a:noFill/>
          <a:ln w="9525">
            <a:noFill/>
            <a:miter lim="800000"/>
            <a:headEnd/>
            <a:tailEnd/>
          </a:ln>
          <a:effectLst/>
        </p:spPr>
        <p:txBody>
          <a:bodyPr vert="horz" wrap="square" lIns="92492" tIns="46246" rIns="92492" bIns="46246" numCol="1" anchor="t" anchorCtr="0" compatLnSpc="1">
            <a:prstTxWarp prst="textNoShape">
              <a:avLst/>
            </a:prstTxWarp>
          </a:bodyPr>
          <a:lstStyle>
            <a:lvl1pPr eaLnBrk="1" hangingPunct="1">
              <a:defRPr sz="1200">
                <a:latin typeface="Times New Roman" charset="0"/>
              </a:defRPr>
            </a:lvl1pPr>
          </a:lstStyle>
          <a:p>
            <a:pPr>
              <a:defRPr/>
            </a:pPr>
            <a:endParaRPr lang="en-US" dirty="0"/>
          </a:p>
        </p:txBody>
      </p:sp>
      <p:sp>
        <p:nvSpPr>
          <p:cNvPr id="5123" name="Rectangle 3">
            <a:extLst>
              <a:ext uri="{FF2B5EF4-FFF2-40B4-BE49-F238E27FC236}">
                <a16:creationId xmlns:a16="http://schemas.microsoft.com/office/drawing/2014/main" id="{4DA4C765-5BD7-4C2E-BA8D-C5151F95CF4F}"/>
              </a:ext>
            </a:extLst>
          </p:cNvPr>
          <p:cNvSpPr>
            <a:spLocks noGrp="1" noChangeArrowheads="1"/>
          </p:cNvSpPr>
          <p:nvPr>
            <p:ph type="dt" idx="1"/>
          </p:nvPr>
        </p:nvSpPr>
        <p:spPr bwMode="auto">
          <a:xfrm>
            <a:off x="3938588" y="0"/>
            <a:ext cx="3011487" cy="461963"/>
          </a:xfrm>
          <a:prstGeom prst="rect">
            <a:avLst/>
          </a:prstGeom>
          <a:noFill/>
          <a:ln w="9525">
            <a:noFill/>
            <a:miter lim="800000"/>
            <a:headEnd/>
            <a:tailEnd/>
          </a:ln>
          <a:effectLst/>
        </p:spPr>
        <p:txBody>
          <a:bodyPr vert="horz" wrap="square" lIns="92492" tIns="46246" rIns="92492" bIns="46246" numCol="1" anchor="t" anchorCtr="0" compatLnSpc="1">
            <a:prstTxWarp prst="textNoShape">
              <a:avLst/>
            </a:prstTxWarp>
          </a:bodyPr>
          <a:lstStyle>
            <a:lvl1pPr algn="r" eaLnBrk="1" hangingPunct="1">
              <a:defRPr sz="1200">
                <a:latin typeface="Times New Roman" charset="0"/>
              </a:defRPr>
            </a:lvl1pPr>
          </a:lstStyle>
          <a:p>
            <a:pPr>
              <a:defRPr/>
            </a:pPr>
            <a:endParaRPr lang="en-US" dirty="0"/>
          </a:p>
        </p:txBody>
      </p:sp>
      <p:sp>
        <p:nvSpPr>
          <p:cNvPr id="9220" name="Rectangle 4"/>
          <p:cNvSpPr>
            <a:spLocks noGrp="1" noRot="1" noChangeAspect="1" noChangeArrowheads="1" noTextEdit="1"/>
          </p:cNvSpPr>
          <p:nvPr>
            <p:ph type="sldImg" idx="2"/>
          </p:nvPr>
        </p:nvSpPr>
        <p:spPr bwMode="auto">
          <a:xfrm>
            <a:off x="396875" y="692150"/>
            <a:ext cx="6156325" cy="34639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5" name="Rectangle 5">
            <a:extLst>
              <a:ext uri="{FF2B5EF4-FFF2-40B4-BE49-F238E27FC236}">
                <a16:creationId xmlns:a16="http://schemas.microsoft.com/office/drawing/2014/main" id="{786B1FA0-BC99-4B49-9156-F493A9DEB7A5}"/>
              </a:ext>
            </a:extLst>
          </p:cNvPr>
          <p:cNvSpPr>
            <a:spLocks noGrp="1" noChangeArrowheads="1"/>
          </p:cNvSpPr>
          <p:nvPr>
            <p:ph type="body" sz="quarter" idx="3"/>
          </p:nvPr>
        </p:nvSpPr>
        <p:spPr bwMode="auto">
          <a:xfrm>
            <a:off x="927100" y="4387850"/>
            <a:ext cx="5095875" cy="4156075"/>
          </a:xfrm>
          <a:prstGeom prst="rect">
            <a:avLst/>
          </a:prstGeom>
          <a:noFill/>
          <a:ln w="9525">
            <a:noFill/>
            <a:miter lim="800000"/>
            <a:headEnd/>
            <a:tailEnd/>
          </a:ln>
          <a:effectLst/>
        </p:spPr>
        <p:txBody>
          <a:bodyPr vert="horz" wrap="square" lIns="92492" tIns="46246" rIns="92492" bIns="46246"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126" name="Rectangle 6">
            <a:extLst>
              <a:ext uri="{FF2B5EF4-FFF2-40B4-BE49-F238E27FC236}">
                <a16:creationId xmlns:a16="http://schemas.microsoft.com/office/drawing/2014/main" id="{1A2FBD6E-DF6B-46FA-86E4-879F70158899}"/>
              </a:ext>
            </a:extLst>
          </p:cNvPr>
          <p:cNvSpPr>
            <a:spLocks noGrp="1" noChangeArrowheads="1"/>
          </p:cNvSpPr>
          <p:nvPr>
            <p:ph type="ftr" sz="quarter" idx="4"/>
          </p:nvPr>
        </p:nvSpPr>
        <p:spPr bwMode="auto">
          <a:xfrm>
            <a:off x="0" y="8774113"/>
            <a:ext cx="3011488" cy="461962"/>
          </a:xfrm>
          <a:prstGeom prst="rect">
            <a:avLst/>
          </a:prstGeom>
          <a:noFill/>
          <a:ln w="9525">
            <a:noFill/>
            <a:miter lim="800000"/>
            <a:headEnd/>
            <a:tailEnd/>
          </a:ln>
          <a:effectLst/>
        </p:spPr>
        <p:txBody>
          <a:bodyPr vert="horz" wrap="square" lIns="92492" tIns="46246" rIns="92492" bIns="46246" numCol="1" anchor="b" anchorCtr="0" compatLnSpc="1">
            <a:prstTxWarp prst="textNoShape">
              <a:avLst/>
            </a:prstTxWarp>
          </a:bodyPr>
          <a:lstStyle>
            <a:lvl1pPr eaLnBrk="1" hangingPunct="1">
              <a:defRPr sz="1200">
                <a:latin typeface="Times New Roman" charset="0"/>
              </a:defRPr>
            </a:lvl1pPr>
          </a:lstStyle>
          <a:p>
            <a:pPr>
              <a:defRPr/>
            </a:pPr>
            <a:endParaRPr lang="en-US" dirty="0"/>
          </a:p>
        </p:txBody>
      </p:sp>
      <p:sp>
        <p:nvSpPr>
          <p:cNvPr id="5127" name="Rectangle 7">
            <a:extLst>
              <a:ext uri="{FF2B5EF4-FFF2-40B4-BE49-F238E27FC236}">
                <a16:creationId xmlns:a16="http://schemas.microsoft.com/office/drawing/2014/main" id="{AC1D0EB6-2112-43EB-98B5-18CD6B21C0AC}"/>
              </a:ext>
            </a:extLst>
          </p:cNvPr>
          <p:cNvSpPr>
            <a:spLocks noGrp="1" noChangeArrowheads="1"/>
          </p:cNvSpPr>
          <p:nvPr>
            <p:ph type="sldNum" sz="quarter" idx="5"/>
          </p:nvPr>
        </p:nvSpPr>
        <p:spPr bwMode="auto">
          <a:xfrm>
            <a:off x="3938588" y="8774113"/>
            <a:ext cx="3011487" cy="461962"/>
          </a:xfrm>
          <a:prstGeom prst="rect">
            <a:avLst/>
          </a:prstGeom>
          <a:noFill/>
          <a:ln w="9525">
            <a:noFill/>
            <a:miter lim="800000"/>
            <a:headEnd/>
            <a:tailEnd/>
          </a:ln>
          <a:effectLst/>
        </p:spPr>
        <p:txBody>
          <a:bodyPr vert="horz" wrap="square" lIns="92492" tIns="46246" rIns="92492" bIns="46246" numCol="1" anchor="b" anchorCtr="0" compatLnSpc="1">
            <a:prstTxWarp prst="textNoShape">
              <a:avLst/>
            </a:prstTxWarp>
          </a:bodyPr>
          <a:lstStyle>
            <a:lvl1pPr algn="r" eaLnBrk="1" hangingPunct="1">
              <a:defRPr sz="1200">
                <a:latin typeface="Times New Roman" charset="0"/>
              </a:defRPr>
            </a:lvl1pPr>
          </a:lstStyle>
          <a:p>
            <a:pPr>
              <a:defRPr/>
            </a:pPr>
            <a:fld id="{E38D97A2-0245-432C-9339-768B7CA258EA}" type="slidenum">
              <a:rPr lang="en-US"/>
              <a:pPr>
                <a:defRPr/>
              </a:pPr>
              <a:t>‹#›</a:t>
            </a:fld>
            <a:endParaRPr lang="en-US" dirty="0"/>
          </a:p>
        </p:txBody>
      </p:sp>
    </p:spTree>
    <p:extLst>
      <p:ext uri="{BB962C8B-B14F-4D97-AF65-F5344CB8AC3E}">
        <p14:creationId xmlns:p14="http://schemas.microsoft.com/office/powerpoint/2010/main" val="110790142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760" kern="1200">
        <a:solidFill>
          <a:schemeClr val="tx1"/>
        </a:solidFill>
        <a:latin typeface="Times New Roman" charset="0"/>
        <a:ea typeface="+mn-ea"/>
        <a:cs typeface="+mn-cs"/>
      </a:defRPr>
    </a:lvl1pPr>
    <a:lvl2pPr marL="670530" algn="l" rtl="0" eaLnBrk="0" fontAlgn="base" hangingPunct="0">
      <a:spcBef>
        <a:spcPct val="30000"/>
      </a:spcBef>
      <a:spcAft>
        <a:spcPct val="0"/>
      </a:spcAft>
      <a:defRPr sz="1760" kern="1200">
        <a:solidFill>
          <a:schemeClr val="tx1"/>
        </a:solidFill>
        <a:latin typeface="Times New Roman" charset="0"/>
        <a:ea typeface="+mn-ea"/>
        <a:cs typeface="+mn-cs"/>
      </a:defRPr>
    </a:lvl2pPr>
    <a:lvl3pPr marL="1341059" algn="l" rtl="0" eaLnBrk="0" fontAlgn="base" hangingPunct="0">
      <a:spcBef>
        <a:spcPct val="30000"/>
      </a:spcBef>
      <a:spcAft>
        <a:spcPct val="0"/>
      </a:spcAft>
      <a:defRPr sz="1760" kern="1200">
        <a:solidFill>
          <a:schemeClr val="tx1"/>
        </a:solidFill>
        <a:latin typeface="Times New Roman" charset="0"/>
        <a:ea typeface="+mn-ea"/>
        <a:cs typeface="+mn-cs"/>
      </a:defRPr>
    </a:lvl3pPr>
    <a:lvl4pPr marL="2011589" algn="l" rtl="0" eaLnBrk="0" fontAlgn="base" hangingPunct="0">
      <a:spcBef>
        <a:spcPct val="30000"/>
      </a:spcBef>
      <a:spcAft>
        <a:spcPct val="0"/>
      </a:spcAft>
      <a:defRPr sz="1760" kern="1200">
        <a:solidFill>
          <a:schemeClr val="tx1"/>
        </a:solidFill>
        <a:latin typeface="Times New Roman" charset="0"/>
        <a:ea typeface="+mn-ea"/>
        <a:cs typeface="+mn-cs"/>
      </a:defRPr>
    </a:lvl4pPr>
    <a:lvl5pPr marL="2682118" algn="l" rtl="0" eaLnBrk="0" fontAlgn="base" hangingPunct="0">
      <a:spcBef>
        <a:spcPct val="30000"/>
      </a:spcBef>
      <a:spcAft>
        <a:spcPct val="0"/>
      </a:spcAft>
      <a:defRPr sz="1760" kern="1200">
        <a:solidFill>
          <a:schemeClr val="tx1"/>
        </a:solidFill>
        <a:latin typeface="Times New Roman" charset="0"/>
        <a:ea typeface="+mn-ea"/>
        <a:cs typeface="+mn-cs"/>
      </a:defRPr>
    </a:lvl5pPr>
    <a:lvl6pPr marL="3352648" algn="l" defTabSz="1341059" rtl="0" eaLnBrk="1" latinLnBrk="0" hangingPunct="1">
      <a:defRPr sz="1760" kern="1200">
        <a:solidFill>
          <a:schemeClr val="tx1"/>
        </a:solidFill>
        <a:latin typeface="+mn-lt"/>
        <a:ea typeface="+mn-ea"/>
        <a:cs typeface="+mn-cs"/>
      </a:defRPr>
    </a:lvl6pPr>
    <a:lvl7pPr marL="4023177" algn="l" defTabSz="1341059" rtl="0" eaLnBrk="1" latinLnBrk="0" hangingPunct="1">
      <a:defRPr sz="1760" kern="1200">
        <a:solidFill>
          <a:schemeClr val="tx1"/>
        </a:solidFill>
        <a:latin typeface="+mn-lt"/>
        <a:ea typeface="+mn-ea"/>
        <a:cs typeface="+mn-cs"/>
      </a:defRPr>
    </a:lvl7pPr>
    <a:lvl8pPr marL="4693707" algn="l" defTabSz="1341059" rtl="0" eaLnBrk="1" latinLnBrk="0" hangingPunct="1">
      <a:defRPr sz="1760" kern="1200">
        <a:solidFill>
          <a:schemeClr val="tx1"/>
        </a:solidFill>
        <a:latin typeface="+mn-lt"/>
        <a:ea typeface="+mn-ea"/>
        <a:cs typeface="+mn-cs"/>
      </a:defRPr>
    </a:lvl8pPr>
    <a:lvl9pPr marL="5364236" algn="l" defTabSz="1341059" rtl="0" eaLnBrk="1" latinLnBrk="0" hangingPunct="1">
      <a:defRPr sz="176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E38D97A2-0245-432C-9339-768B7CA258EA}" type="slidenum">
              <a:rPr lang="en-US" smtClean="0"/>
              <a:pPr>
                <a:defRPr/>
              </a:pPr>
              <a:t>1</a:t>
            </a:fld>
            <a:endParaRPr lang="en-US" dirty="0"/>
          </a:p>
        </p:txBody>
      </p:sp>
    </p:spTree>
    <p:extLst>
      <p:ext uri="{BB962C8B-B14F-4D97-AF65-F5344CB8AC3E}">
        <p14:creationId xmlns:p14="http://schemas.microsoft.com/office/powerpoint/2010/main" val="41799416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E38D97A2-0245-432C-9339-768B7CA258EA}" type="slidenum">
              <a:rPr lang="en-US" smtClean="0"/>
              <a:pPr>
                <a:defRPr/>
              </a:pPr>
              <a:t>10</a:t>
            </a:fld>
            <a:endParaRPr lang="en-US" dirty="0"/>
          </a:p>
        </p:txBody>
      </p:sp>
    </p:spTree>
    <p:extLst>
      <p:ext uri="{BB962C8B-B14F-4D97-AF65-F5344CB8AC3E}">
        <p14:creationId xmlns:p14="http://schemas.microsoft.com/office/powerpoint/2010/main" val="25411267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E38D97A2-0245-432C-9339-768B7CA258EA}" type="slidenum">
              <a:rPr lang="en-US" smtClean="0"/>
              <a:pPr>
                <a:defRPr/>
              </a:pPr>
              <a:t>11</a:t>
            </a:fld>
            <a:endParaRPr lang="en-US" dirty="0"/>
          </a:p>
        </p:txBody>
      </p:sp>
    </p:spTree>
    <p:extLst>
      <p:ext uri="{BB962C8B-B14F-4D97-AF65-F5344CB8AC3E}">
        <p14:creationId xmlns:p14="http://schemas.microsoft.com/office/powerpoint/2010/main" val="17708070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E38D97A2-0245-432C-9339-768B7CA258EA}" type="slidenum">
              <a:rPr lang="en-US" smtClean="0"/>
              <a:pPr>
                <a:defRPr/>
              </a:pPr>
              <a:t>12</a:t>
            </a:fld>
            <a:endParaRPr lang="en-US" dirty="0"/>
          </a:p>
        </p:txBody>
      </p:sp>
    </p:spTree>
    <p:extLst>
      <p:ext uri="{BB962C8B-B14F-4D97-AF65-F5344CB8AC3E}">
        <p14:creationId xmlns:p14="http://schemas.microsoft.com/office/powerpoint/2010/main" val="9141762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E38D97A2-0245-432C-9339-768B7CA258EA}" type="slidenum">
              <a:rPr lang="en-US" smtClean="0"/>
              <a:pPr>
                <a:defRPr/>
              </a:pPr>
              <a:t>13</a:t>
            </a:fld>
            <a:endParaRPr lang="en-US" dirty="0"/>
          </a:p>
        </p:txBody>
      </p:sp>
    </p:spTree>
    <p:extLst>
      <p:ext uri="{BB962C8B-B14F-4D97-AF65-F5344CB8AC3E}">
        <p14:creationId xmlns:p14="http://schemas.microsoft.com/office/powerpoint/2010/main" val="40800293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E38D97A2-0245-432C-9339-768B7CA258EA}" type="slidenum">
              <a:rPr lang="en-US" smtClean="0"/>
              <a:pPr>
                <a:defRPr/>
              </a:pPr>
              <a:t>14</a:t>
            </a:fld>
            <a:endParaRPr lang="en-US" dirty="0"/>
          </a:p>
        </p:txBody>
      </p:sp>
    </p:spTree>
    <p:extLst>
      <p:ext uri="{BB962C8B-B14F-4D97-AF65-F5344CB8AC3E}">
        <p14:creationId xmlns:p14="http://schemas.microsoft.com/office/powerpoint/2010/main" val="25890822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E38D97A2-0245-432C-9339-768B7CA258EA}" type="slidenum">
              <a:rPr lang="en-US" smtClean="0"/>
              <a:pPr>
                <a:defRPr/>
              </a:pPr>
              <a:t>15</a:t>
            </a:fld>
            <a:endParaRPr lang="en-US" dirty="0"/>
          </a:p>
        </p:txBody>
      </p:sp>
    </p:spTree>
    <p:extLst>
      <p:ext uri="{BB962C8B-B14F-4D97-AF65-F5344CB8AC3E}">
        <p14:creationId xmlns:p14="http://schemas.microsoft.com/office/powerpoint/2010/main" val="23457916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E38D97A2-0245-432C-9339-768B7CA258EA}" type="slidenum">
              <a:rPr lang="en-US" smtClean="0"/>
              <a:pPr>
                <a:defRPr/>
              </a:pPr>
              <a:t>16</a:t>
            </a:fld>
            <a:endParaRPr lang="en-US" dirty="0"/>
          </a:p>
        </p:txBody>
      </p:sp>
    </p:spTree>
    <p:extLst>
      <p:ext uri="{BB962C8B-B14F-4D97-AF65-F5344CB8AC3E}">
        <p14:creationId xmlns:p14="http://schemas.microsoft.com/office/powerpoint/2010/main" val="8708509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E38D97A2-0245-432C-9339-768B7CA258EA}" type="slidenum">
              <a:rPr lang="en-US" smtClean="0"/>
              <a:pPr>
                <a:defRPr/>
              </a:pPr>
              <a:t>17</a:t>
            </a:fld>
            <a:endParaRPr lang="en-US" dirty="0"/>
          </a:p>
        </p:txBody>
      </p:sp>
    </p:spTree>
    <p:extLst>
      <p:ext uri="{BB962C8B-B14F-4D97-AF65-F5344CB8AC3E}">
        <p14:creationId xmlns:p14="http://schemas.microsoft.com/office/powerpoint/2010/main" val="23099440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E38D97A2-0245-432C-9339-768B7CA258EA}" type="slidenum">
              <a:rPr lang="en-US" smtClean="0"/>
              <a:pPr>
                <a:defRPr/>
              </a:pPr>
              <a:t>2</a:t>
            </a:fld>
            <a:endParaRPr lang="en-US" dirty="0"/>
          </a:p>
        </p:txBody>
      </p:sp>
    </p:spTree>
    <p:extLst>
      <p:ext uri="{BB962C8B-B14F-4D97-AF65-F5344CB8AC3E}">
        <p14:creationId xmlns:p14="http://schemas.microsoft.com/office/powerpoint/2010/main" val="40197213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E38D97A2-0245-432C-9339-768B7CA258EA}" type="slidenum">
              <a:rPr lang="en-US" smtClean="0"/>
              <a:pPr>
                <a:defRPr/>
              </a:pPr>
              <a:t>3</a:t>
            </a:fld>
            <a:endParaRPr lang="en-US" dirty="0"/>
          </a:p>
        </p:txBody>
      </p:sp>
    </p:spTree>
    <p:extLst>
      <p:ext uri="{BB962C8B-B14F-4D97-AF65-F5344CB8AC3E}">
        <p14:creationId xmlns:p14="http://schemas.microsoft.com/office/powerpoint/2010/main" val="24031355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BE108F33-2315-4BAE-AF1D-56DEE9621594}" type="slidenum">
              <a:rPr lang="en-CA" smtClean="0">
                <a:solidFill>
                  <a:prstClr val="black"/>
                </a:solidFill>
                <a:latin typeface="Calibri" panose="020F0502020204030204"/>
              </a:rPr>
              <a:pPr/>
              <a:t>4</a:t>
            </a:fld>
            <a:endParaRPr lang="en-CA" dirty="0">
              <a:solidFill>
                <a:prstClr val="black"/>
              </a:solidFill>
              <a:latin typeface="Calibri" panose="020F0502020204030204"/>
            </a:endParaRPr>
          </a:p>
        </p:txBody>
      </p:sp>
    </p:spTree>
    <p:extLst>
      <p:ext uri="{BB962C8B-B14F-4D97-AF65-F5344CB8AC3E}">
        <p14:creationId xmlns:p14="http://schemas.microsoft.com/office/powerpoint/2010/main" val="29443728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a:p>
            <a:endParaRPr lang="en-CA" dirty="0"/>
          </a:p>
        </p:txBody>
      </p:sp>
      <p:sp>
        <p:nvSpPr>
          <p:cNvPr id="4" name="Slide Number Placeholder 3"/>
          <p:cNvSpPr>
            <a:spLocks noGrp="1"/>
          </p:cNvSpPr>
          <p:nvPr>
            <p:ph type="sldNum" sz="quarter" idx="5"/>
          </p:nvPr>
        </p:nvSpPr>
        <p:spPr/>
        <p:txBody>
          <a:bodyPr/>
          <a:lstStyle/>
          <a:p>
            <a:pPr>
              <a:defRPr/>
            </a:pPr>
            <a:fld id="{F46B3B94-ACDB-DF48-8C35-E89F110F3967}" type="slidenum">
              <a:rPr lang="en-US" smtClean="0"/>
              <a:pPr>
                <a:defRPr/>
              </a:pPr>
              <a:t>5</a:t>
            </a:fld>
            <a:endParaRPr lang="en-US" dirty="0"/>
          </a:p>
        </p:txBody>
      </p:sp>
    </p:spTree>
    <p:extLst>
      <p:ext uri="{BB962C8B-B14F-4D97-AF65-F5344CB8AC3E}">
        <p14:creationId xmlns:p14="http://schemas.microsoft.com/office/powerpoint/2010/main" val="22201537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E38D97A2-0245-432C-9339-768B7CA258EA}" type="slidenum">
              <a:rPr lang="en-US" smtClean="0"/>
              <a:pPr>
                <a:defRPr/>
              </a:pPr>
              <a:t>6</a:t>
            </a:fld>
            <a:endParaRPr lang="en-US" dirty="0"/>
          </a:p>
        </p:txBody>
      </p:sp>
    </p:spTree>
    <p:extLst>
      <p:ext uri="{BB962C8B-B14F-4D97-AF65-F5344CB8AC3E}">
        <p14:creationId xmlns:p14="http://schemas.microsoft.com/office/powerpoint/2010/main" val="36936090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CA" b="1" dirty="0">
                <a:solidFill>
                  <a:srgbClr val="FF0000"/>
                </a:solidFill>
              </a:rPr>
              <a:t>YOUTUBE</a:t>
            </a:r>
            <a:r>
              <a:rPr lang="en-CA" b="1" baseline="0" dirty="0">
                <a:solidFill>
                  <a:srgbClr val="FF0000"/>
                </a:solidFill>
              </a:rPr>
              <a:t> LINK : </a:t>
            </a:r>
            <a:r>
              <a:rPr lang="en-CA" b="1" dirty="0">
                <a:solidFill>
                  <a:srgbClr val="FF0000"/>
                </a:solidFill>
              </a:rPr>
              <a:t>https://www.youtube.com/watch?v=2YiB7gRjmbQ&amp;feature=youtu.be</a:t>
            </a:r>
          </a:p>
          <a:p>
            <a:endParaRPr lang="en-CA" dirty="0"/>
          </a:p>
        </p:txBody>
      </p:sp>
      <p:sp>
        <p:nvSpPr>
          <p:cNvPr id="4" name="Slide Number Placeholder 3"/>
          <p:cNvSpPr>
            <a:spLocks noGrp="1"/>
          </p:cNvSpPr>
          <p:nvPr>
            <p:ph type="sldNum" sz="quarter" idx="10"/>
          </p:nvPr>
        </p:nvSpPr>
        <p:spPr/>
        <p:txBody>
          <a:bodyPr/>
          <a:lstStyle/>
          <a:p>
            <a:pPr>
              <a:defRPr/>
            </a:pPr>
            <a:fld id="{E38D97A2-0245-432C-9339-768B7CA258EA}" type="slidenum">
              <a:rPr lang="en-US" smtClean="0"/>
              <a:pPr>
                <a:defRPr/>
              </a:pPr>
              <a:t>7</a:t>
            </a:fld>
            <a:endParaRPr lang="en-US" dirty="0"/>
          </a:p>
        </p:txBody>
      </p:sp>
    </p:spTree>
    <p:extLst>
      <p:ext uri="{BB962C8B-B14F-4D97-AF65-F5344CB8AC3E}">
        <p14:creationId xmlns:p14="http://schemas.microsoft.com/office/powerpoint/2010/main" val="6052882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E38D97A2-0245-432C-9339-768B7CA258EA}" type="slidenum">
              <a:rPr lang="en-US" smtClean="0"/>
              <a:pPr>
                <a:defRPr/>
              </a:pPr>
              <a:t>8</a:t>
            </a:fld>
            <a:endParaRPr lang="en-US" dirty="0"/>
          </a:p>
        </p:txBody>
      </p:sp>
    </p:spTree>
    <p:extLst>
      <p:ext uri="{BB962C8B-B14F-4D97-AF65-F5344CB8AC3E}">
        <p14:creationId xmlns:p14="http://schemas.microsoft.com/office/powerpoint/2010/main" val="13195583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E38D97A2-0245-432C-9339-768B7CA258EA}" type="slidenum">
              <a:rPr lang="en-US" smtClean="0"/>
              <a:pPr>
                <a:defRPr/>
              </a:pPr>
              <a:t>9</a:t>
            </a:fld>
            <a:endParaRPr lang="en-US" dirty="0"/>
          </a:p>
        </p:txBody>
      </p:sp>
    </p:spTree>
    <p:extLst>
      <p:ext uri="{BB962C8B-B14F-4D97-AF65-F5344CB8AC3E}">
        <p14:creationId xmlns:p14="http://schemas.microsoft.com/office/powerpoint/2010/main" val="10865554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6050B1F4-D2C6-CD42-B775-3CAEE670F920}"/>
              </a:ext>
            </a:extLst>
          </p:cNvPr>
          <p:cNvCxnSpPr/>
          <p:nvPr userDrawn="1"/>
        </p:nvCxnSpPr>
        <p:spPr>
          <a:xfrm>
            <a:off x="1477717" y="4712547"/>
            <a:ext cx="10561320" cy="0"/>
          </a:xfrm>
          <a:prstGeom prst="line">
            <a:avLst/>
          </a:prstGeom>
          <a:ln w="34925">
            <a:solidFill>
              <a:srgbClr val="C3D941"/>
            </a:solidFill>
          </a:ln>
        </p:spPr>
        <p:style>
          <a:lnRef idx="1">
            <a:schemeClr val="accent1"/>
          </a:lnRef>
          <a:fillRef idx="0">
            <a:schemeClr val="accent1"/>
          </a:fillRef>
          <a:effectRef idx="0">
            <a:schemeClr val="accent1"/>
          </a:effectRef>
          <a:fontRef idx="minor">
            <a:schemeClr val="tx1"/>
          </a:fontRef>
        </p:style>
      </p:cxnSp>
      <p:pic>
        <p:nvPicPr>
          <p:cNvPr id="5" name="Picture 5" descr="A close up of a logo&#10;&#10;Description automatically generated"/>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15812" y="9399483"/>
            <a:ext cx="16003410" cy="42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descr="A close up of an object&#10;&#10;Description automatically generate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15813" y="8712624"/>
            <a:ext cx="16000307" cy="456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0"/>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915812" y="183939"/>
            <a:ext cx="16003410" cy="1601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027"/>
          <p:cNvSpPr>
            <a:spLocks noGrp="1" noChangeArrowheads="1"/>
          </p:cNvSpPr>
          <p:nvPr>
            <p:ph type="subTitle" idx="1"/>
          </p:nvPr>
        </p:nvSpPr>
        <p:spPr>
          <a:xfrm>
            <a:off x="1341120" y="4855739"/>
            <a:ext cx="12517120" cy="2570480"/>
          </a:xfrm>
        </p:spPr>
        <p:txBody>
          <a:bodyPr/>
          <a:lstStyle>
            <a:lvl1pPr marL="0" indent="0" algn="l">
              <a:buFontTx/>
              <a:buNone/>
              <a:defRPr sz="2640">
                <a:solidFill>
                  <a:srgbClr val="3F464A"/>
                </a:solidFill>
              </a:defRPr>
            </a:lvl1pPr>
          </a:lstStyle>
          <a:p>
            <a:r>
              <a:rPr lang="en-US" dirty="0"/>
              <a:t>Click to edit Master subtitle style</a:t>
            </a:r>
          </a:p>
        </p:txBody>
      </p:sp>
      <p:sp>
        <p:nvSpPr>
          <p:cNvPr id="7" name="Rectangle 1026"/>
          <p:cNvSpPr>
            <a:spLocks noGrp="1" noChangeArrowheads="1"/>
          </p:cNvSpPr>
          <p:nvPr>
            <p:ph type="ctrTitle"/>
          </p:nvPr>
        </p:nvSpPr>
        <p:spPr>
          <a:xfrm>
            <a:off x="1341120" y="3352800"/>
            <a:ext cx="15199360" cy="1676400"/>
          </a:xfrm>
        </p:spPr>
        <p:txBody>
          <a:bodyPr/>
          <a:lstStyle>
            <a:lvl1pPr algn="l">
              <a:defRPr sz="5280" b="0">
                <a:solidFill>
                  <a:srgbClr val="3F464A"/>
                </a:solidFill>
              </a:defRPr>
            </a:lvl1pPr>
          </a:lstStyle>
          <a:p>
            <a:r>
              <a:rPr lang="en-US" dirty="0"/>
              <a:t>Click to edit Master title style</a:t>
            </a:r>
          </a:p>
        </p:txBody>
      </p:sp>
    </p:spTree>
    <p:extLst>
      <p:ext uri="{BB962C8B-B14F-4D97-AF65-F5344CB8AC3E}">
        <p14:creationId xmlns:p14="http://schemas.microsoft.com/office/powerpoint/2010/main" val="14277728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C93578FA-F211-5445-82DF-42F61F20B3A7}"/>
              </a:ext>
            </a:extLst>
          </p:cNvPr>
          <p:cNvCxnSpPr>
            <a:cxnSpLocks/>
          </p:cNvCxnSpPr>
          <p:nvPr userDrawn="1"/>
        </p:nvCxnSpPr>
        <p:spPr>
          <a:xfrm>
            <a:off x="3504920" y="7352877"/>
            <a:ext cx="6985000" cy="0"/>
          </a:xfrm>
          <a:prstGeom prst="line">
            <a:avLst/>
          </a:prstGeom>
          <a:ln w="34925">
            <a:solidFill>
              <a:srgbClr val="C3D941"/>
            </a:solidFill>
          </a:ln>
        </p:spPr>
        <p:style>
          <a:lnRef idx="1">
            <a:schemeClr val="accent1"/>
          </a:lnRef>
          <a:fillRef idx="0">
            <a:schemeClr val="accent1"/>
          </a:fillRef>
          <a:effectRef idx="0">
            <a:schemeClr val="accent1"/>
          </a:effectRef>
          <a:fontRef idx="minor">
            <a:schemeClr val="tx1"/>
          </a:fontRef>
        </p:style>
      </p:cxnSp>
      <p:sp>
        <p:nvSpPr>
          <p:cNvPr id="4" name="Text Placeholder 3"/>
          <p:cNvSpPr>
            <a:spLocks noGrp="1"/>
          </p:cNvSpPr>
          <p:nvPr>
            <p:ph type="body" sz="half" idx="2"/>
          </p:nvPr>
        </p:nvSpPr>
        <p:spPr>
          <a:xfrm>
            <a:off x="3504918" y="7352658"/>
            <a:ext cx="10728960" cy="1064738"/>
          </a:xfrm>
          <a:prstGeom prst="rect">
            <a:avLst/>
          </a:prstGeom>
        </p:spPr>
        <p:txBody>
          <a:bodyPr/>
          <a:lstStyle>
            <a:lvl1pPr marL="0" indent="0">
              <a:buNone/>
              <a:defRPr sz="2053">
                <a:solidFill>
                  <a:srgbClr val="3F464A"/>
                </a:solidFill>
              </a:defRPr>
            </a:lvl1pPr>
            <a:lvl2pPr marL="670575" indent="0">
              <a:buNone/>
              <a:defRPr sz="1760"/>
            </a:lvl2pPr>
            <a:lvl3pPr marL="1341150" indent="0">
              <a:buNone/>
              <a:defRPr sz="1467"/>
            </a:lvl3pPr>
            <a:lvl4pPr marL="2011726" indent="0">
              <a:buNone/>
              <a:defRPr sz="1320"/>
            </a:lvl4pPr>
            <a:lvl5pPr marL="2682301" indent="0">
              <a:buNone/>
              <a:defRPr sz="1320"/>
            </a:lvl5pPr>
            <a:lvl6pPr marL="3352876" indent="0">
              <a:buNone/>
              <a:defRPr sz="1320"/>
            </a:lvl6pPr>
            <a:lvl7pPr marL="4023451" indent="0">
              <a:buNone/>
              <a:defRPr sz="1320"/>
            </a:lvl7pPr>
            <a:lvl8pPr marL="4694027" indent="0">
              <a:buNone/>
              <a:defRPr sz="1320"/>
            </a:lvl8pPr>
            <a:lvl9pPr marL="5364602" indent="0">
              <a:buNone/>
              <a:defRPr sz="1320"/>
            </a:lvl9pPr>
          </a:lstStyle>
          <a:p>
            <a:pPr lvl="0"/>
            <a:r>
              <a:rPr lang="en-US" dirty="0"/>
              <a:t>Click to edit Master text styles</a:t>
            </a:r>
          </a:p>
        </p:txBody>
      </p:sp>
      <p:sp>
        <p:nvSpPr>
          <p:cNvPr id="2" name="Title 1"/>
          <p:cNvSpPr>
            <a:spLocks noGrp="1"/>
          </p:cNvSpPr>
          <p:nvPr>
            <p:ph type="title"/>
          </p:nvPr>
        </p:nvSpPr>
        <p:spPr>
          <a:xfrm>
            <a:off x="3504918" y="6521442"/>
            <a:ext cx="10728960" cy="831216"/>
          </a:xfrm>
          <a:prstGeom prst="rect">
            <a:avLst/>
          </a:prstGeom>
        </p:spPr>
        <p:txBody>
          <a:bodyPr anchor="b"/>
          <a:lstStyle>
            <a:lvl1pPr algn="l">
              <a:defRPr sz="2933" b="1">
                <a:solidFill>
                  <a:srgbClr val="3F464A"/>
                </a:solidFill>
              </a:defRPr>
            </a:lvl1pPr>
          </a:lstStyle>
          <a:p>
            <a:r>
              <a:rPr lang="en-US" dirty="0"/>
              <a:t>Click to edit Master title style</a:t>
            </a:r>
          </a:p>
        </p:txBody>
      </p:sp>
      <p:sp>
        <p:nvSpPr>
          <p:cNvPr id="3" name="Picture Placeholder 2"/>
          <p:cNvSpPr>
            <a:spLocks noGrp="1"/>
          </p:cNvSpPr>
          <p:nvPr>
            <p:ph type="pic" idx="1"/>
          </p:nvPr>
        </p:nvSpPr>
        <p:spPr>
          <a:xfrm>
            <a:off x="3504918" y="707741"/>
            <a:ext cx="10728960" cy="5706599"/>
          </a:xfrm>
          <a:prstGeom prst="rect">
            <a:avLst/>
          </a:prstGeom>
        </p:spPr>
        <p:txBody>
          <a:bodyPr/>
          <a:lstStyle>
            <a:lvl1pPr marL="0" indent="0">
              <a:buNone/>
              <a:defRPr sz="4693"/>
            </a:lvl1pPr>
            <a:lvl2pPr marL="670575" indent="0">
              <a:buNone/>
              <a:defRPr sz="4107"/>
            </a:lvl2pPr>
            <a:lvl3pPr marL="1341150" indent="0">
              <a:buNone/>
              <a:defRPr sz="3520"/>
            </a:lvl3pPr>
            <a:lvl4pPr marL="2011726" indent="0">
              <a:buNone/>
              <a:defRPr sz="2933"/>
            </a:lvl4pPr>
            <a:lvl5pPr marL="2682301" indent="0">
              <a:buNone/>
              <a:defRPr sz="2933"/>
            </a:lvl5pPr>
            <a:lvl6pPr marL="3352876" indent="0">
              <a:buNone/>
              <a:defRPr sz="2933"/>
            </a:lvl6pPr>
            <a:lvl7pPr marL="4023451" indent="0">
              <a:buNone/>
              <a:defRPr sz="2933"/>
            </a:lvl7pPr>
            <a:lvl8pPr marL="4694027" indent="0">
              <a:buNone/>
              <a:defRPr sz="2933"/>
            </a:lvl8pPr>
            <a:lvl9pPr marL="5364602" indent="0">
              <a:buNone/>
              <a:defRPr sz="2933"/>
            </a:lvl9pPr>
          </a:lstStyle>
          <a:p>
            <a:pPr lvl="0"/>
            <a:r>
              <a:rPr lang="en-US" noProof="0" dirty="0"/>
              <a:t>Click icon to add picture</a:t>
            </a:r>
          </a:p>
        </p:txBody>
      </p:sp>
    </p:spTree>
    <p:extLst>
      <p:ext uri="{BB962C8B-B14F-4D97-AF65-F5344CB8AC3E}">
        <p14:creationId xmlns:p14="http://schemas.microsoft.com/office/powerpoint/2010/main" val="24598518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Title Only" type="titleOnly">
  <p:cSld name="1_Title Only">
    <p:spTree>
      <p:nvGrpSpPr>
        <p:cNvPr id="1" name="Shape 47"/>
        <p:cNvGrpSpPr/>
        <p:nvPr/>
      </p:nvGrpSpPr>
      <p:grpSpPr>
        <a:xfrm>
          <a:off x="0" y="0"/>
          <a:ext cx="0" cy="0"/>
          <a:chOff x="0" y="0"/>
          <a:chExt cx="0" cy="0"/>
        </a:xfrm>
      </p:grpSpPr>
      <p:sp>
        <p:nvSpPr>
          <p:cNvPr id="48" name="Google Shape;48;p18"/>
          <p:cNvSpPr txBox="1">
            <a:spLocks noGrp="1"/>
          </p:cNvSpPr>
          <p:nvPr>
            <p:ph type="title"/>
          </p:nvPr>
        </p:nvSpPr>
        <p:spPr>
          <a:xfrm>
            <a:off x="291217" y="3616166"/>
            <a:ext cx="5276999" cy="138123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9042269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229360" y="9322650"/>
            <a:ext cx="4023360" cy="535517"/>
          </a:xfrm>
          <a:prstGeom prst="rect">
            <a:avLst/>
          </a:prstGeom>
        </p:spPr>
        <p:txBody>
          <a:bodyPr/>
          <a:lstStyle/>
          <a:p>
            <a:pPr defTabSz="457200">
              <a:buClrTx/>
            </a:pPr>
            <a:fld id="{EE5C22E3-B18D-466F-8BFC-8F7ACA799F97}" type="datetimeFigureOut">
              <a:rPr lang="en-CA" sz="1800" kern="1200" smtClean="0">
                <a:solidFill>
                  <a:prstClr val="black"/>
                </a:solidFill>
                <a:latin typeface="Calibri" panose="020F0502020204030204"/>
                <a:ea typeface="+mn-ea"/>
                <a:cs typeface="+mn-cs"/>
              </a:rPr>
              <a:pPr defTabSz="457200">
                <a:buClrTx/>
              </a:pPr>
              <a:t>2021-02-23</a:t>
            </a:fld>
            <a:endParaRPr lang="en-CA" sz="1800" kern="1200" dirty="0">
              <a:solidFill>
                <a:prstClr val="black"/>
              </a:solidFill>
              <a:latin typeface="Calibri" panose="020F0502020204030204"/>
              <a:ea typeface="+mn-ea"/>
              <a:cs typeface="+mn-cs"/>
            </a:endParaRPr>
          </a:p>
        </p:txBody>
      </p:sp>
      <p:sp>
        <p:nvSpPr>
          <p:cNvPr id="3" name="Footer Placeholder 2"/>
          <p:cNvSpPr>
            <a:spLocks noGrp="1"/>
          </p:cNvSpPr>
          <p:nvPr>
            <p:ph type="ftr" sz="quarter" idx="11"/>
          </p:nvPr>
        </p:nvSpPr>
        <p:spPr>
          <a:xfrm>
            <a:off x="5923280" y="9322650"/>
            <a:ext cx="6035040" cy="535517"/>
          </a:xfrm>
          <a:prstGeom prst="rect">
            <a:avLst/>
          </a:prstGeom>
        </p:spPr>
        <p:txBody>
          <a:bodyPr/>
          <a:lstStyle/>
          <a:p>
            <a:pPr defTabSz="457200">
              <a:buClrTx/>
            </a:pPr>
            <a:endParaRPr lang="en-CA" sz="1800" kern="1200" dirty="0">
              <a:solidFill>
                <a:prstClr val="black"/>
              </a:solidFill>
              <a:latin typeface="Calibri" panose="020F0502020204030204"/>
              <a:ea typeface="+mn-ea"/>
              <a:cs typeface="+mn-cs"/>
            </a:endParaRPr>
          </a:p>
        </p:txBody>
      </p:sp>
      <p:sp>
        <p:nvSpPr>
          <p:cNvPr id="4" name="Slide Number Placeholder 3"/>
          <p:cNvSpPr>
            <a:spLocks noGrp="1"/>
          </p:cNvSpPr>
          <p:nvPr>
            <p:ph type="sldNum" sz="quarter" idx="12"/>
          </p:nvPr>
        </p:nvSpPr>
        <p:spPr>
          <a:xfrm>
            <a:off x="12628880" y="9322650"/>
            <a:ext cx="4023360" cy="535517"/>
          </a:xfrm>
          <a:prstGeom prst="rect">
            <a:avLst/>
          </a:prstGeom>
        </p:spPr>
        <p:txBody>
          <a:bodyPr/>
          <a:lstStyle/>
          <a:p>
            <a:pPr defTabSz="457200">
              <a:buClrTx/>
            </a:pPr>
            <a:fld id="{81DA9B8B-C6F6-4575-A86F-973BB8E3E2E9}" type="slidenum">
              <a:rPr lang="en-CA" sz="1800" kern="1200" smtClean="0">
                <a:solidFill>
                  <a:prstClr val="black"/>
                </a:solidFill>
                <a:latin typeface="Calibri" panose="020F0502020204030204"/>
                <a:ea typeface="+mn-ea"/>
                <a:cs typeface="+mn-cs"/>
              </a:rPr>
              <a:pPr defTabSz="457200">
                <a:buClrTx/>
              </a:pPr>
              <a:t>‹#›</a:t>
            </a:fld>
            <a:endParaRPr lang="en-CA" sz="1800" kern="1200" dirty="0">
              <a:solidFill>
                <a:prstClr val="black"/>
              </a:solidFill>
              <a:latin typeface="Calibri" panose="020F0502020204030204"/>
              <a:ea typeface="+mn-ea"/>
              <a:cs typeface="+mn-cs"/>
            </a:endParaRPr>
          </a:p>
        </p:txBody>
      </p:sp>
      <p:cxnSp>
        <p:nvCxnSpPr>
          <p:cNvPr id="5" name="Straight Connector 4">
            <a:extLst>
              <a:ext uri="{FF2B5EF4-FFF2-40B4-BE49-F238E27FC236}">
                <a16:creationId xmlns:a16="http://schemas.microsoft.com/office/drawing/2014/main" id="{0A5C3D9B-12BE-4913-8FE7-3377E36B01E7}"/>
              </a:ext>
            </a:extLst>
          </p:cNvPr>
          <p:cNvCxnSpPr>
            <a:cxnSpLocks/>
          </p:cNvCxnSpPr>
          <p:nvPr userDrawn="1"/>
        </p:nvCxnSpPr>
        <p:spPr>
          <a:xfrm>
            <a:off x="1" y="1094316"/>
            <a:ext cx="12387753" cy="0"/>
          </a:xfrm>
          <a:prstGeom prst="line">
            <a:avLst/>
          </a:prstGeom>
          <a:ln w="25400">
            <a:solidFill>
              <a:srgbClr val="C3D941"/>
            </a:solidFill>
          </a:ln>
        </p:spPr>
        <p:style>
          <a:lnRef idx="1">
            <a:schemeClr val="accent1"/>
          </a:lnRef>
          <a:fillRef idx="0">
            <a:schemeClr val="accent1"/>
          </a:fillRef>
          <a:effectRef idx="0">
            <a:schemeClr val="accent1"/>
          </a:effectRef>
          <a:fontRef idx="minor">
            <a:schemeClr val="tx1"/>
          </a:fontRef>
        </p:style>
      </p:cxnSp>
      <p:sp>
        <p:nvSpPr>
          <p:cNvPr id="6" name="Title 1">
            <a:extLst>
              <a:ext uri="{FF2B5EF4-FFF2-40B4-BE49-F238E27FC236}">
                <a16:creationId xmlns:a16="http://schemas.microsoft.com/office/drawing/2014/main" id="{2EA1AEEF-E400-4F11-A450-DD5796700490}"/>
              </a:ext>
            </a:extLst>
          </p:cNvPr>
          <p:cNvSpPr>
            <a:spLocks noGrp="1"/>
          </p:cNvSpPr>
          <p:nvPr>
            <p:ph type="title"/>
          </p:nvPr>
        </p:nvSpPr>
        <p:spPr>
          <a:xfrm>
            <a:off x="0" y="302898"/>
            <a:ext cx="12388559" cy="998984"/>
          </a:xfrm>
        </p:spPr>
        <p:txBody>
          <a:bodyPr/>
          <a:lstStyle>
            <a:lvl1pPr algn="r">
              <a:defRPr sz="3200"/>
            </a:lvl1pPr>
          </a:lstStyle>
          <a:p>
            <a:r>
              <a:rPr lang="en-US" dirty="0"/>
              <a:t>Click to edit Master title style</a:t>
            </a:r>
          </a:p>
        </p:txBody>
      </p:sp>
    </p:spTree>
    <p:extLst>
      <p:ext uri="{BB962C8B-B14F-4D97-AF65-F5344CB8AC3E}">
        <p14:creationId xmlns:p14="http://schemas.microsoft.com/office/powerpoint/2010/main" val="25512443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6756" y="1741849"/>
            <a:ext cx="15199360" cy="6035040"/>
          </a:xfrm>
          <a:prstGeom prst="rect">
            <a:avLst/>
          </a:prstGeom>
        </p:spPr>
        <p:txBody>
          <a:bodyPr/>
          <a:lstStyle>
            <a:lvl1pPr>
              <a:defRPr sz="3103"/>
            </a:lvl1pPr>
            <a:lvl2pPr>
              <a:defRPr sz="2660"/>
            </a:lvl2pPr>
            <a:lvl3pPr>
              <a:defRPr sz="2217"/>
            </a:lvl3pPr>
            <a:lvl4pPr>
              <a:defRPr sz="1995"/>
            </a:lvl4pPr>
            <a:lvl5pPr>
              <a:defRPr sz="1995"/>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a:cxnSpLocks/>
          </p:cNvCxnSpPr>
          <p:nvPr userDrawn="1"/>
        </p:nvCxnSpPr>
        <p:spPr>
          <a:xfrm>
            <a:off x="2" y="1094316"/>
            <a:ext cx="12387753" cy="0"/>
          </a:xfrm>
          <a:prstGeom prst="line">
            <a:avLst/>
          </a:prstGeom>
          <a:ln w="25400">
            <a:solidFill>
              <a:srgbClr val="C3D941"/>
            </a:solidFill>
          </a:ln>
        </p:spPr>
        <p:style>
          <a:lnRef idx="1">
            <a:schemeClr val="accent1"/>
          </a:lnRef>
          <a:fillRef idx="0">
            <a:schemeClr val="accent1"/>
          </a:fillRef>
          <a:effectRef idx="0">
            <a:schemeClr val="accent1"/>
          </a:effectRef>
          <a:fontRef idx="minor">
            <a:schemeClr val="tx1"/>
          </a:fontRef>
        </p:style>
      </p:cxnSp>
      <p:sp>
        <p:nvSpPr>
          <p:cNvPr id="5" name="Title 1"/>
          <p:cNvSpPr>
            <a:spLocks noGrp="1"/>
          </p:cNvSpPr>
          <p:nvPr>
            <p:ph type="title"/>
          </p:nvPr>
        </p:nvSpPr>
        <p:spPr>
          <a:xfrm>
            <a:off x="0" y="302898"/>
            <a:ext cx="12388559" cy="998984"/>
          </a:xfrm>
          <a:prstGeom prst="rect">
            <a:avLst/>
          </a:prstGeom>
        </p:spPr>
        <p:txBody>
          <a:bodyPr/>
          <a:lstStyle>
            <a:lvl1pPr algn="r">
              <a:defRPr sz="2782"/>
            </a:lvl1pPr>
          </a:lstStyle>
          <a:p>
            <a:r>
              <a:rPr lang="en-US" dirty="0"/>
              <a:t>Click to edit Master title style</a:t>
            </a:r>
          </a:p>
        </p:txBody>
      </p:sp>
    </p:spTree>
    <p:extLst>
      <p:ext uri="{BB962C8B-B14F-4D97-AF65-F5344CB8AC3E}">
        <p14:creationId xmlns:p14="http://schemas.microsoft.com/office/powerpoint/2010/main" val="26982068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10" descr="A picture containing sky, transport&#10;&#10;Description automatically generated">
            <a:extLst>
              <a:ext uri="{FF2B5EF4-FFF2-40B4-BE49-F238E27FC236}">
                <a16:creationId xmlns:a16="http://schemas.microsoft.com/office/drawing/2014/main" id="{1ED90C63-F263-404F-AF83-11F79388385A}"/>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40648" y="3867365"/>
            <a:ext cx="16000307" cy="5033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229360" y="2794003"/>
            <a:ext cx="15199360" cy="350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defRPr lang="en-US" sz="4080" b="0" dirty="0">
                <a:solidFill>
                  <a:schemeClr val="tx2"/>
                </a:solidFill>
                <a:latin typeface="Arial" pitchFamily="34" charset="0"/>
                <a:cs typeface="Arial" pitchFamily="34" charset="0"/>
              </a:defRPr>
            </a:lvl1pPr>
          </a:lstStyle>
          <a:p>
            <a:pPr lvl="0" fontAlgn="base">
              <a:spcAft>
                <a:spcPct val="0"/>
              </a:spcAft>
            </a:pPr>
            <a:r>
              <a:rPr lang="en-US" dirty="0"/>
              <a:t>Click to edit Master title style</a:t>
            </a:r>
          </a:p>
        </p:txBody>
      </p:sp>
      <p:sp>
        <p:nvSpPr>
          <p:cNvPr id="3" name="Subtitle 2"/>
          <p:cNvSpPr>
            <a:spLocks noGrp="1"/>
          </p:cNvSpPr>
          <p:nvPr>
            <p:ph type="subTitle" idx="1"/>
          </p:nvPr>
        </p:nvSpPr>
        <p:spPr>
          <a:xfrm>
            <a:off x="1229360" y="3814975"/>
            <a:ext cx="13411200" cy="2428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lang="en-US" sz="2295" dirty="0">
                <a:latin typeface="Arial" pitchFamily="34" charset="0"/>
                <a:cs typeface="Arial" pitchFamily="34" charset="0"/>
              </a:defRPr>
            </a:lvl1pPr>
          </a:lstStyle>
          <a:p>
            <a:pPr marL="0" lvl="0" indent="0" fontAlgn="base">
              <a:spcBef>
                <a:spcPct val="20000"/>
              </a:spcBef>
              <a:spcAft>
                <a:spcPct val="0"/>
              </a:spcAft>
              <a:buFontTx/>
              <a:buNone/>
            </a:pPr>
            <a:r>
              <a:rPr lang="en-US"/>
              <a:t>Click to edit Master subtitle style</a:t>
            </a:r>
            <a:endParaRPr lang="en-US" dirty="0"/>
          </a:p>
        </p:txBody>
      </p:sp>
      <p:cxnSp>
        <p:nvCxnSpPr>
          <p:cNvPr id="8" name="Straight Connector 7">
            <a:extLst>
              <a:ext uri="{FF2B5EF4-FFF2-40B4-BE49-F238E27FC236}">
                <a16:creationId xmlns:a16="http://schemas.microsoft.com/office/drawing/2014/main" id="{536615CC-9E8B-4A54-B5D4-88196D4B9C81}"/>
              </a:ext>
            </a:extLst>
          </p:cNvPr>
          <p:cNvCxnSpPr/>
          <p:nvPr userDrawn="1"/>
        </p:nvCxnSpPr>
        <p:spPr>
          <a:xfrm>
            <a:off x="1341120" y="5029200"/>
            <a:ext cx="10850880" cy="0"/>
          </a:xfrm>
          <a:prstGeom prst="line">
            <a:avLst/>
          </a:prstGeom>
          <a:ln w="34925">
            <a:solidFill>
              <a:srgbClr val="C4D941"/>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B1F9F16A-D01D-4DDB-A496-88E96CC5638B}"/>
              </a:ext>
            </a:extLst>
          </p:cNvPr>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r="56941"/>
          <a:stretch/>
        </p:blipFill>
        <p:spPr bwMode="auto">
          <a:xfrm>
            <a:off x="538714" y="125413"/>
            <a:ext cx="4049568" cy="109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8">
            <a:extLst>
              <a:ext uri="{FF2B5EF4-FFF2-40B4-BE49-F238E27FC236}">
                <a16:creationId xmlns:a16="http://schemas.microsoft.com/office/drawing/2014/main" id="{9BB635B1-0289-4B30-82D0-9F459FE8C759}"/>
              </a:ext>
            </a:extLst>
          </p:cNvPr>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l="50001"/>
          <a:stretch/>
        </p:blipFill>
        <p:spPr bwMode="auto">
          <a:xfrm>
            <a:off x="12192000" y="125413"/>
            <a:ext cx="4702194" cy="109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8">
            <a:extLst>
              <a:ext uri="{FF2B5EF4-FFF2-40B4-BE49-F238E27FC236}">
                <a16:creationId xmlns:a16="http://schemas.microsoft.com/office/drawing/2014/main" id="{A169A1AD-B516-48C9-8935-57A08B0942CD}"/>
              </a:ext>
            </a:extLst>
          </p:cNvPr>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l="40552" r="21748"/>
          <a:stretch/>
        </p:blipFill>
        <p:spPr bwMode="auto">
          <a:xfrm>
            <a:off x="4588280" y="125413"/>
            <a:ext cx="7603719" cy="109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944103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229360" y="2677584"/>
            <a:ext cx="15422880" cy="638196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229360" y="9322650"/>
            <a:ext cx="4023360" cy="535517"/>
          </a:xfrm>
          <a:prstGeom prst="rect">
            <a:avLst/>
          </a:prstGeom>
        </p:spPr>
        <p:txBody>
          <a:bodyPr/>
          <a:lstStyle/>
          <a:p>
            <a:pPr defTabSz="457200" eaLnBrk="1" fontAlgn="auto" hangingPunct="1">
              <a:spcBef>
                <a:spcPts val="0"/>
              </a:spcBef>
              <a:spcAft>
                <a:spcPts val="0"/>
              </a:spcAft>
              <a:buFont typeface="Arial"/>
              <a:buNone/>
            </a:pPr>
            <a:fld id="{EE5C22E3-B18D-466F-8BFC-8F7ACA799F97}" type="datetimeFigureOut">
              <a:rPr lang="en-CA" sz="1800">
                <a:solidFill>
                  <a:prstClr val="black"/>
                </a:solidFill>
                <a:latin typeface="Calibri" panose="020F0502020204030204"/>
                <a:cs typeface="Arial"/>
                <a:sym typeface="Arial"/>
              </a:rPr>
              <a:pPr defTabSz="457200" eaLnBrk="1" fontAlgn="auto" hangingPunct="1">
                <a:spcBef>
                  <a:spcPts val="0"/>
                </a:spcBef>
                <a:spcAft>
                  <a:spcPts val="0"/>
                </a:spcAft>
                <a:buFont typeface="Arial"/>
                <a:buNone/>
              </a:pPr>
              <a:t>2021-02-23</a:t>
            </a:fld>
            <a:endParaRPr lang="en-CA" sz="1800" dirty="0">
              <a:solidFill>
                <a:prstClr val="black"/>
              </a:solidFill>
              <a:latin typeface="Calibri" panose="020F0502020204030204"/>
              <a:cs typeface="Arial"/>
              <a:sym typeface="Arial"/>
            </a:endParaRPr>
          </a:p>
        </p:txBody>
      </p:sp>
      <p:sp>
        <p:nvSpPr>
          <p:cNvPr id="5" name="Footer Placeholder 4"/>
          <p:cNvSpPr>
            <a:spLocks noGrp="1"/>
          </p:cNvSpPr>
          <p:nvPr>
            <p:ph type="ftr" sz="quarter" idx="11"/>
          </p:nvPr>
        </p:nvSpPr>
        <p:spPr>
          <a:xfrm>
            <a:off x="5923280" y="9322650"/>
            <a:ext cx="6035040" cy="535517"/>
          </a:xfrm>
          <a:prstGeom prst="rect">
            <a:avLst/>
          </a:prstGeom>
        </p:spPr>
        <p:txBody>
          <a:bodyPr/>
          <a:lstStyle/>
          <a:p>
            <a:pPr defTabSz="457200" eaLnBrk="1" fontAlgn="auto" hangingPunct="1">
              <a:spcBef>
                <a:spcPts val="0"/>
              </a:spcBef>
              <a:spcAft>
                <a:spcPts val="0"/>
              </a:spcAft>
              <a:buFont typeface="Arial"/>
              <a:buNone/>
            </a:pPr>
            <a:endParaRPr lang="en-CA" sz="1800" dirty="0">
              <a:solidFill>
                <a:prstClr val="black"/>
              </a:solidFill>
              <a:latin typeface="Calibri" panose="020F0502020204030204"/>
              <a:cs typeface="Arial"/>
              <a:sym typeface="Arial"/>
            </a:endParaRPr>
          </a:p>
        </p:txBody>
      </p:sp>
      <p:sp>
        <p:nvSpPr>
          <p:cNvPr id="6" name="Slide Number Placeholder 5"/>
          <p:cNvSpPr>
            <a:spLocks noGrp="1"/>
          </p:cNvSpPr>
          <p:nvPr>
            <p:ph type="sldNum" sz="quarter" idx="12"/>
          </p:nvPr>
        </p:nvSpPr>
        <p:spPr>
          <a:xfrm>
            <a:off x="12628880" y="9322650"/>
            <a:ext cx="4023360" cy="535517"/>
          </a:xfrm>
          <a:prstGeom prst="rect">
            <a:avLst/>
          </a:prstGeom>
        </p:spPr>
        <p:txBody>
          <a:bodyPr/>
          <a:lstStyle/>
          <a:p>
            <a:pPr defTabSz="457200" eaLnBrk="1" fontAlgn="auto" hangingPunct="1">
              <a:spcBef>
                <a:spcPts val="0"/>
              </a:spcBef>
              <a:spcAft>
                <a:spcPts val="0"/>
              </a:spcAft>
              <a:buFont typeface="Arial"/>
              <a:buNone/>
            </a:pPr>
            <a:fld id="{81DA9B8B-C6F6-4575-A86F-973BB8E3E2E9}" type="slidenum">
              <a:rPr lang="en-CA" sz="1800">
                <a:solidFill>
                  <a:prstClr val="black"/>
                </a:solidFill>
                <a:latin typeface="Calibri" panose="020F0502020204030204"/>
                <a:cs typeface="Arial"/>
                <a:sym typeface="Arial"/>
              </a:rPr>
              <a:pPr defTabSz="457200" eaLnBrk="1" fontAlgn="auto" hangingPunct="1">
                <a:spcBef>
                  <a:spcPts val="0"/>
                </a:spcBef>
                <a:spcAft>
                  <a:spcPts val="0"/>
                </a:spcAft>
                <a:buFont typeface="Arial"/>
                <a:buNone/>
              </a:pPr>
              <a:t>‹#›</a:t>
            </a:fld>
            <a:endParaRPr lang="en-CA" sz="1800" dirty="0">
              <a:solidFill>
                <a:prstClr val="black"/>
              </a:solidFill>
              <a:latin typeface="Calibri" panose="020F0502020204030204"/>
              <a:cs typeface="Arial"/>
              <a:sym typeface="Arial"/>
            </a:endParaRPr>
          </a:p>
        </p:txBody>
      </p:sp>
      <p:cxnSp>
        <p:nvCxnSpPr>
          <p:cNvPr id="7" name="Straight Connector 6">
            <a:extLst>
              <a:ext uri="{FF2B5EF4-FFF2-40B4-BE49-F238E27FC236}">
                <a16:creationId xmlns:a16="http://schemas.microsoft.com/office/drawing/2014/main" id="{7C41FF9E-8412-4E2B-B9C8-D51AC5F9E03C}"/>
              </a:ext>
            </a:extLst>
          </p:cNvPr>
          <p:cNvCxnSpPr>
            <a:cxnSpLocks/>
          </p:cNvCxnSpPr>
          <p:nvPr userDrawn="1"/>
        </p:nvCxnSpPr>
        <p:spPr>
          <a:xfrm>
            <a:off x="1" y="1094316"/>
            <a:ext cx="12387753" cy="0"/>
          </a:xfrm>
          <a:prstGeom prst="line">
            <a:avLst/>
          </a:prstGeom>
          <a:ln w="25400">
            <a:solidFill>
              <a:srgbClr val="C3D941"/>
            </a:solidFill>
          </a:ln>
        </p:spPr>
        <p:style>
          <a:lnRef idx="1">
            <a:schemeClr val="accent1"/>
          </a:lnRef>
          <a:fillRef idx="0">
            <a:schemeClr val="accent1"/>
          </a:fillRef>
          <a:effectRef idx="0">
            <a:schemeClr val="accent1"/>
          </a:effectRef>
          <a:fontRef idx="minor">
            <a:schemeClr val="tx1"/>
          </a:fontRef>
        </p:style>
      </p:cxnSp>
      <p:sp>
        <p:nvSpPr>
          <p:cNvPr id="8" name="Title 1">
            <a:extLst>
              <a:ext uri="{FF2B5EF4-FFF2-40B4-BE49-F238E27FC236}">
                <a16:creationId xmlns:a16="http://schemas.microsoft.com/office/drawing/2014/main" id="{857AA44A-51C5-492A-904A-562238979428}"/>
              </a:ext>
            </a:extLst>
          </p:cNvPr>
          <p:cNvSpPr>
            <a:spLocks noGrp="1"/>
          </p:cNvSpPr>
          <p:nvPr>
            <p:ph type="title"/>
          </p:nvPr>
        </p:nvSpPr>
        <p:spPr>
          <a:xfrm>
            <a:off x="0" y="302898"/>
            <a:ext cx="12388559" cy="998984"/>
          </a:xfrm>
        </p:spPr>
        <p:txBody>
          <a:bodyPr/>
          <a:lstStyle>
            <a:lvl1pPr algn="r">
              <a:defRPr sz="3200"/>
            </a:lvl1pPr>
          </a:lstStyle>
          <a:p>
            <a:r>
              <a:rPr lang="en-US" dirty="0"/>
              <a:t>Click to edit Master title style</a:t>
            </a:r>
          </a:p>
        </p:txBody>
      </p:sp>
    </p:spTree>
    <p:extLst>
      <p:ext uri="{BB962C8B-B14F-4D97-AF65-F5344CB8AC3E}">
        <p14:creationId xmlns:p14="http://schemas.microsoft.com/office/powerpoint/2010/main" val="41115091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20048" y="2507618"/>
            <a:ext cx="15422880" cy="4184014"/>
          </a:xfrm>
          <a:prstGeom prst="rect">
            <a:avLst/>
          </a:prstGeom>
        </p:spPr>
        <p:txBody>
          <a:bodyPr anchor="b"/>
          <a:lstStyle>
            <a:lvl1pPr>
              <a:defRPr sz="8800"/>
            </a:lvl1pPr>
          </a:lstStyle>
          <a:p>
            <a:r>
              <a:rPr lang="en-US"/>
              <a:t>Click to edit Master title style</a:t>
            </a:r>
            <a:endParaRPr lang="en-US" dirty="0"/>
          </a:p>
        </p:txBody>
      </p:sp>
      <p:sp>
        <p:nvSpPr>
          <p:cNvPr id="3" name="Text Placeholder 2"/>
          <p:cNvSpPr>
            <a:spLocks noGrp="1"/>
          </p:cNvSpPr>
          <p:nvPr>
            <p:ph type="body" idx="1"/>
          </p:nvPr>
        </p:nvSpPr>
        <p:spPr>
          <a:xfrm>
            <a:off x="1220048" y="6731215"/>
            <a:ext cx="15422880" cy="2200274"/>
          </a:xfrm>
          <a:prstGeom prst="rect">
            <a:avLst/>
          </a:prstGeom>
        </p:spPr>
        <p:txBody>
          <a:bodyPr/>
          <a:lstStyle>
            <a:lvl1pPr marL="0" indent="0">
              <a:buNone/>
              <a:defRPr sz="3520">
                <a:solidFill>
                  <a:schemeClr val="tx1"/>
                </a:solidFill>
              </a:defRPr>
            </a:lvl1pPr>
            <a:lvl2pPr marL="670575" indent="0">
              <a:buNone/>
              <a:defRPr sz="2933">
                <a:solidFill>
                  <a:schemeClr val="tx1">
                    <a:tint val="75000"/>
                  </a:schemeClr>
                </a:solidFill>
              </a:defRPr>
            </a:lvl2pPr>
            <a:lvl3pPr marL="1341150" indent="0">
              <a:buNone/>
              <a:defRPr sz="2640">
                <a:solidFill>
                  <a:schemeClr val="tx1">
                    <a:tint val="75000"/>
                  </a:schemeClr>
                </a:solidFill>
              </a:defRPr>
            </a:lvl3pPr>
            <a:lvl4pPr marL="2011726" indent="0">
              <a:buNone/>
              <a:defRPr sz="2347">
                <a:solidFill>
                  <a:schemeClr val="tx1">
                    <a:tint val="75000"/>
                  </a:schemeClr>
                </a:solidFill>
              </a:defRPr>
            </a:lvl4pPr>
            <a:lvl5pPr marL="2682301" indent="0">
              <a:buNone/>
              <a:defRPr sz="2347">
                <a:solidFill>
                  <a:schemeClr val="tx1">
                    <a:tint val="75000"/>
                  </a:schemeClr>
                </a:solidFill>
              </a:defRPr>
            </a:lvl5pPr>
            <a:lvl6pPr marL="3352876" indent="0">
              <a:buNone/>
              <a:defRPr sz="2347">
                <a:solidFill>
                  <a:schemeClr val="tx1">
                    <a:tint val="75000"/>
                  </a:schemeClr>
                </a:solidFill>
              </a:defRPr>
            </a:lvl6pPr>
            <a:lvl7pPr marL="4023451" indent="0">
              <a:buNone/>
              <a:defRPr sz="2347">
                <a:solidFill>
                  <a:schemeClr val="tx1">
                    <a:tint val="75000"/>
                  </a:schemeClr>
                </a:solidFill>
              </a:defRPr>
            </a:lvl7pPr>
            <a:lvl8pPr marL="4694027" indent="0">
              <a:buNone/>
              <a:defRPr sz="2347">
                <a:solidFill>
                  <a:schemeClr val="tx1">
                    <a:tint val="75000"/>
                  </a:schemeClr>
                </a:solidFill>
              </a:defRPr>
            </a:lvl8pPr>
            <a:lvl9pPr marL="5364602" indent="0">
              <a:buNone/>
              <a:defRPr sz="234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1229360" y="9322650"/>
            <a:ext cx="4023360" cy="535517"/>
          </a:xfrm>
          <a:prstGeom prst="rect">
            <a:avLst/>
          </a:prstGeom>
        </p:spPr>
        <p:txBody>
          <a:bodyPr/>
          <a:lstStyle/>
          <a:p>
            <a:pPr defTabSz="457200" eaLnBrk="1" fontAlgn="auto" hangingPunct="1">
              <a:spcBef>
                <a:spcPts val="0"/>
              </a:spcBef>
              <a:spcAft>
                <a:spcPts val="0"/>
              </a:spcAft>
              <a:buFont typeface="Arial"/>
              <a:buNone/>
            </a:pPr>
            <a:fld id="{EE5C22E3-B18D-466F-8BFC-8F7ACA799F97}" type="datetimeFigureOut">
              <a:rPr lang="en-CA" sz="1800">
                <a:solidFill>
                  <a:prstClr val="black"/>
                </a:solidFill>
                <a:latin typeface="Calibri" panose="020F0502020204030204"/>
                <a:cs typeface="Arial"/>
                <a:sym typeface="Arial"/>
              </a:rPr>
              <a:pPr defTabSz="457200" eaLnBrk="1" fontAlgn="auto" hangingPunct="1">
                <a:spcBef>
                  <a:spcPts val="0"/>
                </a:spcBef>
                <a:spcAft>
                  <a:spcPts val="0"/>
                </a:spcAft>
                <a:buFont typeface="Arial"/>
                <a:buNone/>
              </a:pPr>
              <a:t>2021-02-23</a:t>
            </a:fld>
            <a:endParaRPr lang="en-CA" sz="1800" dirty="0">
              <a:solidFill>
                <a:prstClr val="black"/>
              </a:solidFill>
              <a:latin typeface="Calibri" panose="020F0502020204030204"/>
              <a:cs typeface="Arial"/>
              <a:sym typeface="Arial"/>
            </a:endParaRPr>
          </a:p>
        </p:txBody>
      </p:sp>
      <p:sp>
        <p:nvSpPr>
          <p:cNvPr id="5" name="Footer Placeholder 4"/>
          <p:cNvSpPr>
            <a:spLocks noGrp="1"/>
          </p:cNvSpPr>
          <p:nvPr>
            <p:ph type="ftr" sz="quarter" idx="11"/>
          </p:nvPr>
        </p:nvSpPr>
        <p:spPr>
          <a:xfrm>
            <a:off x="5923280" y="9322650"/>
            <a:ext cx="6035040" cy="535517"/>
          </a:xfrm>
          <a:prstGeom prst="rect">
            <a:avLst/>
          </a:prstGeom>
        </p:spPr>
        <p:txBody>
          <a:bodyPr/>
          <a:lstStyle/>
          <a:p>
            <a:pPr defTabSz="457200" eaLnBrk="1" fontAlgn="auto" hangingPunct="1">
              <a:spcBef>
                <a:spcPts val="0"/>
              </a:spcBef>
              <a:spcAft>
                <a:spcPts val="0"/>
              </a:spcAft>
              <a:buFont typeface="Arial"/>
              <a:buNone/>
            </a:pPr>
            <a:endParaRPr lang="en-CA" sz="1800" dirty="0">
              <a:solidFill>
                <a:prstClr val="black"/>
              </a:solidFill>
              <a:latin typeface="Calibri" panose="020F0502020204030204"/>
              <a:cs typeface="Arial"/>
              <a:sym typeface="Arial"/>
            </a:endParaRPr>
          </a:p>
        </p:txBody>
      </p:sp>
      <p:sp>
        <p:nvSpPr>
          <p:cNvPr id="6" name="Slide Number Placeholder 5"/>
          <p:cNvSpPr>
            <a:spLocks noGrp="1"/>
          </p:cNvSpPr>
          <p:nvPr>
            <p:ph type="sldNum" sz="quarter" idx="12"/>
          </p:nvPr>
        </p:nvSpPr>
        <p:spPr>
          <a:xfrm>
            <a:off x="12628880" y="9322650"/>
            <a:ext cx="4023360" cy="535517"/>
          </a:xfrm>
          <a:prstGeom prst="rect">
            <a:avLst/>
          </a:prstGeom>
        </p:spPr>
        <p:txBody>
          <a:bodyPr/>
          <a:lstStyle/>
          <a:p>
            <a:pPr defTabSz="457200" eaLnBrk="1" fontAlgn="auto" hangingPunct="1">
              <a:spcBef>
                <a:spcPts val="0"/>
              </a:spcBef>
              <a:spcAft>
                <a:spcPts val="0"/>
              </a:spcAft>
              <a:buFont typeface="Arial"/>
              <a:buNone/>
            </a:pPr>
            <a:fld id="{81DA9B8B-C6F6-4575-A86F-973BB8E3E2E9}" type="slidenum">
              <a:rPr lang="en-CA" sz="1800">
                <a:solidFill>
                  <a:prstClr val="black"/>
                </a:solidFill>
                <a:latin typeface="Calibri" panose="020F0502020204030204"/>
                <a:cs typeface="Arial"/>
                <a:sym typeface="Arial"/>
              </a:rPr>
              <a:pPr defTabSz="457200" eaLnBrk="1" fontAlgn="auto" hangingPunct="1">
                <a:spcBef>
                  <a:spcPts val="0"/>
                </a:spcBef>
                <a:spcAft>
                  <a:spcPts val="0"/>
                </a:spcAft>
                <a:buFont typeface="Arial"/>
                <a:buNone/>
              </a:pPr>
              <a:t>‹#›</a:t>
            </a:fld>
            <a:endParaRPr lang="en-CA" sz="1800" dirty="0">
              <a:solidFill>
                <a:prstClr val="black"/>
              </a:solidFill>
              <a:latin typeface="Calibri" panose="020F0502020204030204"/>
              <a:cs typeface="Arial"/>
              <a:sym typeface="Arial"/>
            </a:endParaRPr>
          </a:p>
        </p:txBody>
      </p:sp>
      <p:cxnSp>
        <p:nvCxnSpPr>
          <p:cNvPr id="7" name="Straight Connector 6">
            <a:extLst>
              <a:ext uri="{FF2B5EF4-FFF2-40B4-BE49-F238E27FC236}">
                <a16:creationId xmlns:a16="http://schemas.microsoft.com/office/drawing/2014/main" id="{B5E8A266-B005-4150-B405-17FA4A07F7F2}"/>
              </a:ext>
            </a:extLst>
          </p:cNvPr>
          <p:cNvCxnSpPr>
            <a:cxnSpLocks/>
          </p:cNvCxnSpPr>
          <p:nvPr userDrawn="1"/>
        </p:nvCxnSpPr>
        <p:spPr>
          <a:xfrm>
            <a:off x="1" y="1094316"/>
            <a:ext cx="12387753" cy="0"/>
          </a:xfrm>
          <a:prstGeom prst="line">
            <a:avLst/>
          </a:prstGeom>
          <a:ln w="25400">
            <a:solidFill>
              <a:srgbClr val="C3D941"/>
            </a:solidFill>
          </a:ln>
        </p:spPr>
        <p:style>
          <a:lnRef idx="1">
            <a:schemeClr val="accent1"/>
          </a:lnRef>
          <a:fillRef idx="0">
            <a:schemeClr val="accent1"/>
          </a:fillRef>
          <a:effectRef idx="0">
            <a:schemeClr val="accent1"/>
          </a:effectRef>
          <a:fontRef idx="minor">
            <a:schemeClr val="tx1"/>
          </a:fontRef>
        </p:style>
      </p:cxnSp>
      <p:sp>
        <p:nvSpPr>
          <p:cNvPr id="8" name="Title 1">
            <a:extLst>
              <a:ext uri="{FF2B5EF4-FFF2-40B4-BE49-F238E27FC236}">
                <a16:creationId xmlns:a16="http://schemas.microsoft.com/office/drawing/2014/main" id="{E5331EC6-B324-4EE5-9B33-0D8936E5581D}"/>
              </a:ext>
            </a:extLst>
          </p:cNvPr>
          <p:cNvSpPr txBox="1">
            <a:spLocks/>
          </p:cNvSpPr>
          <p:nvPr userDrawn="1"/>
        </p:nvSpPr>
        <p:spPr>
          <a:xfrm>
            <a:off x="0" y="302898"/>
            <a:ext cx="12388559" cy="998984"/>
          </a:xfrm>
          <a:prstGeom prst="rect">
            <a:avLst/>
          </a:prstGeom>
        </p:spPr>
        <p:txBody>
          <a:bodyPr vert="horz" lIns="91440" tIns="45720" rIns="91440" bIns="45720" rtlCol="0" anchor="ctr">
            <a:normAutofit/>
          </a:bodyPr>
          <a:lstStyle>
            <a:lvl1pPr algn="r" defTabSz="1341150" rtl="0" eaLnBrk="1" latinLnBrk="0" hangingPunct="1">
              <a:lnSpc>
                <a:spcPct val="90000"/>
              </a:lnSpc>
              <a:spcBef>
                <a:spcPct val="0"/>
              </a:spcBef>
              <a:buNone/>
              <a:defRPr sz="3200" kern="1200">
                <a:solidFill>
                  <a:schemeClr val="tx1"/>
                </a:solidFill>
                <a:latin typeface="+mj-lt"/>
                <a:ea typeface="+mj-ea"/>
                <a:cs typeface="+mj-cs"/>
              </a:defRPr>
            </a:lvl1pPr>
          </a:lstStyle>
          <a:p>
            <a:pPr fontAlgn="auto">
              <a:spcAft>
                <a:spcPts val="0"/>
              </a:spcAft>
            </a:pPr>
            <a:r>
              <a:rPr lang="en-US" dirty="0">
                <a:solidFill>
                  <a:prstClr val="black"/>
                </a:solidFill>
                <a:sym typeface="Arial"/>
              </a:rPr>
              <a:t>Click to edit Master title style</a:t>
            </a:r>
          </a:p>
        </p:txBody>
      </p:sp>
    </p:spTree>
    <p:extLst>
      <p:ext uri="{BB962C8B-B14F-4D97-AF65-F5344CB8AC3E}">
        <p14:creationId xmlns:p14="http://schemas.microsoft.com/office/powerpoint/2010/main" val="2730923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229360" y="2677584"/>
            <a:ext cx="7599680" cy="638196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9052560" y="2677584"/>
            <a:ext cx="7599680" cy="638196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1229360" y="9322650"/>
            <a:ext cx="4023360" cy="535517"/>
          </a:xfrm>
          <a:prstGeom prst="rect">
            <a:avLst/>
          </a:prstGeom>
        </p:spPr>
        <p:txBody>
          <a:bodyPr/>
          <a:lstStyle/>
          <a:p>
            <a:pPr defTabSz="457200" eaLnBrk="1" fontAlgn="auto" hangingPunct="1">
              <a:spcBef>
                <a:spcPts val="0"/>
              </a:spcBef>
              <a:spcAft>
                <a:spcPts val="0"/>
              </a:spcAft>
              <a:buFont typeface="Arial"/>
              <a:buNone/>
            </a:pPr>
            <a:fld id="{EE5C22E3-B18D-466F-8BFC-8F7ACA799F97}" type="datetimeFigureOut">
              <a:rPr lang="en-CA" sz="1800">
                <a:solidFill>
                  <a:prstClr val="black"/>
                </a:solidFill>
                <a:latin typeface="Calibri" panose="020F0502020204030204"/>
                <a:cs typeface="Arial"/>
                <a:sym typeface="Arial"/>
              </a:rPr>
              <a:pPr defTabSz="457200" eaLnBrk="1" fontAlgn="auto" hangingPunct="1">
                <a:spcBef>
                  <a:spcPts val="0"/>
                </a:spcBef>
                <a:spcAft>
                  <a:spcPts val="0"/>
                </a:spcAft>
                <a:buFont typeface="Arial"/>
                <a:buNone/>
              </a:pPr>
              <a:t>2021-02-23</a:t>
            </a:fld>
            <a:endParaRPr lang="en-CA" sz="1800" dirty="0">
              <a:solidFill>
                <a:prstClr val="black"/>
              </a:solidFill>
              <a:latin typeface="Calibri" panose="020F0502020204030204"/>
              <a:cs typeface="Arial"/>
              <a:sym typeface="Arial"/>
            </a:endParaRPr>
          </a:p>
        </p:txBody>
      </p:sp>
      <p:sp>
        <p:nvSpPr>
          <p:cNvPr id="6" name="Footer Placeholder 5"/>
          <p:cNvSpPr>
            <a:spLocks noGrp="1"/>
          </p:cNvSpPr>
          <p:nvPr>
            <p:ph type="ftr" sz="quarter" idx="11"/>
          </p:nvPr>
        </p:nvSpPr>
        <p:spPr>
          <a:xfrm>
            <a:off x="5923280" y="9322650"/>
            <a:ext cx="6035040" cy="535517"/>
          </a:xfrm>
          <a:prstGeom prst="rect">
            <a:avLst/>
          </a:prstGeom>
        </p:spPr>
        <p:txBody>
          <a:bodyPr/>
          <a:lstStyle/>
          <a:p>
            <a:pPr defTabSz="457200" eaLnBrk="1" fontAlgn="auto" hangingPunct="1">
              <a:spcBef>
                <a:spcPts val="0"/>
              </a:spcBef>
              <a:spcAft>
                <a:spcPts val="0"/>
              </a:spcAft>
              <a:buFont typeface="Arial"/>
              <a:buNone/>
            </a:pPr>
            <a:endParaRPr lang="en-CA" sz="1800" dirty="0">
              <a:solidFill>
                <a:prstClr val="black"/>
              </a:solidFill>
              <a:latin typeface="Calibri" panose="020F0502020204030204"/>
              <a:cs typeface="Arial"/>
              <a:sym typeface="Arial"/>
            </a:endParaRPr>
          </a:p>
        </p:txBody>
      </p:sp>
      <p:sp>
        <p:nvSpPr>
          <p:cNvPr id="7" name="Slide Number Placeholder 6"/>
          <p:cNvSpPr>
            <a:spLocks noGrp="1"/>
          </p:cNvSpPr>
          <p:nvPr>
            <p:ph type="sldNum" sz="quarter" idx="12"/>
          </p:nvPr>
        </p:nvSpPr>
        <p:spPr>
          <a:xfrm>
            <a:off x="12628880" y="9322650"/>
            <a:ext cx="4023360" cy="535517"/>
          </a:xfrm>
          <a:prstGeom prst="rect">
            <a:avLst/>
          </a:prstGeom>
        </p:spPr>
        <p:txBody>
          <a:bodyPr/>
          <a:lstStyle/>
          <a:p>
            <a:pPr defTabSz="457200" eaLnBrk="1" fontAlgn="auto" hangingPunct="1">
              <a:spcBef>
                <a:spcPts val="0"/>
              </a:spcBef>
              <a:spcAft>
                <a:spcPts val="0"/>
              </a:spcAft>
              <a:buFont typeface="Arial"/>
              <a:buNone/>
            </a:pPr>
            <a:fld id="{81DA9B8B-C6F6-4575-A86F-973BB8E3E2E9}" type="slidenum">
              <a:rPr lang="en-CA" sz="1800">
                <a:solidFill>
                  <a:prstClr val="black"/>
                </a:solidFill>
                <a:latin typeface="Calibri" panose="020F0502020204030204"/>
                <a:cs typeface="Arial"/>
                <a:sym typeface="Arial"/>
              </a:rPr>
              <a:pPr defTabSz="457200" eaLnBrk="1" fontAlgn="auto" hangingPunct="1">
                <a:spcBef>
                  <a:spcPts val="0"/>
                </a:spcBef>
                <a:spcAft>
                  <a:spcPts val="0"/>
                </a:spcAft>
                <a:buFont typeface="Arial"/>
                <a:buNone/>
              </a:pPr>
              <a:t>‹#›</a:t>
            </a:fld>
            <a:endParaRPr lang="en-CA" sz="1800" dirty="0">
              <a:solidFill>
                <a:prstClr val="black"/>
              </a:solidFill>
              <a:latin typeface="Calibri" panose="020F0502020204030204"/>
              <a:cs typeface="Arial"/>
              <a:sym typeface="Arial"/>
            </a:endParaRPr>
          </a:p>
        </p:txBody>
      </p:sp>
      <p:cxnSp>
        <p:nvCxnSpPr>
          <p:cNvPr id="8" name="Straight Connector 7">
            <a:extLst>
              <a:ext uri="{FF2B5EF4-FFF2-40B4-BE49-F238E27FC236}">
                <a16:creationId xmlns:a16="http://schemas.microsoft.com/office/drawing/2014/main" id="{8A5A26BB-E558-4CDD-8CA7-032D7E2E3525}"/>
              </a:ext>
            </a:extLst>
          </p:cNvPr>
          <p:cNvCxnSpPr>
            <a:cxnSpLocks/>
          </p:cNvCxnSpPr>
          <p:nvPr userDrawn="1"/>
        </p:nvCxnSpPr>
        <p:spPr>
          <a:xfrm>
            <a:off x="1" y="1094316"/>
            <a:ext cx="12387753" cy="0"/>
          </a:xfrm>
          <a:prstGeom prst="line">
            <a:avLst/>
          </a:prstGeom>
          <a:ln w="25400">
            <a:solidFill>
              <a:srgbClr val="C3D941"/>
            </a:solidFill>
          </a:ln>
        </p:spPr>
        <p:style>
          <a:lnRef idx="1">
            <a:schemeClr val="accent1"/>
          </a:lnRef>
          <a:fillRef idx="0">
            <a:schemeClr val="accent1"/>
          </a:fillRef>
          <a:effectRef idx="0">
            <a:schemeClr val="accent1"/>
          </a:effectRef>
          <a:fontRef idx="minor">
            <a:schemeClr val="tx1"/>
          </a:fontRef>
        </p:style>
      </p:cxnSp>
      <p:sp>
        <p:nvSpPr>
          <p:cNvPr id="9" name="Title 1">
            <a:extLst>
              <a:ext uri="{FF2B5EF4-FFF2-40B4-BE49-F238E27FC236}">
                <a16:creationId xmlns:a16="http://schemas.microsoft.com/office/drawing/2014/main" id="{9A9377BC-0194-4B4F-B3D2-7A469F438375}"/>
              </a:ext>
            </a:extLst>
          </p:cNvPr>
          <p:cNvSpPr>
            <a:spLocks noGrp="1"/>
          </p:cNvSpPr>
          <p:nvPr>
            <p:ph type="title"/>
          </p:nvPr>
        </p:nvSpPr>
        <p:spPr>
          <a:xfrm>
            <a:off x="0" y="302898"/>
            <a:ext cx="12388559" cy="998984"/>
          </a:xfrm>
        </p:spPr>
        <p:txBody>
          <a:bodyPr/>
          <a:lstStyle>
            <a:lvl1pPr algn="r">
              <a:defRPr sz="3200"/>
            </a:lvl1pPr>
          </a:lstStyle>
          <a:p>
            <a:r>
              <a:rPr lang="en-US" dirty="0"/>
              <a:t>Click to edit Master title style</a:t>
            </a:r>
          </a:p>
        </p:txBody>
      </p:sp>
    </p:spTree>
    <p:extLst>
      <p:ext uri="{BB962C8B-B14F-4D97-AF65-F5344CB8AC3E}">
        <p14:creationId xmlns:p14="http://schemas.microsoft.com/office/powerpoint/2010/main" val="2208330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31690" y="2465706"/>
            <a:ext cx="7564754" cy="1208404"/>
          </a:xfrm>
          <a:prstGeom prst="rect">
            <a:avLst/>
          </a:prstGeom>
        </p:spPr>
        <p:txBody>
          <a:bodyPr anchor="b"/>
          <a:lstStyle>
            <a:lvl1pPr marL="0" indent="0">
              <a:buNone/>
              <a:defRPr sz="3520" b="1"/>
            </a:lvl1pPr>
            <a:lvl2pPr marL="670575" indent="0">
              <a:buNone/>
              <a:defRPr sz="2933" b="1"/>
            </a:lvl2pPr>
            <a:lvl3pPr marL="1341150" indent="0">
              <a:buNone/>
              <a:defRPr sz="2640" b="1"/>
            </a:lvl3pPr>
            <a:lvl4pPr marL="2011726" indent="0">
              <a:buNone/>
              <a:defRPr sz="2347" b="1"/>
            </a:lvl4pPr>
            <a:lvl5pPr marL="2682301" indent="0">
              <a:buNone/>
              <a:defRPr sz="2347" b="1"/>
            </a:lvl5pPr>
            <a:lvl6pPr marL="3352876" indent="0">
              <a:buNone/>
              <a:defRPr sz="2347" b="1"/>
            </a:lvl6pPr>
            <a:lvl7pPr marL="4023451" indent="0">
              <a:buNone/>
              <a:defRPr sz="2347" b="1"/>
            </a:lvl7pPr>
            <a:lvl8pPr marL="4694027" indent="0">
              <a:buNone/>
              <a:defRPr sz="2347" b="1"/>
            </a:lvl8pPr>
            <a:lvl9pPr marL="5364602" indent="0">
              <a:buNone/>
              <a:defRPr sz="2347" b="1"/>
            </a:lvl9pPr>
          </a:lstStyle>
          <a:p>
            <a:pPr lvl="0"/>
            <a:r>
              <a:rPr lang="en-US"/>
              <a:t>Click to edit Master text styles</a:t>
            </a:r>
          </a:p>
        </p:txBody>
      </p:sp>
      <p:sp>
        <p:nvSpPr>
          <p:cNvPr id="4" name="Content Placeholder 3"/>
          <p:cNvSpPr>
            <a:spLocks noGrp="1"/>
          </p:cNvSpPr>
          <p:nvPr>
            <p:ph sz="half" idx="2"/>
          </p:nvPr>
        </p:nvSpPr>
        <p:spPr>
          <a:xfrm>
            <a:off x="1231690" y="3674110"/>
            <a:ext cx="7564754" cy="540406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9052562" y="2465706"/>
            <a:ext cx="7602009" cy="1208404"/>
          </a:xfrm>
          <a:prstGeom prst="rect">
            <a:avLst/>
          </a:prstGeom>
        </p:spPr>
        <p:txBody>
          <a:bodyPr anchor="b"/>
          <a:lstStyle>
            <a:lvl1pPr marL="0" indent="0">
              <a:buNone/>
              <a:defRPr sz="3520" b="1"/>
            </a:lvl1pPr>
            <a:lvl2pPr marL="670575" indent="0">
              <a:buNone/>
              <a:defRPr sz="2933" b="1"/>
            </a:lvl2pPr>
            <a:lvl3pPr marL="1341150" indent="0">
              <a:buNone/>
              <a:defRPr sz="2640" b="1"/>
            </a:lvl3pPr>
            <a:lvl4pPr marL="2011726" indent="0">
              <a:buNone/>
              <a:defRPr sz="2347" b="1"/>
            </a:lvl4pPr>
            <a:lvl5pPr marL="2682301" indent="0">
              <a:buNone/>
              <a:defRPr sz="2347" b="1"/>
            </a:lvl5pPr>
            <a:lvl6pPr marL="3352876" indent="0">
              <a:buNone/>
              <a:defRPr sz="2347" b="1"/>
            </a:lvl6pPr>
            <a:lvl7pPr marL="4023451" indent="0">
              <a:buNone/>
              <a:defRPr sz="2347" b="1"/>
            </a:lvl7pPr>
            <a:lvl8pPr marL="4694027" indent="0">
              <a:buNone/>
              <a:defRPr sz="2347" b="1"/>
            </a:lvl8pPr>
            <a:lvl9pPr marL="5364602" indent="0">
              <a:buNone/>
              <a:defRPr sz="2347" b="1"/>
            </a:lvl9pPr>
          </a:lstStyle>
          <a:p>
            <a:pPr lvl="0"/>
            <a:r>
              <a:rPr lang="en-US"/>
              <a:t>Click to edit Master text styles</a:t>
            </a:r>
          </a:p>
        </p:txBody>
      </p:sp>
      <p:sp>
        <p:nvSpPr>
          <p:cNvPr id="6" name="Content Placeholder 5"/>
          <p:cNvSpPr>
            <a:spLocks noGrp="1"/>
          </p:cNvSpPr>
          <p:nvPr>
            <p:ph sz="quarter" idx="4"/>
          </p:nvPr>
        </p:nvSpPr>
        <p:spPr>
          <a:xfrm>
            <a:off x="9052562" y="3674110"/>
            <a:ext cx="7602009" cy="540406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1229360" y="9322650"/>
            <a:ext cx="4023360" cy="535517"/>
          </a:xfrm>
          <a:prstGeom prst="rect">
            <a:avLst/>
          </a:prstGeom>
        </p:spPr>
        <p:txBody>
          <a:bodyPr/>
          <a:lstStyle/>
          <a:p>
            <a:pPr defTabSz="457200" eaLnBrk="1" fontAlgn="auto" hangingPunct="1">
              <a:spcBef>
                <a:spcPts val="0"/>
              </a:spcBef>
              <a:spcAft>
                <a:spcPts val="0"/>
              </a:spcAft>
              <a:buFont typeface="Arial"/>
              <a:buNone/>
            </a:pPr>
            <a:fld id="{EE5C22E3-B18D-466F-8BFC-8F7ACA799F97}" type="datetimeFigureOut">
              <a:rPr lang="en-CA" sz="1800">
                <a:solidFill>
                  <a:prstClr val="black"/>
                </a:solidFill>
                <a:latin typeface="Calibri" panose="020F0502020204030204"/>
                <a:cs typeface="Arial"/>
                <a:sym typeface="Arial"/>
              </a:rPr>
              <a:pPr defTabSz="457200" eaLnBrk="1" fontAlgn="auto" hangingPunct="1">
                <a:spcBef>
                  <a:spcPts val="0"/>
                </a:spcBef>
                <a:spcAft>
                  <a:spcPts val="0"/>
                </a:spcAft>
                <a:buFont typeface="Arial"/>
                <a:buNone/>
              </a:pPr>
              <a:t>2021-02-23</a:t>
            </a:fld>
            <a:endParaRPr lang="en-CA" sz="1800" dirty="0">
              <a:solidFill>
                <a:prstClr val="black"/>
              </a:solidFill>
              <a:latin typeface="Calibri" panose="020F0502020204030204"/>
              <a:cs typeface="Arial"/>
              <a:sym typeface="Arial"/>
            </a:endParaRPr>
          </a:p>
        </p:txBody>
      </p:sp>
      <p:sp>
        <p:nvSpPr>
          <p:cNvPr id="8" name="Footer Placeholder 7"/>
          <p:cNvSpPr>
            <a:spLocks noGrp="1"/>
          </p:cNvSpPr>
          <p:nvPr>
            <p:ph type="ftr" sz="quarter" idx="11"/>
          </p:nvPr>
        </p:nvSpPr>
        <p:spPr>
          <a:xfrm>
            <a:off x="5923280" y="9322650"/>
            <a:ext cx="6035040" cy="535517"/>
          </a:xfrm>
          <a:prstGeom prst="rect">
            <a:avLst/>
          </a:prstGeom>
        </p:spPr>
        <p:txBody>
          <a:bodyPr/>
          <a:lstStyle/>
          <a:p>
            <a:pPr defTabSz="457200" eaLnBrk="1" fontAlgn="auto" hangingPunct="1">
              <a:spcBef>
                <a:spcPts val="0"/>
              </a:spcBef>
              <a:spcAft>
                <a:spcPts val="0"/>
              </a:spcAft>
              <a:buFont typeface="Arial"/>
              <a:buNone/>
            </a:pPr>
            <a:endParaRPr lang="en-CA" sz="1800" dirty="0">
              <a:solidFill>
                <a:prstClr val="black"/>
              </a:solidFill>
              <a:latin typeface="Calibri" panose="020F0502020204030204"/>
              <a:cs typeface="Arial"/>
              <a:sym typeface="Arial"/>
            </a:endParaRPr>
          </a:p>
        </p:txBody>
      </p:sp>
      <p:sp>
        <p:nvSpPr>
          <p:cNvPr id="9" name="Slide Number Placeholder 8"/>
          <p:cNvSpPr>
            <a:spLocks noGrp="1"/>
          </p:cNvSpPr>
          <p:nvPr>
            <p:ph type="sldNum" sz="quarter" idx="12"/>
          </p:nvPr>
        </p:nvSpPr>
        <p:spPr>
          <a:xfrm>
            <a:off x="12628880" y="9322650"/>
            <a:ext cx="4023360" cy="535517"/>
          </a:xfrm>
          <a:prstGeom prst="rect">
            <a:avLst/>
          </a:prstGeom>
        </p:spPr>
        <p:txBody>
          <a:bodyPr/>
          <a:lstStyle/>
          <a:p>
            <a:pPr defTabSz="457200" eaLnBrk="1" fontAlgn="auto" hangingPunct="1">
              <a:spcBef>
                <a:spcPts val="0"/>
              </a:spcBef>
              <a:spcAft>
                <a:spcPts val="0"/>
              </a:spcAft>
              <a:buFont typeface="Arial"/>
              <a:buNone/>
            </a:pPr>
            <a:fld id="{81DA9B8B-C6F6-4575-A86F-973BB8E3E2E9}" type="slidenum">
              <a:rPr lang="en-CA" sz="1800">
                <a:solidFill>
                  <a:prstClr val="black"/>
                </a:solidFill>
                <a:latin typeface="Calibri" panose="020F0502020204030204"/>
                <a:cs typeface="Arial"/>
                <a:sym typeface="Arial"/>
              </a:rPr>
              <a:pPr defTabSz="457200" eaLnBrk="1" fontAlgn="auto" hangingPunct="1">
                <a:spcBef>
                  <a:spcPts val="0"/>
                </a:spcBef>
                <a:spcAft>
                  <a:spcPts val="0"/>
                </a:spcAft>
                <a:buFont typeface="Arial"/>
                <a:buNone/>
              </a:pPr>
              <a:t>‹#›</a:t>
            </a:fld>
            <a:endParaRPr lang="en-CA" sz="1800" dirty="0">
              <a:solidFill>
                <a:prstClr val="black"/>
              </a:solidFill>
              <a:latin typeface="Calibri" panose="020F0502020204030204"/>
              <a:cs typeface="Arial"/>
              <a:sym typeface="Arial"/>
            </a:endParaRPr>
          </a:p>
        </p:txBody>
      </p:sp>
      <p:cxnSp>
        <p:nvCxnSpPr>
          <p:cNvPr id="10" name="Straight Connector 9">
            <a:extLst>
              <a:ext uri="{FF2B5EF4-FFF2-40B4-BE49-F238E27FC236}">
                <a16:creationId xmlns:a16="http://schemas.microsoft.com/office/drawing/2014/main" id="{E1420FBB-53AB-40CD-944B-CD4198315A4E}"/>
              </a:ext>
            </a:extLst>
          </p:cNvPr>
          <p:cNvCxnSpPr>
            <a:cxnSpLocks/>
          </p:cNvCxnSpPr>
          <p:nvPr userDrawn="1"/>
        </p:nvCxnSpPr>
        <p:spPr>
          <a:xfrm>
            <a:off x="1" y="1094316"/>
            <a:ext cx="12387753" cy="0"/>
          </a:xfrm>
          <a:prstGeom prst="line">
            <a:avLst/>
          </a:prstGeom>
          <a:ln w="25400">
            <a:solidFill>
              <a:srgbClr val="C3D941"/>
            </a:solidFill>
          </a:ln>
        </p:spPr>
        <p:style>
          <a:lnRef idx="1">
            <a:schemeClr val="accent1"/>
          </a:lnRef>
          <a:fillRef idx="0">
            <a:schemeClr val="accent1"/>
          </a:fillRef>
          <a:effectRef idx="0">
            <a:schemeClr val="accent1"/>
          </a:effectRef>
          <a:fontRef idx="minor">
            <a:schemeClr val="tx1"/>
          </a:fontRef>
        </p:style>
      </p:cxnSp>
      <p:sp>
        <p:nvSpPr>
          <p:cNvPr id="11" name="Title 1">
            <a:extLst>
              <a:ext uri="{FF2B5EF4-FFF2-40B4-BE49-F238E27FC236}">
                <a16:creationId xmlns:a16="http://schemas.microsoft.com/office/drawing/2014/main" id="{0C8D1474-035E-4C38-B998-D89182F44F1F}"/>
              </a:ext>
            </a:extLst>
          </p:cNvPr>
          <p:cNvSpPr>
            <a:spLocks noGrp="1"/>
          </p:cNvSpPr>
          <p:nvPr>
            <p:ph type="title"/>
          </p:nvPr>
        </p:nvSpPr>
        <p:spPr>
          <a:xfrm>
            <a:off x="0" y="302898"/>
            <a:ext cx="12388559" cy="998984"/>
          </a:xfrm>
        </p:spPr>
        <p:txBody>
          <a:bodyPr/>
          <a:lstStyle>
            <a:lvl1pPr algn="r">
              <a:defRPr sz="3200"/>
            </a:lvl1pPr>
          </a:lstStyle>
          <a:p>
            <a:r>
              <a:rPr lang="en-US" dirty="0"/>
              <a:t>Click to edit Master title style</a:t>
            </a:r>
          </a:p>
        </p:txBody>
      </p:sp>
    </p:spTree>
    <p:extLst>
      <p:ext uri="{BB962C8B-B14F-4D97-AF65-F5344CB8AC3E}">
        <p14:creationId xmlns:p14="http://schemas.microsoft.com/office/powerpoint/2010/main" val="30982634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1229360" y="9322650"/>
            <a:ext cx="4023360" cy="535517"/>
          </a:xfrm>
          <a:prstGeom prst="rect">
            <a:avLst/>
          </a:prstGeom>
        </p:spPr>
        <p:txBody>
          <a:bodyPr/>
          <a:lstStyle/>
          <a:p>
            <a:pPr defTabSz="457200" eaLnBrk="1" fontAlgn="auto" hangingPunct="1">
              <a:spcBef>
                <a:spcPts val="0"/>
              </a:spcBef>
              <a:spcAft>
                <a:spcPts val="0"/>
              </a:spcAft>
              <a:buFont typeface="Arial"/>
              <a:buNone/>
            </a:pPr>
            <a:fld id="{EE5C22E3-B18D-466F-8BFC-8F7ACA799F97}" type="datetimeFigureOut">
              <a:rPr lang="en-CA" sz="1800">
                <a:solidFill>
                  <a:prstClr val="black"/>
                </a:solidFill>
                <a:latin typeface="Calibri" panose="020F0502020204030204"/>
                <a:cs typeface="Arial"/>
                <a:sym typeface="Arial"/>
              </a:rPr>
              <a:pPr defTabSz="457200" eaLnBrk="1" fontAlgn="auto" hangingPunct="1">
                <a:spcBef>
                  <a:spcPts val="0"/>
                </a:spcBef>
                <a:spcAft>
                  <a:spcPts val="0"/>
                </a:spcAft>
                <a:buFont typeface="Arial"/>
                <a:buNone/>
              </a:pPr>
              <a:t>2021-02-23</a:t>
            </a:fld>
            <a:endParaRPr lang="en-CA" sz="1800" dirty="0">
              <a:solidFill>
                <a:prstClr val="black"/>
              </a:solidFill>
              <a:latin typeface="Calibri" panose="020F0502020204030204"/>
              <a:cs typeface="Arial"/>
              <a:sym typeface="Arial"/>
            </a:endParaRPr>
          </a:p>
        </p:txBody>
      </p:sp>
      <p:sp>
        <p:nvSpPr>
          <p:cNvPr id="4" name="Footer Placeholder 3"/>
          <p:cNvSpPr>
            <a:spLocks noGrp="1"/>
          </p:cNvSpPr>
          <p:nvPr>
            <p:ph type="ftr" sz="quarter" idx="11"/>
          </p:nvPr>
        </p:nvSpPr>
        <p:spPr>
          <a:xfrm>
            <a:off x="5923280" y="9322650"/>
            <a:ext cx="6035040" cy="535517"/>
          </a:xfrm>
          <a:prstGeom prst="rect">
            <a:avLst/>
          </a:prstGeom>
        </p:spPr>
        <p:txBody>
          <a:bodyPr/>
          <a:lstStyle/>
          <a:p>
            <a:pPr defTabSz="457200" eaLnBrk="1" fontAlgn="auto" hangingPunct="1">
              <a:spcBef>
                <a:spcPts val="0"/>
              </a:spcBef>
              <a:spcAft>
                <a:spcPts val="0"/>
              </a:spcAft>
              <a:buFont typeface="Arial"/>
              <a:buNone/>
            </a:pPr>
            <a:endParaRPr lang="en-CA" sz="1800" dirty="0">
              <a:solidFill>
                <a:prstClr val="black"/>
              </a:solidFill>
              <a:latin typeface="Calibri" panose="020F0502020204030204"/>
              <a:cs typeface="Arial"/>
              <a:sym typeface="Arial"/>
            </a:endParaRPr>
          </a:p>
        </p:txBody>
      </p:sp>
      <p:sp>
        <p:nvSpPr>
          <p:cNvPr id="5" name="Slide Number Placeholder 4"/>
          <p:cNvSpPr>
            <a:spLocks noGrp="1"/>
          </p:cNvSpPr>
          <p:nvPr>
            <p:ph type="sldNum" sz="quarter" idx="12"/>
          </p:nvPr>
        </p:nvSpPr>
        <p:spPr>
          <a:xfrm>
            <a:off x="12628880" y="9322650"/>
            <a:ext cx="4023360" cy="535517"/>
          </a:xfrm>
          <a:prstGeom prst="rect">
            <a:avLst/>
          </a:prstGeom>
        </p:spPr>
        <p:txBody>
          <a:bodyPr/>
          <a:lstStyle/>
          <a:p>
            <a:pPr defTabSz="457200" eaLnBrk="1" fontAlgn="auto" hangingPunct="1">
              <a:spcBef>
                <a:spcPts val="0"/>
              </a:spcBef>
              <a:spcAft>
                <a:spcPts val="0"/>
              </a:spcAft>
              <a:buFont typeface="Arial"/>
              <a:buNone/>
            </a:pPr>
            <a:fld id="{81DA9B8B-C6F6-4575-A86F-973BB8E3E2E9}" type="slidenum">
              <a:rPr lang="en-CA" sz="1800">
                <a:solidFill>
                  <a:prstClr val="black"/>
                </a:solidFill>
                <a:latin typeface="Calibri" panose="020F0502020204030204"/>
                <a:cs typeface="Arial"/>
                <a:sym typeface="Arial"/>
              </a:rPr>
              <a:pPr defTabSz="457200" eaLnBrk="1" fontAlgn="auto" hangingPunct="1">
                <a:spcBef>
                  <a:spcPts val="0"/>
                </a:spcBef>
                <a:spcAft>
                  <a:spcPts val="0"/>
                </a:spcAft>
                <a:buFont typeface="Arial"/>
                <a:buNone/>
              </a:pPr>
              <a:t>‹#›</a:t>
            </a:fld>
            <a:endParaRPr lang="en-CA" sz="1800" dirty="0">
              <a:solidFill>
                <a:prstClr val="black"/>
              </a:solidFill>
              <a:latin typeface="Calibri" panose="020F0502020204030204"/>
              <a:cs typeface="Arial"/>
              <a:sym typeface="Arial"/>
            </a:endParaRPr>
          </a:p>
        </p:txBody>
      </p:sp>
      <p:cxnSp>
        <p:nvCxnSpPr>
          <p:cNvPr id="6" name="Straight Connector 5">
            <a:extLst>
              <a:ext uri="{FF2B5EF4-FFF2-40B4-BE49-F238E27FC236}">
                <a16:creationId xmlns:a16="http://schemas.microsoft.com/office/drawing/2014/main" id="{7653E712-7A5D-44B1-B8A8-C5900DFB4D5E}"/>
              </a:ext>
            </a:extLst>
          </p:cNvPr>
          <p:cNvCxnSpPr>
            <a:cxnSpLocks/>
          </p:cNvCxnSpPr>
          <p:nvPr userDrawn="1"/>
        </p:nvCxnSpPr>
        <p:spPr>
          <a:xfrm>
            <a:off x="1" y="1094316"/>
            <a:ext cx="12387753" cy="0"/>
          </a:xfrm>
          <a:prstGeom prst="line">
            <a:avLst/>
          </a:prstGeom>
          <a:ln w="25400">
            <a:solidFill>
              <a:srgbClr val="C3D941"/>
            </a:solidFill>
          </a:ln>
        </p:spPr>
        <p:style>
          <a:lnRef idx="1">
            <a:schemeClr val="accent1"/>
          </a:lnRef>
          <a:fillRef idx="0">
            <a:schemeClr val="accent1"/>
          </a:fillRef>
          <a:effectRef idx="0">
            <a:schemeClr val="accent1"/>
          </a:effectRef>
          <a:fontRef idx="minor">
            <a:schemeClr val="tx1"/>
          </a:fontRef>
        </p:style>
      </p:cxnSp>
      <p:sp>
        <p:nvSpPr>
          <p:cNvPr id="7" name="Title 1">
            <a:extLst>
              <a:ext uri="{FF2B5EF4-FFF2-40B4-BE49-F238E27FC236}">
                <a16:creationId xmlns:a16="http://schemas.microsoft.com/office/drawing/2014/main" id="{A598C1B2-A3E8-444C-A52E-2C48F8282280}"/>
              </a:ext>
            </a:extLst>
          </p:cNvPr>
          <p:cNvSpPr>
            <a:spLocks noGrp="1"/>
          </p:cNvSpPr>
          <p:nvPr>
            <p:ph type="title"/>
          </p:nvPr>
        </p:nvSpPr>
        <p:spPr>
          <a:xfrm>
            <a:off x="0" y="302898"/>
            <a:ext cx="12388559" cy="998984"/>
          </a:xfrm>
        </p:spPr>
        <p:txBody>
          <a:bodyPr/>
          <a:lstStyle>
            <a:lvl1pPr algn="r">
              <a:defRPr sz="3200"/>
            </a:lvl1pPr>
          </a:lstStyle>
          <a:p>
            <a:r>
              <a:rPr lang="en-US" dirty="0"/>
              <a:t>Click to edit Master title style</a:t>
            </a:r>
          </a:p>
        </p:txBody>
      </p:sp>
    </p:spTree>
    <p:extLst>
      <p:ext uri="{BB962C8B-B14F-4D97-AF65-F5344CB8AC3E}">
        <p14:creationId xmlns:p14="http://schemas.microsoft.com/office/powerpoint/2010/main" val="30168214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2E7CEBA8-63DA-8E45-B2DE-FBBA3860514E}"/>
              </a:ext>
            </a:extLst>
          </p:cNvPr>
          <p:cNvCxnSpPr>
            <a:cxnSpLocks/>
          </p:cNvCxnSpPr>
          <p:nvPr userDrawn="1"/>
        </p:nvCxnSpPr>
        <p:spPr>
          <a:xfrm flipH="1">
            <a:off x="2" y="1331807"/>
            <a:ext cx="14150058" cy="0"/>
          </a:xfrm>
          <a:prstGeom prst="line">
            <a:avLst/>
          </a:prstGeom>
          <a:ln w="25400">
            <a:solidFill>
              <a:srgbClr val="C3D941"/>
            </a:solidFill>
          </a:ln>
        </p:spPr>
        <p:style>
          <a:lnRef idx="1">
            <a:schemeClr val="accent1"/>
          </a:lnRef>
          <a:fillRef idx="0">
            <a:schemeClr val="accent1"/>
          </a:fillRef>
          <a:effectRef idx="0">
            <a:schemeClr val="accent1"/>
          </a:effectRef>
          <a:fontRef idx="minor">
            <a:schemeClr val="tx1"/>
          </a:fontRef>
        </p:style>
      </p:cxnSp>
      <p:sp>
        <p:nvSpPr>
          <p:cNvPr id="5" name="Title 1"/>
          <p:cNvSpPr>
            <a:spLocks noGrp="1"/>
          </p:cNvSpPr>
          <p:nvPr>
            <p:ph type="title"/>
          </p:nvPr>
        </p:nvSpPr>
        <p:spPr>
          <a:xfrm>
            <a:off x="69415" y="171060"/>
            <a:ext cx="14081565" cy="1465177"/>
          </a:xfrm>
        </p:spPr>
        <p:txBody>
          <a:bodyPr/>
          <a:lstStyle>
            <a:lvl1pPr algn="r">
              <a:defRPr sz="4693" b="1">
                <a:solidFill>
                  <a:srgbClr val="3F464A"/>
                </a:solidFill>
              </a:defRPr>
            </a:lvl1pPr>
          </a:lstStyle>
          <a:p>
            <a:r>
              <a:rPr lang="en-US" dirty="0"/>
              <a:t>Click to edit Master title style</a:t>
            </a:r>
          </a:p>
        </p:txBody>
      </p:sp>
      <p:sp>
        <p:nvSpPr>
          <p:cNvPr id="6" name="Content Placeholder 2"/>
          <p:cNvSpPr>
            <a:spLocks noGrp="1"/>
          </p:cNvSpPr>
          <p:nvPr>
            <p:ph idx="1"/>
          </p:nvPr>
        </p:nvSpPr>
        <p:spPr>
          <a:xfrm>
            <a:off x="1336755" y="1741849"/>
            <a:ext cx="15199360" cy="6035040"/>
          </a:xfrm>
        </p:spPr>
        <p:txBody>
          <a:bodyPr/>
          <a:lstStyle>
            <a:lvl1pPr>
              <a:defRPr sz="4107">
                <a:solidFill>
                  <a:srgbClr val="3F464A"/>
                </a:solidFill>
              </a:defRPr>
            </a:lvl1pPr>
            <a:lvl2pPr>
              <a:defRPr sz="3520">
                <a:solidFill>
                  <a:srgbClr val="3F464A"/>
                </a:solidFill>
              </a:defRPr>
            </a:lvl2pPr>
            <a:lvl3pPr>
              <a:defRPr sz="2933">
                <a:solidFill>
                  <a:srgbClr val="3F464A"/>
                </a:solidFill>
              </a:defRPr>
            </a:lvl3pPr>
            <a:lvl4pPr>
              <a:defRPr sz="2640">
                <a:solidFill>
                  <a:srgbClr val="3F464A"/>
                </a:solidFill>
              </a:defRPr>
            </a:lvl4pPr>
            <a:lvl5pPr>
              <a:defRPr sz="2640">
                <a:solidFill>
                  <a:srgbClr val="3F464A"/>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6233577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229360" y="9322650"/>
            <a:ext cx="4023360" cy="535517"/>
          </a:xfrm>
          <a:prstGeom prst="rect">
            <a:avLst/>
          </a:prstGeom>
        </p:spPr>
        <p:txBody>
          <a:bodyPr/>
          <a:lstStyle/>
          <a:p>
            <a:pPr defTabSz="457200" eaLnBrk="1" fontAlgn="auto" hangingPunct="1">
              <a:spcBef>
                <a:spcPts val="0"/>
              </a:spcBef>
              <a:spcAft>
                <a:spcPts val="0"/>
              </a:spcAft>
              <a:buFont typeface="Arial"/>
              <a:buNone/>
            </a:pPr>
            <a:fld id="{EE5C22E3-B18D-466F-8BFC-8F7ACA799F97}" type="datetimeFigureOut">
              <a:rPr lang="en-CA" sz="1800">
                <a:solidFill>
                  <a:prstClr val="black"/>
                </a:solidFill>
                <a:latin typeface="Calibri" panose="020F0502020204030204"/>
                <a:cs typeface="Arial"/>
                <a:sym typeface="Arial"/>
              </a:rPr>
              <a:pPr defTabSz="457200" eaLnBrk="1" fontAlgn="auto" hangingPunct="1">
                <a:spcBef>
                  <a:spcPts val="0"/>
                </a:spcBef>
                <a:spcAft>
                  <a:spcPts val="0"/>
                </a:spcAft>
                <a:buFont typeface="Arial"/>
                <a:buNone/>
              </a:pPr>
              <a:t>2021-02-23</a:t>
            </a:fld>
            <a:endParaRPr lang="en-CA" sz="1800" dirty="0">
              <a:solidFill>
                <a:prstClr val="black"/>
              </a:solidFill>
              <a:latin typeface="Calibri" panose="020F0502020204030204"/>
              <a:cs typeface="Arial"/>
              <a:sym typeface="Arial"/>
            </a:endParaRPr>
          </a:p>
        </p:txBody>
      </p:sp>
      <p:sp>
        <p:nvSpPr>
          <p:cNvPr id="3" name="Footer Placeholder 2"/>
          <p:cNvSpPr>
            <a:spLocks noGrp="1"/>
          </p:cNvSpPr>
          <p:nvPr>
            <p:ph type="ftr" sz="quarter" idx="11"/>
          </p:nvPr>
        </p:nvSpPr>
        <p:spPr>
          <a:xfrm>
            <a:off x="5923280" y="9322650"/>
            <a:ext cx="6035040" cy="535517"/>
          </a:xfrm>
          <a:prstGeom prst="rect">
            <a:avLst/>
          </a:prstGeom>
        </p:spPr>
        <p:txBody>
          <a:bodyPr/>
          <a:lstStyle/>
          <a:p>
            <a:pPr defTabSz="457200" eaLnBrk="1" fontAlgn="auto" hangingPunct="1">
              <a:spcBef>
                <a:spcPts val="0"/>
              </a:spcBef>
              <a:spcAft>
                <a:spcPts val="0"/>
              </a:spcAft>
              <a:buFont typeface="Arial"/>
              <a:buNone/>
            </a:pPr>
            <a:endParaRPr lang="en-CA" sz="1800" dirty="0">
              <a:solidFill>
                <a:prstClr val="black"/>
              </a:solidFill>
              <a:latin typeface="Calibri" panose="020F0502020204030204"/>
              <a:cs typeface="Arial"/>
              <a:sym typeface="Arial"/>
            </a:endParaRPr>
          </a:p>
        </p:txBody>
      </p:sp>
      <p:sp>
        <p:nvSpPr>
          <p:cNvPr id="4" name="Slide Number Placeholder 3"/>
          <p:cNvSpPr>
            <a:spLocks noGrp="1"/>
          </p:cNvSpPr>
          <p:nvPr>
            <p:ph type="sldNum" sz="quarter" idx="12"/>
          </p:nvPr>
        </p:nvSpPr>
        <p:spPr>
          <a:xfrm>
            <a:off x="12628880" y="9322650"/>
            <a:ext cx="4023360" cy="535517"/>
          </a:xfrm>
          <a:prstGeom prst="rect">
            <a:avLst/>
          </a:prstGeom>
        </p:spPr>
        <p:txBody>
          <a:bodyPr/>
          <a:lstStyle/>
          <a:p>
            <a:pPr defTabSz="457200" eaLnBrk="1" fontAlgn="auto" hangingPunct="1">
              <a:spcBef>
                <a:spcPts val="0"/>
              </a:spcBef>
              <a:spcAft>
                <a:spcPts val="0"/>
              </a:spcAft>
              <a:buFont typeface="Arial"/>
              <a:buNone/>
            </a:pPr>
            <a:fld id="{81DA9B8B-C6F6-4575-A86F-973BB8E3E2E9}" type="slidenum">
              <a:rPr lang="en-CA" sz="1800">
                <a:solidFill>
                  <a:prstClr val="black"/>
                </a:solidFill>
                <a:latin typeface="Calibri" panose="020F0502020204030204"/>
                <a:cs typeface="Arial"/>
                <a:sym typeface="Arial"/>
              </a:rPr>
              <a:pPr defTabSz="457200" eaLnBrk="1" fontAlgn="auto" hangingPunct="1">
                <a:spcBef>
                  <a:spcPts val="0"/>
                </a:spcBef>
                <a:spcAft>
                  <a:spcPts val="0"/>
                </a:spcAft>
                <a:buFont typeface="Arial"/>
                <a:buNone/>
              </a:pPr>
              <a:t>‹#›</a:t>
            </a:fld>
            <a:endParaRPr lang="en-CA" sz="1800" dirty="0">
              <a:solidFill>
                <a:prstClr val="black"/>
              </a:solidFill>
              <a:latin typeface="Calibri" panose="020F0502020204030204"/>
              <a:cs typeface="Arial"/>
              <a:sym typeface="Arial"/>
            </a:endParaRPr>
          </a:p>
        </p:txBody>
      </p:sp>
      <p:cxnSp>
        <p:nvCxnSpPr>
          <p:cNvPr id="5" name="Straight Connector 4">
            <a:extLst>
              <a:ext uri="{FF2B5EF4-FFF2-40B4-BE49-F238E27FC236}">
                <a16:creationId xmlns:a16="http://schemas.microsoft.com/office/drawing/2014/main" id="{0A5C3D9B-12BE-4913-8FE7-3377E36B01E7}"/>
              </a:ext>
            </a:extLst>
          </p:cNvPr>
          <p:cNvCxnSpPr>
            <a:cxnSpLocks/>
          </p:cNvCxnSpPr>
          <p:nvPr userDrawn="1"/>
        </p:nvCxnSpPr>
        <p:spPr>
          <a:xfrm>
            <a:off x="1" y="1094316"/>
            <a:ext cx="12387753" cy="0"/>
          </a:xfrm>
          <a:prstGeom prst="line">
            <a:avLst/>
          </a:prstGeom>
          <a:ln w="25400">
            <a:solidFill>
              <a:srgbClr val="C3D941"/>
            </a:solidFill>
          </a:ln>
        </p:spPr>
        <p:style>
          <a:lnRef idx="1">
            <a:schemeClr val="accent1"/>
          </a:lnRef>
          <a:fillRef idx="0">
            <a:schemeClr val="accent1"/>
          </a:fillRef>
          <a:effectRef idx="0">
            <a:schemeClr val="accent1"/>
          </a:effectRef>
          <a:fontRef idx="minor">
            <a:schemeClr val="tx1"/>
          </a:fontRef>
        </p:style>
      </p:cxnSp>
      <p:sp>
        <p:nvSpPr>
          <p:cNvPr id="6" name="Title 1">
            <a:extLst>
              <a:ext uri="{FF2B5EF4-FFF2-40B4-BE49-F238E27FC236}">
                <a16:creationId xmlns:a16="http://schemas.microsoft.com/office/drawing/2014/main" id="{2EA1AEEF-E400-4F11-A450-DD5796700490}"/>
              </a:ext>
            </a:extLst>
          </p:cNvPr>
          <p:cNvSpPr>
            <a:spLocks noGrp="1"/>
          </p:cNvSpPr>
          <p:nvPr>
            <p:ph type="title"/>
          </p:nvPr>
        </p:nvSpPr>
        <p:spPr>
          <a:xfrm>
            <a:off x="0" y="302898"/>
            <a:ext cx="12388559" cy="998984"/>
          </a:xfrm>
        </p:spPr>
        <p:txBody>
          <a:bodyPr/>
          <a:lstStyle>
            <a:lvl1pPr algn="r">
              <a:defRPr sz="3200"/>
            </a:lvl1pPr>
          </a:lstStyle>
          <a:p>
            <a:r>
              <a:rPr lang="en-US" dirty="0"/>
              <a:t>Click to edit Master title style</a:t>
            </a:r>
          </a:p>
        </p:txBody>
      </p:sp>
    </p:spTree>
    <p:extLst>
      <p:ext uri="{BB962C8B-B14F-4D97-AF65-F5344CB8AC3E}">
        <p14:creationId xmlns:p14="http://schemas.microsoft.com/office/powerpoint/2010/main" val="276962610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31690" y="670560"/>
            <a:ext cx="5767282" cy="2346960"/>
          </a:xfrm>
          <a:prstGeom prst="rect">
            <a:avLst/>
          </a:prstGeom>
        </p:spPr>
        <p:txBody>
          <a:bodyPr anchor="b"/>
          <a:lstStyle>
            <a:lvl1pPr>
              <a:defRPr sz="4693"/>
            </a:lvl1pPr>
          </a:lstStyle>
          <a:p>
            <a:r>
              <a:rPr lang="en-US"/>
              <a:t>Click to edit Master title style</a:t>
            </a:r>
            <a:endParaRPr lang="en-US" dirty="0"/>
          </a:p>
        </p:txBody>
      </p:sp>
      <p:sp>
        <p:nvSpPr>
          <p:cNvPr id="3" name="Content Placeholder 2"/>
          <p:cNvSpPr>
            <a:spLocks noGrp="1"/>
          </p:cNvSpPr>
          <p:nvPr>
            <p:ph idx="1"/>
          </p:nvPr>
        </p:nvSpPr>
        <p:spPr>
          <a:xfrm>
            <a:off x="7602010" y="1448227"/>
            <a:ext cx="9052560" cy="7147983"/>
          </a:xfrm>
          <a:prstGeom prst="rect">
            <a:avLst/>
          </a:prstGeom>
        </p:spPr>
        <p:txBody>
          <a:bodyPr/>
          <a:lstStyle>
            <a:lvl1pPr>
              <a:defRPr sz="4693"/>
            </a:lvl1pPr>
            <a:lvl2pPr>
              <a:defRPr sz="4107"/>
            </a:lvl2pPr>
            <a:lvl3pPr>
              <a:defRPr sz="3520"/>
            </a:lvl3pPr>
            <a:lvl4pPr>
              <a:defRPr sz="2933"/>
            </a:lvl4pPr>
            <a:lvl5pPr>
              <a:defRPr sz="2933"/>
            </a:lvl5pPr>
            <a:lvl6pPr>
              <a:defRPr sz="2933"/>
            </a:lvl6pPr>
            <a:lvl7pPr>
              <a:defRPr sz="2933"/>
            </a:lvl7pPr>
            <a:lvl8pPr>
              <a:defRPr sz="2933"/>
            </a:lvl8pPr>
            <a:lvl9pPr>
              <a:defRPr sz="29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31690" y="3017521"/>
            <a:ext cx="5767282" cy="5590329"/>
          </a:xfrm>
          <a:prstGeom prst="rect">
            <a:avLst/>
          </a:prstGeom>
        </p:spPr>
        <p:txBody>
          <a:bodyPr/>
          <a:lstStyle>
            <a:lvl1pPr marL="0" indent="0">
              <a:buNone/>
              <a:defRPr sz="2347"/>
            </a:lvl1pPr>
            <a:lvl2pPr marL="670575" indent="0">
              <a:buNone/>
              <a:defRPr sz="2053"/>
            </a:lvl2pPr>
            <a:lvl3pPr marL="1341150" indent="0">
              <a:buNone/>
              <a:defRPr sz="1760"/>
            </a:lvl3pPr>
            <a:lvl4pPr marL="2011726" indent="0">
              <a:buNone/>
              <a:defRPr sz="1467"/>
            </a:lvl4pPr>
            <a:lvl5pPr marL="2682301" indent="0">
              <a:buNone/>
              <a:defRPr sz="1467"/>
            </a:lvl5pPr>
            <a:lvl6pPr marL="3352876" indent="0">
              <a:buNone/>
              <a:defRPr sz="1467"/>
            </a:lvl6pPr>
            <a:lvl7pPr marL="4023451" indent="0">
              <a:buNone/>
              <a:defRPr sz="1467"/>
            </a:lvl7pPr>
            <a:lvl8pPr marL="4694027" indent="0">
              <a:buNone/>
              <a:defRPr sz="1467"/>
            </a:lvl8pPr>
            <a:lvl9pPr marL="5364602" indent="0">
              <a:buNone/>
              <a:defRPr sz="1467"/>
            </a:lvl9pPr>
          </a:lstStyle>
          <a:p>
            <a:pPr lvl="0"/>
            <a:r>
              <a:rPr lang="en-US"/>
              <a:t>Click to edit Master text styles</a:t>
            </a:r>
          </a:p>
        </p:txBody>
      </p:sp>
      <p:sp>
        <p:nvSpPr>
          <p:cNvPr id="5" name="Date Placeholder 4"/>
          <p:cNvSpPr>
            <a:spLocks noGrp="1"/>
          </p:cNvSpPr>
          <p:nvPr>
            <p:ph type="dt" sz="half" idx="10"/>
          </p:nvPr>
        </p:nvSpPr>
        <p:spPr>
          <a:xfrm>
            <a:off x="1229360" y="9322650"/>
            <a:ext cx="4023360" cy="535517"/>
          </a:xfrm>
          <a:prstGeom prst="rect">
            <a:avLst/>
          </a:prstGeom>
        </p:spPr>
        <p:txBody>
          <a:bodyPr/>
          <a:lstStyle/>
          <a:p>
            <a:pPr defTabSz="457200" eaLnBrk="1" fontAlgn="auto" hangingPunct="1">
              <a:spcBef>
                <a:spcPts val="0"/>
              </a:spcBef>
              <a:spcAft>
                <a:spcPts val="0"/>
              </a:spcAft>
              <a:buFont typeface="Arial"/>
              <a:buNone/>
            </a:pPr>
            <a:fld id="{EE5C22E3-B18D-466F-8BFC-8F7ACA799F97}" type="datetimeFigureOut">
              <a:rPr lang="en-CA" sz="1800">
                <a:solidFill>
                  <a:prstClr val="black"/>
                </a:solidFill>
                <a:latin typeface="Calibri" panose="020F0502020204030204"/>
                <a:cs typeface="Arial"/>
                <a:sym typeface="Arial"/>
              </a:rPr>
              <a:pPr defTabSz="457200" eaLnBrk="1" fontAlgn="auto" hangingPunct="1">
                <a:spcBef>
                  <a:spcPts val="0"/>
                </a:spcBef>
                <a:spcAft>
                  <a:spcPts val="0"/>
                </a:spcAft>
                <a:buFont typeface="Arial"/>
                <a:buNone/>
              </a:pPr>
              <a:t>2021-02-23</a:t>
            </a:fld>
            <a:endParaRPr lang="en-CA" sz="1800" dirty="0">
              <a:solidFill>
                <a:prstClr val="black"/>
              </a:solidFill>
              <a:latin typeface="Calibri" panose="020F0502020204030204"/>
              <a:cs typeface="Arial"/>
              <a:sym typeface="Arial"/>
            </a:endParaRPr>
          </a:p>
        </p:txBody>
      </p:sp>
      <p:sp>
        <p:nvSpPr>
          <p:cNvPr id="6" name="Footer Placeholder 5"/>
          <p:cNvSpPr>
            <a:spLocks noGrp="1"/>
          </p:cNvSpPr>
          <p:nvPr>
            <p:ph type="ftr" sz="quarter" idx="11"/>
          </p:nvPr>
        </p:nvSpPr>
        <p:spPr>
          <a:xfrm>
            <a:off x="5923280" y="9322650"/>
            <a:ext cx="6035040" cy="535517"/>
          </a:xfrm>
          <a:prstGeom prst="rect">
            <a:avLst/>
          </a:prstGeom>
        </p:spPr>
        <p:txBody>
          <a:bodyPr/>
          <a:lstStyle/>
          <a:p>
            <a:pPr defTabSz="457200" eaLnBrk="1" fontAlgn="auto" hangingPunct="1">
              <a:spcBef>
                <a:spcPts val="0"/>
              </a:spcBef>
              <a:spcAft>
                <a:spcPts val="0"/>
              </a:spcAft>
              <a:buFont typeface="Arial"/>
              <a:buNone/>
            </a:pPr>
            <a:endParaRPr lang="en-CA" sz="1800" dirty="0">
              <a:solidFill>
                <a:prstClr val="black"/>
              </a:solidFill>
              <a:latin typeface="Calibri" panose="020F0502020204030204"/>
              <a:cs typeface="Arial"/>
              <a:sym typeface="Arial"/>
            </a:endParaRPr>
          </a:p>
        </p:txBody>
      </p:sp>
      <p:sp>
        <p:nvSpPr>
          <p:cNvPr id="7" name="Slide Number Placeholder 6"/>
          <p:cNvSpPr>
            <a:spLocks noGrp="1"/>
          </p:cNvSpPr>
          <p:nvPr>
            <p:ph type="sldNum" sz="quarter" idx="12"/>
          </p:nvPr>
        </p:nvSpPr>
        <p:spPr>
          <a:xfrm>
            <a:off x="12628880" y="9322650"/>
            <a:ext cx="4023360" cy="535517"/>
          </a:xfrm>
          <a:prstGeom prst="rect">
            <a:avLst/>
          </a:prstGeom>
        </p:spPr>
        <p:txBody>
          <a:bodyPr/>
          <a:lstStyle/>
          <a:p>
            <a:pPr defTabSz="457200" eaLnBrk="1" fontAlgn="auto" hangingPunct="1">
              <a:spcBef>
                <a:spcPts val="0"/>
              </a:spcBef>
              <a:spcAft>
                <a:spcPts val="0"/>
              </a:spcAft>
              <a:buFont typeface="Arial"/>
              <a:buNone/>
            </a:pPr>
            <a:fld id="{81DA9B8B-C6F6-4575-A86F-973BB8E3E2E9}" type="slidenum">
              <a:rPr lang="en-CA" sz="1800">
                <a:solidFill>
                  <a:prstClr val="black"/>
                </a:solidFill>
                <a:latin typeface="Calibri" panose="020F0502020204030204"/>
                <a:cs typeface="Arial"/>
                <a:sym typeface="Arial"/>
              </a:rPr>
              <a:pPr defTabSz="457200" eaLnBrk="1" fontAlgn="auto" hangingPunct="1">
                <a:spcBef>
                  <a:spcPts val="0"/>
                </a:spcBef>
                <a:spcAft>
                  <a:spcPts val="0"/>
                </a:spcAft>
                <a:buFont typeface="Arial"/>
                <a:buNone/>
              </a:pPr>
              <a:t>‹#›</a:t>
            </a:fld>
            <a:endParaRPr lang="en-CA" sz="1800" dirty="0">
              <a:solidFill>
                <a:prstClr val="black"/>
              </a:solidFill>
              <a:latin typeface="Calibri" panose="020F0502020204030204"/>
              <a:cs typeface="Arial"/>
              <a:sym typeface="Arial"/>
            </a:endParaRPr>
          </a:p>
        </p:txBody>
      </p:sp>
    </p:spTree>
    <p:extLst>
      <p:ext uri="{BB962C8B-B14F-4D97-AF65-F5344CB8AC3E}">
        <p14:creationId xmlns:p14="http://schemas.microsoft.com/office/powerpoint/2010/main" val="14539122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31690" y="670560"/>
            <a:ext cx="5767282" cy="2346960"/>
          </a:xfrm>
          <a:prstGeom prst="rect">
            <a:avLst/>
          </a:prstGeom>
        </p:spPr>
        <p:txBody>
          <a:bodyPr anchor="b"/>
          <a:lstStyle>
            <a:lvl1pPr>
              <a:defRPr sz="4693"/>
            </a:lvl1pPr>
          </a:lstStyle>
          <a:p>
            <a:r>
              <a:rPr lang="en-US"/>
              <a:t>Click to edit Master title style</a:t>
            </a:r>
            <a:endParaRPr lang="en-US" dirty="0"/>
          </a:p>
        </p:txBody>
      </p:sp>
      <p:sp>
        <p:nvSpPr>
          <p:cNvPr id="3" name="Picture Placeholder 2"/>
          <p:cNvSpPr>
            <a:spLocks noGrp="1" noChangeAspect="1"/>
          </p:cNvSpPr>
          <p:nvPr>
            <p:ph type="pic" idx="1"/>
          </p:nvPr>
        </p:nvSpPr>
        <p:spPr>
          <a:xfrm>
            <a:off x="7602010" y="1448227"/>
            <a:ext cx="9052560" cy="7147983"/>
          </a:xfrm>
          <a:prstGeom prst="rect">
            <a:avLst/>
          </a:prstGeom>
        </p:spPr>
        <p:txBody>
          <a:bodyPr anchor="t"/>
          <a:lstStyle>
            <a:lvl1pPr marL="0" indent="0">
              <a:buNone/>
              <a:defRPr sz="4693"/>
            </a:lvl1pPr>
            <a:lvl2pPr marL="670575" indent="0">
              <a:buNone/>
              <a:defRPr sz="4107"/>
            </a:lvl2pPr>
            <a:lvl3pPr marL="1341150" indent="0">
              <a:buNone/>
              <a:defRPr sz="3520"/>
            </a:lvl3pPr>
            <a:lvl4pPr marL="2011726" indent="0">
              <a:buNone/>
              <a:defRPr sz="2933"/>
            </a:lvl4pPr>
            <a:lvl5pPr marL="2682301" indent="0">
              <a:buNone/>
              <a:defRPr sz="2933"/>
            </a:lvl5pPr>
            <a:lvl6pPr marL="3352876" indent="0">
              <a:buNone/>
              <a:defRPr sz="2933"/>
            </a:lvl6pPr>
            <a:lvl7pPr marL="4023451" indent="0">
              <a:buNone/>
              <a:defRPr sz="2933"/>
            </a:lvl7pPr>
            <a:lvl8pPr marL="4694027" indent="0">
              <a:buNone/>
              <a:defRPr sz="2933"/>
            </a:lvl8pPr>
            <a:lvl9pPr marL="5364602" indent="0">
              <a:buNone/>
              <a:defRPr sz="2933"/>
            </a:lvl9pPr>
          </a:lstStyle>
          <a:p>
            <a:r>
              <a:rPr lang="en-US" dirty="0"/>
              <a:t>Click icon to add picture</a:t>
            </a:r>
          </a:p>
        </p:txBody>
      </p:sp>
      <p:sp>
        <p:nvSpPr>
          <p:cNvPr id="4" name="Text Placeholder 3"/>
          <p:cNvSpPr>
            <a:spLocks noGrp="1"/>
          </p:cNvSpPr>
          <p:nvPr>
            <p:ph type="body" sz="half" idx="2"/>
          </p:nvPr>
        </p:nvSpPr>
        <p:spPr>
          <a:xfrm>
            <a:off x="1231690" y="3017521"/>
            <a:ext cx="5767282" cy="5590329"/>
          </a:xfrm>
          <a:prstGeom prst="rect">
            <a:avLst/>
          </a:prstGeom>
        </p:spPr>
        <p:txBody>
          <a:bodyPr/>
          <a:lstStyle>
            <a:lvl1pPr marL="0" indent="0">
              <a:buNone/>
              <a:defRPr sz="2347"/>
            </a:lvl1pPr>
            <a:lvl2pPr marL="670575" indent="0">
              <a:buNone/>
              <a:defRPr sz="2053"/>
            </a:lvl2pPr>
            <a:lvl3pPr marL="1341150" indent="0">
              <a:buNone/>
              <a:defRPr sz="1760"/>
            </a:lvl3pPr>
            <a:lvl4pPr marL="2011726" indent="0">
              <a:buNone/>
              <a:defRPr sz="1467"/>
            </a:lvl4pPr>
            <a:lvl5pPr marL="2682301" indent="0">
              <a:buNone/>
              <a:defRPr sz="1467"/>
            </a:lvl5pPr>
            <a:lvl6pPr marL="3352876" indent="0">
              <a:buNone/>
              <a:defRPr sz="1467"/>
            </a:lvl6pPr>
            <a:lvl7pPr marL="4023451" indent="0">
              <a:buNone/>
              <a:defRPr sz="1467"/>
            </a:lvl7pPr>
            <a:lvl8pPr marL="4694027" indent="0">
              <a:buNone/>
              <a:defRPr sz="1467"/>
            </a:lvl8pPr>
            <a:lvl9pPr marL="5364602" indent="0">
              <a:buNone/>
              <a:defRPr sz="1467"/>
            </a:lvl9pPr>
          </a:lstStyle>
          <a:p>
            <a:pPr lvl="0"/>
            <a:r>
              <a:rPr lang="en-US"/>
              <a:t>Click to edit Master text styles</a:t>
            </a:r>
          </a:p>
        </p:txBody>
      </p:sp>
      <p:sp>
        <p:nvSpPr>
          <p:cNvPr id="5" name="Date Placeholder 4"/>
          <p:cNvSpPr>
            <a:spLocks noGrp="1"/>
          </p:cNvSpPr>
          <p:nvPr>
            <p:ph type="dt" sz="half" idx="10"/>
          </p:nvPr>
        </p:nvSpPr>
        <p:spPr>
          <a:xfrm>
            <a:off x="1229360" y="9322650"/>
            <a:ext cx="4023360" cy="535517"/>
          </a:xfrm>
          <a:prstGeom prst="rect">
            <a:avLst/>
          </a:prstGeom>
        </p:spPr>
        <p:txBody>
          <a:bodyPr/>
          <a:lstStyle/>
          <a:p>
            <a:pPr defTabSz="457200" eaLnBrk="1" fontAlgn="auto" hangingPunct="1">
              <a:spcBef>
                <a:spcPts val="0"/>
              </a:spcBef>
              <a:spcAft>
                <a:spcPts val="0"/>
              </a:spcAft>
              <a:buFont typeface="Arial"/>
              <a:buNone/>
            </a:pPr>
            <a:fld id="{EE5C22E3-B18D-466F-8BFC-8F7ACA799F97}" type="datetimeFigureOut">
              <a:rPr lang="en-CA" sz="1800">
                <a:solidFill>
                  <a:prstClr val="black"/>
                </a:solidFill>
                <a:latin typeface="Calibri" panose="020F0502020204030204"/>
                <a:cs typeface="Arial"/>
                <a:sym typeface="Arial"/>
              </a:rPr>
              <a:pPr defTabSz="457200" eaLnBrk="1" fontAlgn="auto" hangingPunct="1">
                <a:spcBef>
                  <a:spcPts val="0"/>
                </a:spcBef>
                <a:spcAft>
                  <a:spcPts val="0"/>
                </a:spcAft>
                <a:buFont typeface="Arial"/>
                <a:buNone/>
              </a:pPr>
              <a:t>2021-02-23</a:t>
            </a:fld>
            <a:endParaRPr lang="en-CA" sz="1800" dirty="0">
              <a:solidFill>
                <a:prstClr val="black"/>
              </a:solidFill>
              <a:latin typeface="Calibri" panose="020F0502020204030204"/>
              <a:cs typeface="Arial"/>
              <a:sym typeface="Arial"/>
            </a:endParaRPr>
          </a:p>
        </p:txBody>
      </p:sp>
      <p:sp>
        <p:nvSpPr>
          <p:cNvPr id="6" name="Footer Placeholder 5"/>
          <p:cNvSpPr>
            <a:spLocks noGrp="1"/>
          </p:cNvSpPr>
          <p:nvPr>
            <p:ph type="ftr" sz="quarter" idx="11"/>
          </p:nvPr>
        </p:nvSpPr>
        <p:spPr>
          <a:xfrm>
            <a:off x="5923280" y="9322650"/>
            <a:ext cx="6035040" cy="535517"/>
          </a:xfrm>
          <a:prstGeom prst="rect">
            <a:avLst/>
          </a:prstGeom>
        </p:spPr>
        <p:txBody>
          <a:bodyPr/>
          <a:lstStyle/>
          <a:p>
            <a:pPr defTabSz="457200" eaLnBrk="1" fontAlgn="auto" hangingPunct="1">
              <a:spcBef>
                <a:spcPts val="0"/>
              </a:spcBef>
              <a:spcAft>
                <a:spcPts val="0"/>
              </a:spcAft>
              <a:buFont typeface="Arial"/>
              <a:buNone/>
            </a:pPr>
            <a:endParaRPr lang="en-CA" sz="1800" dirty="0">
              <a:solidFill>
                <a:prstClr val="black"/>
              </a:solidFill>
              <a:latin typeface="Calibri" panose="020F0502020204030204"/>
              <a:cs typeface="Arial"/>
              <a:sym typeface="Arial"/>
            </a:endParaRPr>
          </a:p>
        </p:txBody>
      </p:sp>
      <p:sp>
        <p:nvSpPr>
          <p:cNvPr id="7" name="Slide Number Placeholder 6"/>
          <p:cNvSpPr>
            <a:spLocks noGrp="1"/>
          </p:cNvSpPr>
          <p:nvPr>
            <p:ph type="sldNum" sz="quarter" idx="12"/>
          </p:nvPr>
        </p:nvSpPr>
        <p:spPr>
          <a:xfrm>
            <a:off x="12628880" y="9322650"/>
            <a:ext cx="4023360" cy="535517"/>
          </a:xfrm>
          <a:prstGeom prst="rect">
            <a:avLst/>
          </a:prstGeom>
        </p:spPr>
        <p:txBody>
          <a:bodyPr/>
          <a:lstStyle/>
          <a:p>
            <a:pPr defTabSz="457200" eaLnBrk="1" fontAlgn="auto" hangingPunct="1">
              <a:spcBef>
                <a:spcPts val="0"/>
              </a:spcBef>
              <a:spcAft>
                <a:spcPts val="0"/>
              </a:spcAft>
              <a:buFont typeface="Arial"/>
              <a:buNone/>
            </a:pPr>
            <a:fld id="{81DA9B8B-C6F6-4575-A86F-973BB8E3E2E9}" type="slidenum">
              <a:rPr lang="en-CA" sz="1800">
                <a:solidFill>
                  <a:prstClr val="black"/>
                </a:solidFill>
                <a:latin typeface="Calibri" panose="020F0502020204030204"/>
                <a:cs typeface="Arial"/>
                <a:sym typeface="Arial"/>
              </a:rPr>
              <a:pPr defTabSz="457200" eaLnBrk="1" fontAlgn="auto" hangingPunct="1">
                <a:spcBef>
                  <a:spcPts val="0"/>
                </a:spcBef>
                <a:spcAft>
                  <a:spcPts val="0"/>
                </a:spcAft>
                <a:buFont typeface="Arial"/>
                <a:buNone/>
              </a:pPr>
              <a:t>‹#›</a:t>
            </a:fld>
            <a:endParaRPr lang="en-CA" sz="1800" dirty="0">
              <a:solidFill>
                <a:prstClr val="black"/>
              </a:solidFill>
              <a:latin typeface="Calibri" panose="020F0502020204030204"/>
              <a:cs typeface="Arial"/>
              <a:sym typeface="Arial"/>
            </a:endParaRPr>
          </a:p>
        </p:txBody>
      </p:sp>
    </p:spTree>
    <p:extLst>
      <p:ext uri="{BB962C8B-B14F-4D97-AF65-F5344CB8AC3E}">
        <p14:creationId xmlns:p14="http://schemas.microsoft.com/office/powerpoint/2010/main" val="23435143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1229360" y="2677584"/>
            <a:ext cx="15422880" cy="6381962"/>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229360" y="9322650"/>
            <a:ext cx="4023360" cy="535517"/>
          </a:xfrm>
          <a:prstGeom prst="rect">
            <a:avLst/>
          </a:prstGeom>
        </p:spPr>
        <p:txBody>
          <a:bodyPr/>
          <a:lstStyle/>
          <a:p>
            <a:pPr defTabSz="457200" eaLnBrk="1" fontAlgn="auto" hangingPunct="1">
              <a:spcBef>
                <a:spcPts val="0"/>
              </a:spcBef>
              <a:spcAft>
                <a:spcPts val="0"/>
              </a:spcAft>
              <a:buFont typeface="Arial"/>
              <a:buNone/>
            </a:pPr>
            <a:fld id="{EE5C22E3-B18D-466F-8BFC-8F7ACA799F97}" type="datetimeFigureOut">
              <a:rPr lang="en-CA" sz="1800">
                <a:solidFill>
                  <a:prstClr val="black"/>
                </a:solidFill>
                <a:latin typeface="Calibri" panose="020F0502020204030204"/>
                <a:cs typeface="Arial"/>
                <a:sym typeface="Arial"/>
              </a:rPr>
              <a:pPr defTabSz="457200" eaLnBrk="1" fontAlgn="auto" hangingPunct="1">
                <a:spcBef>
                  <a:spcPts val="0"/>
                </a:spcBef>
                <a:spcAft>
                  <a:spcPts val="0"/>
                </a:spcAft>
                <a:buFont typeface="Arial"/>
                <a:buNone/>
              </a:pPr>
              <a:t>2021-02-23</a:t>
            </a:fld>
            <a:endParaRPr lang="en-CA" sz="1800" dirty="0">
              <a:solidFill>
                <a:prstClr val="black"/>
              </a:solidFill>
              <a:latin typeface="Calibri" panose="020F0502020204030204"/>
              <a:cs typeface="Arial"/>
              <a:sym typeface="Arial"/>
            </a:endParaRPr>
          </a:p>
        </p:txBody>
      </p:sp>
      <p:sp>
        <p:nvSpPr>
          <p:cNvPr id="5" name="Footer Placeholder 4"/>
          <p:cNvSpPr>
            <a:spLocks noGrp="1"/>
          </p:cNvSpPr>
          <p:nvPr>
            <p:ph type="ftr" sz="quarter" idx="11"/>
          </p:nvPr>
        </p:nvSpPr>
        <p:spPr>
          <a:xfrm>
            <a:off x="5923280" y="9322650"/>
            <a:ext cx="6035040" cy="535517"/>
          </a:xfrm>
          <a:prstGeom prst="rect">
            <a:avLst/>
          </a:prstGeom>
        </p:spPr>
        <p:txBody>
          <a:bodyPr/>
          <a:lstStyle/>
          <a:p>
            <a:pPr defTabSz="457200" eaLnBrk="1" fontAlgn="auto" hangingPunct="1">
              <a:spcBef>
                <a:spcPts val="0"/>
              </a:spcBef>
              <a:spcAft>
                <a:spcPts val="0"/>
              </a:spcAft>
              <a:buFont typeface="Arial"/>
              <a:buNone/>
            </a:pPr>
            <a:endParaRPr lang="en-CA" sz="1800" dirty="0">
              <a:solidFill>
                <a:prstClr val="black"/>
              </a:solidFill>
              <a:latin typeface="Calibri" panose="020F0502020204030204"/>
              <a:cs typeface="Arial"/>
              <a:sym typeface="Arial"/>
            </a:endParaRPr>
          </a:p>
        </p:txBody>
      </p:sp>
      <p:sp>
        <p:nvSpPr>
          <p:cNvPr id="6" name="Slide Number Placeholder 5"/>
          <p:cNvSpPr>
            <a:spLocks noGrp="1"/>
          </p:cNvSpPr>
          <p:nvPr>
            <p:ph type="sldNum" sz="quarter" idx="12"/>
          </p:nvPr>
        </p:nvSpPr>
        <p:spPr>
          <a:xfrm>
            <a:off x="12628880" y="9322650"/>
            <a:ext cx="4023360" cy="535517"/>
          </a:xfrm>
          <a:prstGeom prst="rect">
            <a:avLst/>
          </a:prstGeom>
        </p:spPr>
        <p:txBody>
          <a:bodyPr/>
          <a:lstStyle/>
          <a:p>
            <a:pPr defTabSz="457200" eaLnBrk="1" fontAlgn="auto" hangingPunct="1">
              <a:spcBef>
                <a:spcPts val="0"/>
              </a:spcBef>
              <a:spcAft>
                <a:spcPts val="0"/>
              </a:spcAft>
              <a:buFont typeface="Arial"/>
              <a:buNone/>
            </a:pPr>
            <a:fld id="{81DA9B8B-C6F6-4575-A86F-973BB8E3E2E9}" type="slidenum">
              <a:rPr lang="en-CA" sz="1800">
                <a:solidFill>
                  <a:prstClr val="black"/>
                </a:solidFill>
                <a:latin typeface="Calibri" panose="020F0502020204030204"/>
                <a:cs typeface="Arial"/>
                <a:sym typeface="Arial"/>
              </a:rPr>
              <a:pPr defTabSz="457200" eaLnBrk="1" fontAlgn="auto" hangingPunct="1">
                <a:spcBef>
                  <a:spcPts val="0"/>
                </a:spcBef>
                <a:spcAft>
                  <a:spcPts val="0"/>
                </a:spcAft>
                <a:buFont typeface="Arial"/>
                <a:buNone/>
              </a:pPr>
              <a:t>‹#›</a:t>
            </a:fld>
            <a:endParaRPr lang="en-CA" sz="1800" dirty="0">
              <a:solidFill>
                <a:prstClr val="black"/>
              </a:solidFill>
              <a:latin typeface="Calibri" panose="020F0502020204030204"/>
              <a:cs typeface="Arial"/>
              <a:sym typeface="Arial"/>
            </a:endParaRPr>
          </a:p>
        </p:txBody>
      </p:sp>
      <p:cxnSp>
        <p:nvCxnSpPr>
          <p:cNvPr id="7" name="Straight Connector 6">
            <a:extLst>
              <a:ext uri="{FF2B5EF4-FFF2-40B4-BE49-F238E27FC236}">
                <a16:creationId xmlns:a16="http://schemas.microsoft.com/office/drawing/2014/main" id="{E95B18DE-A942-447D-9D72-2175D8F798C7}"/>
              </a:ext>
            </a:extLst>
          </p:cNvPr>
          <p:cNvCxnSpPr>
            <a:cxnSpLocks/>
          </p:cNvCxnSpPr>
          <p:nvPr userDrawn="1"/>
        </p:nvCxnSpPr>
        <p:spPr>
          <a:xfrm>
            <a:off x="1" y="1094316"/>
            <a:ext cx="12387753" cy="0"/>
          </a:xfrm>
          <a:prstGeom prst="line">
            <a:avLst/>
          </a:prstGeom>
          <a:ln w="25400">
            <a:solidFill>
              <a:srgbClr val="C3D941"/>
            </a:solidFill>
          </a:ln>
        </p:spPr>
        <p:style>
          <a:lnRef idx="1">
            <a:schemeClr val="accent1"/>
          </a:lnRef>
          <a:fillRef idx="0">
            <a:schemeClr val="accent1"/>
          </a:fillRef>
          <a:effectRef idx="0">
            <a:schemeClr val="accent1"/>
          </a:effectRef>
          <a:fontRef idx="minor">
            <a:schemeClr val="tx1"/>
          </a:fontRef>
        </p:style>
      </p:cxnSp>
      <p:sp>
        <p:nvSpPr>
          <p:cNvPr id="8" name="Title 1">
            <a:extLst>
              <a:ext uri="{FF2B5EF4-FFF2-40B4-BE49-F238E27FC236}">
                <a16:creationId xmlns:a16="http://schemas.microsoft.com/office/drawing/2014/main" id="{39EF9026-2F3D-430F-8F70-FC5F3EBF8BE9}"/>
              </a:ext>
            </a:extLst>
          </p:cNvPr>
          <p:cNvSpPr>
            <a:spLocks noGrp="1"/>
          </p:cNvSpPr>
          <p:nvPr>
            <p:ph type="title"/>
          </p:nvPr>
        </p:nvSpPr>
        <p:spPr>
          <a:xfrm>
            <a:off x="0" y="302898"/>
            <a:ext cx="12388559" cy="998984"/>
          </a:xfrm>
        </p:spPr>
        <p:txBody>
          <a:bodyPr/>
          <a:lstStyle>
            <a:lvl1pPr algn="r">
              <a:defRPr sz="3200"/>
            </a:lvl1pPr>
          </a:lstStyle>
          <a:p>
            <a:r>
              <a:rPr lang="en-US" dirty="0"/>
              <a:t>Click to edit Master title style</a:t>
            </a:r>
          </a:p>
        </p:txBody>
      </p:sp>
    </p:spTree>
    <p:extLst>
      <p:ext uri="{BB962C8B-B14F-4D97-AF65-F5344CB8AC3E}">
        <p14:creationId xmlns:p14="http://schemas.microsoft.com/office/powerpoint/2010/main" val="64891123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2796520" y="535518"/>
            <a:ext cx="3855721" cy="8524029"/>
          </a:xfrm>
          <a:prstGeom prst="rect">
            <a:avLst/>
          </a:prstGeo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29362" y="535518"/>
            <a:ext cx="11343641" cy="852402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229360" y="9322650"/>
            <a:ext cx="4023360" cy="535517"/>
          </a:xfrm>
          <a:prstGeom prst="rect">
            <a:avLst/>
          </a:prstGeom>
        </p:spPr>
        <p:txBody>
          <a:bodyPr/>
          <a:lstStyle/>
          <a:p>
            <a:pPr defTabSz="457200" eaLnBrk="1" fontAlgn="auto" hangingPunct="1">
              <a:spcBef>
                <a:spcPts val="0"/>
              </a:spcBef>
              <a:spcAft>
                <a:spcPts val="0"/>
              </a:spcAft>
              <a:buFont typeface="Arial"/>
              <a:buNone/>
            </a:pPr>
            <a:fld id="{EE5C22E3-B18D-466F-8BFC-8F7ACA799F97}" type="datetimeFigureOut">
              <a:rPr lang="en-CA" sz="1800">
                <a:solidFill>
                  <a:prstClr val="black"/>
                </a:solidFill>
                <a:latin typeface="Calibri" panose="020F0502020204030204"/>
                <a:cs typeface="Arial"/>
                <a:sym typeface="Arial"/>
              </a:rPr>
              <a:pPr defTabSz="457200" eaLnBrk="1" fontAlgn="auto" hangingPunct="1">
                <a:spcBef>
                  <a:spcPts val="0"/>
                </a:spcBef>
                <a:spcAft>
                  <a:spcPts val="0"/>
                </a:spcAft>
                <a:buFont typeface="Arial"/>
                <a:buNone/>
              </a:pPr>
              <a:t>2021-02-23</a:t>
            </a:fld>
            <a:endParaRPr lang="en-CA" sz="1800" dirty="0">
              <a:solidFill>
                <a:prstClr val="black"/>
              </a:solidFill>
              <a:latin typeface="Calibri" panose="020F0502020204030204"/>
              <a:cs typeface="Arial"/>
              <a:sym typeface="Arial"/>
            </a:endParaRPr>
          </a:p>
        </p:txBody>
      </p:sp>
      <p:sp>
        <p:nvSpPr>
          <p:cNvPr id="5" name="Footer Placeholder 4"/>
          <p:cNvSpPr>
            <a:spLocks noGrp="1"/>
          </p:cNvSpPr>
          <p:nvPr>
            <p:ph type="ftr" sz="quarter" idx="11"/>
          </p:nvPr>
        </p:nvSpPr>
        <p:spPr>
          <a:xfrm>
            <a:off x="5923280" y="9322650"/>
            <a:ext cx="6035040" cy="535517"/>
          </a:xfrm>
          <a:prstGeom prst="rect">
            <a:avLst/>
          </a:prstGeom>
        </p:spPr>
        <p:txBody>
          <a:bodyPr/>
          <a:lstStyle/>
          <a:p>
            <a:pPr defTabSz="457200" eaLnBrk="1" fontAlgn="auto" hangingPunct="1">
              <a:spcBef>
                <a:spcPts val="0"/>
              </a:spcBef>
              <a:spcAft>
                <a:spcPts val="0"/>
              </a:spcAft>
              <a:buFont typeface="Arial"/>
              <a:buNone/>
            </a:pPr>
            <a:endParaRPr lang="en-CA" sz="1800" dirty="0">
              <a:solidFill>
                <a:prstClr val="black"/>
              </a:solidFill>
              <a:latin typeface="Calibri" panose="020F0502020204030204"/>
              <a:cs typeface="Arial"/>
              <a:sym typeface="Arial"/>
            </a:endParaRPr>
          </a:p>
        </p:txBody>
      </p:sp>
      <p:sp>
        <p:nvSpPr>
          <p:cNvPr id="6" name="Slide Number Placeholder 5"/>
          <p:cNvSpPr>
            <a:spLocks noGrp="1"/>
          </p:cNvSpPr>
          <p:nvPr>
            <p:ph type="sldNum" sz="quarter" idx="12"/>
          </p:nvPr>
        </p:nvSpPr>
        <p:spPr>
          <a:xfrm>
            <a:off x="12628880" y="9322650"/>
            <a:ext cx="4023360" cy="535517"/>
          </a:xfrm>
          <a:prstGeom prst="rect">
            <a:avLst/>
          </a:prstGeom>
        </p:spPr>
        <p:txBody>
          <a:bodyPr/>
          <a:lstStyle/>
          <a:p>
            <a:pPr defTabSz="457200" eaLnBrk="1" fontAlgn="auto" hangingPunct="1">
              <a:spcBef>
                <a:spcPts val="0"/>
              </a:spcBef>
              <a:spcAft>
                <a:spcPts val="0"/>
              </a:spcAft>
              <a:buFont typeface="Arial"/>
              <a:buNone/>
            </a:pPr>
            <a:fld id="{81DA9B8B-C6F6-4575-A86F-973BB8E3E2E9}" type="slidenum">
              <a:rPr lang="en-CA" sz="1800">
                <a:solidFill>
                  <a:prstClr val="black"/>
                </a:solidFill>
                <a:latin typeface="Calibri" panose="020F0502020204030204"/>
                <a:cs typeface="Arial"/>
                <a:sym typeface="Arial"/>
              </a:rPr>
              <a:pPr defTabSz="457200" eaLnBrk="1" fontAlgn="auto" hangingPunct="1">
                <a:spcBef>
                  <a:spcPts val="0"/>
                </a:spcBef>
                <a:spcAft>
                  <a:spcPts val="0"/>
                </a:spcAft>
                <a:buFont typeface="Arial"/>
                <a:buNone/>
              </a:pPr>
              <a:t>‹#›</a:t>
            </a:fld>
            <a:endParaRPr lang="en-CA" sz="1800" dirty="0">
              <a:solidFill>
                <a:prstClr val="black"/>
              </a:solidFill>
              <a:latin typeface="Calibri" panose="020F0502020204030204"/>
              <a:cs typeface="Arial"/>
              <a:sym typeface="Arial"/>
            </a:endParaRPr>
          </a:p>
        </p:txBody>
      </p:sp>
    </p:spTree>
    <p:extLst>
      <p:ext uri="{BB962C8B-B14F-4D97-AF65-F5344CB8AC3E}">
        <p14:creationId xmlns:p14="http://schemas.microsoft.com/office/powerpoint/2010/main" val="244377598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Content" userDrawn="1">
  <p:cSld name="1_Title and Content">
    <p:spTree>
      <p:nvGrpSpPr>
        <p:cNvPr id="1" name="Shape 78"/>
        <p:cNvGrpSpPr/>
        <p:nvPr/>
      </p:nvGrpSpPr>
      <p:grpSpPr>
        <a:xfrm>
          <a:off x="0" y="0"/>
          <a:ext cx="0" cy="0"/>
          <a:chOff x="0" y="0"/>
          <a:chExt cx="0" cy="0"/>
        </a:xfrm>
      </p:grpSpPr>
      <p:sp>
        <p:nvSpPr>
          <p:cNvPr id="81" name="Google Shape;81;p18"/>
          <p:cNvSpPr txBox="1">
            <a:spLocks noGrp="1"/>
          </p:cNvSpPr>
          <p:nvPr>
            <p:ph type="body" idx="1"/>
          </p:nvPr>
        </p:nvSpPr>
        <p:spPr>
          <a:xfrm>
            <a:off x="786327" y="1418456"/>
            <a:ext cx="8940800" cy="4114880"/>
          </a:xfrm>
          <a:prstGeom prst="rect">
            <a:avLst/>
          </a:prstGeom>
          <a:noFill/>
          <a:ln>
            <a:noFill/>
          </a:ln>
        </p:spPr>
        <p:txBody>
          <a:bodyPr spcFirstLastPara="1" wrap="square" lIns="46750" tIns="23375" rIns="46750" bIns="23375" anchor="t" anchorCtr="0">
            <a:noAutofit/>
          </a:bodyPr>
          <a:lstStyle>
            <a:lvl1pPr marL="609579" marR="0" lvl="0" indent="-440252" algn="l" rtl="0">
              <a:lnSpc>
                <a:spcPct val="100000"/>
              </a:lnSpc>
              <a:spcBef>
                <a:spcPts val="400"/>
              </a:spcBef>
              <a:spcAft>
                <a:spcPts val="0"/>
              </a:spcAft>
              <a:buClr>
                <a:srgbClr val="3F464A"/>
              </a:buClr>
              <a:buSzPts val="1600"/>
              <a:buFont typeface="Arial"/>
              <a:buChar char="•"/>
              <a:defRPr sz="2133" b="0" i="0" u="none" strike="noStrike" cap="none">
                <a:solidFill>
                  <a:srgbClr val="3F464A"/>
                </a:solidFill>
                <a:latin typeface="Arial"/>
                <a:ea typeface="Arial"/>
                <a:cs typeface="Arial"/>
                <a:sym typeface="Arial"/>
              </a:defRPr>
            </a:lvl1pPr>
            <a:lvl2pPr marL="1219159" marR="0" lvl="1" indent="-423319" algn="l" rtl="0">
              <a:lnSpc>
                <a:spcPct val="100000"/>
              </a:lnSpc>
              <a:spcBef>
                <a:spcPts val="400"/>
              </a:spcBef>
              <a:spcAft>
                <a:spcPts val="0"/>
              </a:spcAft>
              <a:buClr>
                <a:srgbClr val="3F464A"/>
              </a:buClr>
              <a:buSzPts val="1400"/>
              <a:buFont typeface="Arial"/>
              <a:buChar char="–"/>
              <a:defRPr sz="1867" b="0" i="0" u="none" strike="noStrike" cap="none">
                <a:solidFill>
                  <a:srgbClr val="3F464A"/>
                </a:solidFill>
                <a:latin typeface="Arial"/>
                <a:ea typeface="Arial"/>
                <a:cs typeface="Arial"/>
                <a:sym typeface="Arial"/>
              </a:defRPr>
            </a:lvl2pPr>
            <a:lvl3pPr marL="1828736" marR="0" lvl="2" indent="-406386" algn="l" rtl="0">
              <a:lnSpc>
                <a:spcPct val="100000"/>
              </a:lnSpc>
              <a:spcBef>
                <a:spcPts val="267"/>
              </a:spcBef>
              <a:spcAft>
                <a:spcPts val="0"/>
              </a:spcAft>
              <a:buClr>
                <a:srgbClr val="3F464A"/>
              </a:buClr>
              <a:buSzPts val="1200"/>
              <a:buFont typeface="Arial"/>
              <a:buChar char="•"/>
              <a:defRPr sz="1600" b="0" i="0" u="none" strike="noStrike" cap="none">
                <a:solidFill>
                  <a:srgbClr val="3F464A"/>
                </a:solidFill>
                <a:latin typeface="Arial"/>
                <a:ea typeface="Arial"/>
                <a:cs typeface="Arial"/>
                <a:sym typeface="Arial"/>
              </a:defRPr>
            </a:lvl3pPr>
            <a:lvl4pPr marL="2438316" marR="0" lvl="3" indent="-397919" algn="l" rtl="0">
              <a:lnSpc>
                <a:spcPct val="100000"/>
              </a:lnSpc>
              <a:spcBef>
                <a:spcPts val="267"/>
              </a:spcBef>
              <a:spcAft>
                <a:spcPts val="0"/>
              </a:spcAft>
              <a:buClr>
                <a:srgbClr val="3F464A"/>
              </a:buClr>
              <a:buSzPts val="1100"/>
              <a:buFont typeface="Arial"/>
              <a:buChar char="–"/>
              <a:defRPr sz="1467" b="0" i="0" u="none" strike="noStrike" cap="none">
                <a:solidFill>
                  <a:srgbClr val="3F464A"/>
                </a:solidFill>
                <a:latin typeface="Arial"/>
                <a:ea typeface="Arial"/>
                <a:cs typeface="Arial"/>
                <a:sym typeface="Arial"/>
              </a:defRPr>
            </a:lvl4pPr>
            <a:lvl5pPr marL="3047895" marR="0" lvl="4" indent="-397919" algn="l" rtl="0">
              <a:lnSpc>
                <a:spcPct val="100000"/>
              </a:lnSpc>
              <a:spcBef>
                <a:spcPts val="267"/>
              </a:spcBef>
              <a:spcAft>
                <a:spcPts val="0"/>
              </a:spcAft>
              <a:buClr>
                <a:srgbClr val="3F464A"/>
              </a:buClr>
              <a:buSzPts val="1100"/>
              <a:buFont typeface="Arial"/>
              <a:buChar char="»"/>
              <a:defRPr sz="1467" b="0" i="0" u="none" strike="noStrike" cap="none">
                <a:solidFill>
                  <a:srgbClr val="3F464A"/>
                </a:solidFill>
                <a:latin typeface="Arial"/>
                <a:ea typeface="Arial"/>
                <a:cs typeface="Arial"/>
                <a:sym typeface="Arial"/>
              </a:defRPr>
            </a:lvl5pPr>
            <a:lvl6pPr marL="3657474" marR="0" lvl="5" indent="-406386" algn="l" rtl="0">
              <a:lnSpc>
                <a:spcPct val="100000"/>
              </a:lnSpc>
              <a:spcBef>
                <a:spcPts val="267"/>
              </a:spcBef>
              <a:spcAft>
                <a:spcPts val="0"/>
              </a:spcAft>
              <a:buClr>
                <a:schemeClr val="dk1"/>
              </a:buClr>
              <a:buSzPts val="1200"/>
              <a:buFont typeface="Arial"/>
              <a:buChar char="»"/>
              <a:defRPr sz="1600" b="0" i="0" u="none" strike="noStrike" cap="none">
                <a:solidFill>
                  <a:schemeClr val="dk1"/>
                </a:solidFill>
                <a:latin typeface="Arial"/>
                <a:ea typeface="Arial"/>
                <a:cs typeface="Arial"/>
                <a:sym typeface="Arial"/>
              </a:defRPr>
            </a:lvl6pPr>
            <a:lvl7pPr marL="4267052" marR="0" lvl="6" indent="-406386" algn="l" rtl="0">
              <a:lnSpc>
                <a:spcPct val="100000"/>
              </a:lnSpc>
              <a:spcBef>
                <a:spcPts val="267"/>
              </a:spcBef>
              <a:spcAft>
                <a:spcPts val="0"/>
              </a:spcAft>
              <a:buClr>
                <a:schemeClr val="dk1"/>
              </a:buClr>
              <a:buSzPts val="1200"/>
              <a:buFont typeface="Arial"/>
              <a:buChar char="»"/>
              <a:defRPr sz="1600" b="0" i="0" u="none" strike="noStrike" cap="none">
                <a:solidFill>
                  <a:schemeClr val="dk1"/>
                </a:solidFill>
                <a:latin typeface="Arial"/>
                <a:ea typeface="Arial"/>
                <a:cs typeface="Arial"/>
                <a:sym typeface="Arial"/>
              </a:defRPr>
            </a:lvl7pPr>
            <a:lvl8pPr marL="4876631" marR="0" lvl="7" indent="-406386" algn="l" rtl="0">
              <a:lnSpc>
                <a:spcPct val="100000"/>
              </a:lnSpc>
              <a:spcBef>
                <a:spcPts val="267"/>
              </a:spcBef>
              <a:spcAft>
                <a:spcPts val="0"/>
              </a:spcAft>
              <a:buClr>
                <a:schemeClr val="dk1"/>
              </a:buClr>
              <a:buSzPts val="1200"/>
              <a:buFont typeface="Arial"/>
              <a:buChar char="»"/>
              <a:defRPr sz="1600" b="0" i="0" u="none" strike="noStrike" cap="none">
                <a:solidFill>
                  <a:schemeClr val="dk1"/>
                </a:solidFill>
                <a:latin typeface="Arial"/>
                <a:ea typeface="Arial"/>
                <a:cs typeface="Arial"/>
                <a:sym typeface="Arial"/>
              </a:defRPr>
            </a:lvl8pPr>
            <a:lvl9pPr marL="5486211" marR="0" lvl="8" indent="-406386" algn="l" rtl="0">
              <a:lnSpc>
                <a:spcPct val="100000"/>
              </a:lnSpc>
              <a:spcBef>
                <a:spcPts val="267"/>
              </a:spcBef>
              <a:spcAft>
                <a:spcPts val="0"/>
              </a:spcAft>
              <a:buClr>
                <a:schemeClr val="dk1"/>
              </a:buClr>
              <a:buSzPts val="1200"/>
              <a:buFont typeface="Arial"/>
              <a:buChar char="»"/>
              <a:defRPr sz="1600" b="0" i="0" u="none" strike="noStrike" cap="none">
                <a:solidFill>
                  <a:schemeClr val="dk1"/>
                </a:solidFill>
                <a:latin typeface="Arial"/>
                <a:ea typeface="Arial"/>
                <a:cs typeface="Arial"/>
                <a:sym typeface="Arial"/>
              </a:defRPr>
            </a:lvl9pPr>
          </a:lstStyle>
          <a:p>
            <a:endParaRPr/>
          </a:p>
        </p:txBody>
      </p:sp>
      <p:cxnSp>
        <p:nvCxnSpPr>
          <p:cNvPr id="5" name="Straight Connector 4">
            <a:extLst>
              <a:ext uri="{FF2B5EF4-FFF2-40B4-BE49-F238E27FC236}">
                <a16:creationId xmlns:a16="http://schemas.microsoft.com/office/drawing/2014/main" id="{6D3D121E-6003-49E5-989E-5E628AF0FD5F}"/>
              </a:ext>
            </a:extLst>
          </p:cNvPr>
          <p:cNvCxnSpPr>
            <a:cxnSpLocks/>
          </p:cNvCxnSpPr>
          <p:nvPr userDrawn="1"/>
        </p:nvCxnSpPr>
        <p:spPr>
          <a:xfrm>
            <a:off x="1" y="1094316"/>
            <a:ext cx="12387753" cy="0"/>
          </a:xfrm>
          <a:prstGeom prst="line">
            <a:avLst/>
          </a:prstGeom>
          <a:ln w="25400">
            <a:solidFill>
              <a:srgbClr val="C3D941"/>
            </a:solidFill>
          </a:ln>
        </p:spPr>
        <p:style>
          <a:lnRef idx="1">
            <a:schemeClr val="accent1"/>
          </a:lnRef>
          <a:fillRef idx="0">
            <a:schemeClr val="accent1"/>
          </a:fillRef>
          <a:effectRef idx="0">
            <a:schemeClr val="accent1"/>
          </a:effectRef>
          <a:fontRef idx="minor">
            <a:schemeClr val="tx1"/>
          </a:fontRef>
        </p:style>
      </p:cxnSp>
      <p:sp>
        <p:nvSpPr>
          <p:cNvPr id="6" name="Title 1">
            <a:extLst>
              <a:ext uri="{FF2B5EF4-FFF2-40B4-BE49-F238E27FC236}">
                <a16:creationId xmlns:a16="http://schemas.microsoft.com/office/drawing/2014/main" id="{0B1E5061-6FC9-437E-BFF9-D964E6379294}"/>
              </a:ext>
            </a:extLst>
          </p:cNvPr>
          <p:cNvSpPr>
            <a:spLocks noGrp="1"/>
          </p:cNvSpPr>
          <p:nvPr>
            <p:ph type="title"/>
          </p:nvPr>
        </p:nvSpPr>
        <p:spPr>
          <a:xfrm>
            <a:off x="0" y="302898"/>
            <a:ext cx="12388559" cy="998984"/>
          </a:xfrm>
        </p:spPr>
        <p:txBody>
          <a:bodyPr/>
          <a:lstStyle>
            <a:lvl1pPr algn="r">
              <a:defRPr sz="3200"/>
            </a:lvl1pPr>
          </a:lstStyle>
          <a:p>
            <a:r>
              <a:rPr lang="en-US" dirty="0"/>
              <a:t>Click to edit Master title style</a:t>
            </a:r>
          </a:p>
        </p:txBody>
      </p:sp>
    </p:spTree>
    <p:extLst>
      <p:ext uri="{BB962C8B-B14F-4D97-AF65-F5344CB8AC3E}">
        <p14:creationId xmlns:p14="http://schemas.microsoft.com/office/powerpoint/2010/main" val="161776467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B63B5CB1-F600-7444-A58F-0C1439E88D80}"/>
              </a:ext>
            </a:extLst>
          </p:cNvPr>
          <p:cNvCxnSpPr>
            <a:cxnSpLocks/>
          </p:cNvCxnSpPr>
          <p:nvPr userDrawn="1"/>
        </p:nvCxnSpPr>
        <p:spPr>
          <a:xfrm>
            <a:off x="1" y="1094316"/>
            <a:ext cx="12387753" cy="0"/>
          </a:xfrm>
          <a:prstGeom prst="line">
            <a:avLst/>
          </a:prstGeom>
          <a:ln w="25400">
            <a:solidFill>
              <a:srgbClr val="C3D94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431578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6756" y="1741849"/>
            <a:ext cx="15199360" cy="6035040"/>
          </a:xfrm>
          <a:prstGeom prst="rect">
            <a:avLst/>
          </a:prstGeom>
        </p:spPr>
        <p:txBody>
          <a:bodyPr/>
          <a:lstStyle>
            <a:lvl1pPr>
              <a:defRPr sz="3103"/>
            </a:lvl1pPr>
            <a:lvl2pPr>
              <a:defRPr sz="2660"/>
            </a:lvl2pPr>
            <a:lvl3pPr>
              <a:defRPr sz="2217"/>
            </a:lvl3pPr>
            <a:lvl4pPr>
              <a:defRPr sz="1995"/>
            </a:lvl4pPr>
            <a:lvl5pPr>
              <a:defRPr sz="1995"/>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a:cxnSpLocks/>
          </p:cNvCxnSpPr>
          <p:nvPr userDrawn="1"/>
        </p:nvCxnSpPr>
        <p:spPr>
          <a:xfrm>
            <a:off x="2" y="1094316"/>
            <a:ext cx="12387753" cy="0"/>
          </a:xfrm>
          <a:prstGeom prst="line">
            <a:avLst/>
          </a:prstGeom>
          <a:ln w="25400">
            <a:solidFill>
              <a:srgbClr val="C3D941"/>
            </a:solidFill>
          </a:ln>
        </p:spPr>
        <p:style>
          <a:lnRef idx="1">
            <a:schemeClr val="accent1"/>
          </a:lnRef>
          <a:fillRef idx="0">
            <a:schemeClr val="accent1"/>
          </a:fillRef>
          <a:effectRef idx="0">
            <a:schemeClr val="accent1"/>
          </a:effectRef>
          <a:fontRef idx="minor">
            <a:schemeClr val="tx1"/>
          </a:fontRef>
        </p:style>
      </p:cxnSp>
      <p:sp>
        <p:nvSpPr>
          <p:cNvPr id="5" name="Title 1"/>
          <p:cNvSpPr>
            <a:spLocks noGrp="1"/>
          </p:cNvSpPr>
          <p:nvPr>
            <p:ph type="title"/>
          </p:nvPr>
        </p:nvSpPr>
        <p:spPr>
          <a:xfrm>
            <a:off x="0" y="302898"/>
            <a:ext cx="12388559" cy="998984"/>
          </a:xfrm>
          <a:prstGeom prst="rect">
            <a:avLst/>
          </a:prstGeom>
        </p:spPr>
        <p:txBody>
          <a:bodyPr/>
          <a:lstStyle>
            <a:lvl1pPr algn="r">
              <a:defRPr sz="2782"/>
            </a:lvl1pPr>
          </a:lstStyle>
          <a:p>
            <a:r>
              <a:rPr lang="en-US" dirty="0"/>
              <a:t>Click to edit Master title style</a:t>
            </a:r>
          </a:p>
        </p:txBody>
      </p:sp>
    </p:spTree>
    <p:extLst>
      <p:ext uri="{BB962C8B-B14F-4D97-AF65-F5344CB8AC3E}">
        <p14:creationId xmlns:p14="http://schemas.microsoft.com/office/powerpoint/2010/main" val="13923636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CD9895B1-2564-1840-BD74-0FAA02A381A4}"/>
              </a:ext>
            </a:extLst>
          </p:cNvPr>
          <p:cNvCxnSpPr>
            <a:cxnSpLocks/>
          </p:cNvCxnSpPr>
          <p:nvPr userDrawn="1"/>
        </p:nvCxnSpPr>
        <p:spPr>
          <a:xfrm flipH="1">
            <a:off x="2" y="1331807"/>
            <a:ext cx="14150058" cy="0"/>
          </a:xfrm>
          <a:prstGeom prst="line">
            <a:avLst/>
          </a:prstGeom>
          <a:ln w="25400">
            <a:solidFill>
              <a:srgbClr val="C3D941"/>
            </a:solidFill>
          </a:ln>
        </p:spPr>
        <p:style>
          <a:lnRef idx="1">
            <a:schemeClr val="accent1"/>
          </a:lnRef>
          <a:fillRef idx="0">
            <a:schemeClr val="accent1"/>
          </a:fillRef>
          <a:effectRef idx="0">
            <a:schemeClr val="accent1"/>
          </a:effectRef>
          <a:fontRef idx="minor">
            <a:schemeClr val="tx1"/>
          </a:fontRef>
        </p:style>
      </p:cxnSp>
      <p:sp>
        <p:nvSpPr>
          <p:cNvPr id="5" name="Title 1"/>
          <p:cNvSpPr>
            <a:spLocks noGrp="1"/>
          </p:cNvSpPr>
          <p:nvPr>
            <p:ph type="title"/>
          </p:nvPr>
        </p:nvSpPr>
        <p:spPr>
          <a:xfrm>
            <a:off x="69415" y="171060"/>
            <a:ext cx="14081565" cy="1465177"/>
          </a:xfrm>
        </p:spPr>
        <p:txBody>
          <a:bodyPr/>
          <a:lstStyle>
            <a:lvl1pPr algn="r">
              <a:defRPr sz="4693" b="1">
                <a:solidFill>
                  <a:srgbClr val="3F464A"/>
                </a:solidFill>
              </a:defRPr>
            </a:lvl1pPr>
          </a:lstStyle>
          <a:p>
            <a:r>
              <a:rPr lang="en-US" dirty="0"/>
              <a:t>Click to edit Master title style</a:t>
            </a:r>
          </a:p>
        </p:txBody>
      </p:sp>
      <p:sp>
        <p:nvSpPr>
          <p:cNvPr id="6" name="Content Placeholder 2"/>
          <p:cNvSpPr>
            <a:spLocks noGrp="1"/>
          </p:cNvSpPr>
          <p:nvPr>
            <p:ph idx="1"/>
          </p:nvPr>
        </p:nvSpPr>
        <p:spPr>
          <a:xfrm>
            <a:off x="1336755" y="1741849"/>
            <a:ext cx="15199360" cy="6035040"/>
          </a:xfrm>
        </p:spPr>
        <p:txBody>
          <a:bodyPr/>
          <a:lstStyle>
            <a:lvl1pPr>
              <a:defRPr sz="4107">
                <a:solidFill>
                  <a:srgbClr val="3F464A"/>
                </a:solidFill>
              </a:defRPr>
            </a:lvl1pPr>
            <a:lvl2pPr>
              <a:defRPr sz="3520">
                <a:solidFill>
                  <a:srgbClr val="3F464A"/>
                </a:solidFill>
              </a:defRPr>
            </a:lvl2pPr>
            <a:lvl3pPr>
              <a:defRPr sz="2933">
                <a:solidFill>
                  <a:srgbClr val="3F464A"/>
                </a:solidFill>
              </a:defRPr>
            </a:lvl3pPr>
            <a:lvl4pPr>
              <a:defRPr sz="2640">
                <a:solidFill>
                  <a:srgbClr val="3F464A"/>
                </a:solidFill>
              </a:defRPr>
            </a:lvl4pPr>
            <a:lvl5pPr>
              <a:defRPr sz="2640">
                <a:solidFill>
                  <a:srgbClr val="3F464A"/>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264671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23A7C130-0DAC-F043-954E-DF9CA9F9BF99}"/>
              </a:ext>
            </a:extLst>
          </p:cNvPr>
          <p:cNvCxnSpPr/>
          <p:nvPr userDrawn="1"/>
        </p:nvCxnSpPr>
        <p:spPr>
          <a:xfrm>
            <a:off x="1477717" y="6719570"/>
            <a:ext cx="10561320" cy="0"/>
          </a:xfrm>
          <a:prstGeom prst="line">
            <a:avLst/>
          </a:prstGeom>
          <a:ln w="34925">
            <a:solidFill>
              <a:srgbClr val="C3D941"/>
            </a:solidFill>
          </a:ln>
        </p:spPr>
        <p:style>
          <a:lnRef idx="1">
            <a:schemeClr val="accent1"/>
          </a:lnRef>
          <a:fillRef idx="0">
            <a:schemeClr val="accent1"/>
          </a:fillRef>
          <a:effectRef idx="0">
            <a:schemeClr val="accent1"/>
          </a:effectRef>
          <a:fontRef idx="minor">
            <a:schemeClr val="tx1"/>
          </a:fontRef>
        </p:style>
      </p:cxnSp>
      <p:sp>
        <p:nvSpPr>
          <p:cNvPr id="5" name="Title 1"/>
          <p:cNvSpPr>
            <a:spLocks noGrp="1"/>
          </p:cNvSpPr>
          <p:nvPr>
            <p:ph type="title"/>
          </p:nvPr>
        </p:nvSpPr>
        <p:spPr>
          <a:xfrm>
            <a:off x="1412523" y="6718990"/>
            <a:ext cx="15199360" cy="1997710"/>
          </a:xfrm>
        </p:spPr>
        <p:txBody>
          <a:bodyPr anchor="t"/>
          <a:lstStyle>
            <a:lvl1pPr algn="l">
              <a:defRPr sz="4693" b="1" cap="all">
                <a:solidFill>
                  <a:srgbClr val="3F464A"/>
                </a:solidFill>
              </a:defRPr>
            </a:lvl1pPr>
          </a:lstStyle>
          <a:p>
            <a:r>
              <a:rPr lang="en-US" dirty="0"/>
              <a:t>Click to edit Master title style</a:t>
            </a:r>
          </a:p>
        </p:txBody>
      </p:sp>
      <p:sp>
        <p:nvSpPr>
          <p:cNvPr id="6" name="Text Placeholder 2"/>
          <p:cNvSpPr>
            <a:spLocks noGrp="1"/>
          </p:cNvSpPr>
          <p:nvPr>
            <p:ph type="body" idx="1"/>
          </p:nvPr>
        </p:nvSpPr>
        <p:spPr>
          <a:xfrm>
            <a:off x="1412523" y="4518716"/>
            <a:ext cx="15199360" cy="2200274"/>
          </a:xfrm>
        </p:spPr>
        <p:txBody>
          <a:bodyPr anchor="b"/>
          <a:lstStyle>
            <a:lvl1pPr marL="0" indent="0">
              <a:buNone/>
              <a:defRPr sz="2933">
                <a:solidFill>
                  <a:srgbClr val="3F464A"/>
                </a:solidFill>
              </a:defRPr>
            </a:lvl1pPr>
            <a:lvl2pPr marL="670575" indent="0">
              <a:buNone/>
              <a:defRPr sz="2640"/>
            </a:lvl2pPr>
            <a:lvl3pPr marL="1341150" indent="0">
              <a:buNone/>
              <a:defRPr sz="2347"/>
            </a:lvl3pPr>
            <a:lvl4pPr marL="2011726" indent="0">
              <a:buNone/>
              <a:defRPr sz="2053"/>
            </a:lvl4pPr>
            <a:lvl5pPr marL="2682301" indent="0">
              <a:buNone/>
              <a:defRPr sz="2053"/>
            </a:lvl5pPr>
            <a:lvl6pPr marL="3352876" indent="0">
              <a:buNone/>
              <a:defRPr sz="2053"/>
            </a:lvl6pPr>
            <a:lvl7pPr marL="4023451" indent="0">
              <a:buNone/>
              <a:defRPr sz="2053"/>
            </a:lvl7pPr>
            <a:lvl8pPr marL="4694027" indent="0">
              <a:buNone/>
              <a:defRPr sz="2053"/>
            </a:lvl8pPr>
            <a:lvl9pPr marL="5364602" indent="0">
              <a:buNone/>
              <a:defRPr sz="2053"/>
            </a:lvl9pPr>
          </a:lstStyle>
          <a:p>
            <a:pPr lvl="0"/>
            <a:r>
              <a:rPr lang="en-US" dirty="0"/>
              <a:t>Click to edit Master text styles</a:t>
            </a:r>
          </a:p>
        </p:txBody>
      </p:sp>
    </p:spTree>
    <p:extLst>
      <p:ext uri="{BB962C8B-B14F-4D97-AF65-F5344CB8AC3E}">
        <p14:creationId xmlns:p14="http://schemas.microsoft.com/office/powerpoint/2010/main" val="39985924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292E929D-8135-1241-8A51-DBD598B652E2}"/>
              </a:ext>
            </a:extLst>
          </p:cNvPr>
          <p:cNvCxnSpPr>
            <a:cxnSpLocks/>
          </p:cNvCxnSpPr>
          <p:nvPr userDrawn="1"/>
        </p:nvCxnSpPr>
        <p:spPr>
          <a:xfrm flipH="1">
            <a:off x="2" y="1331807"/>
            <a:ext cx="14150058" cy="0"/>
          </a:xfrm>
          <a:prstGeom prst="line">
            <a:avLst/>
          </a:prstGeom>
          <a:ln w="25400">
            <a:solidFill>
              <a:srgbClr val="C3D94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title"/>
          </p:nvPr>
        </p:nvSpPr>
        <p:spPr>
          <a:xfrm>
            <a:off x="359777" y="171060"/>
            <a:ext cx="13790282" cy="1465177"/>
          </a:xfrm>
        </p:spPr>
        <p:txBody>
          <a:bodyPr/>
          <a:lstStyle>
            <a:lvl1pPr algn="r">
              <a:defRPr sz="4693" b="1">
                <a:solidFill>
                  <a:srgbClr val="3F464A"/>
                </a:solidFill>
              </a:defRPr>
            </a:lvl1pPr>
          </a:lstStyle>
          <a:p>
            <a:r>
              <a:rPr lang="en-US" dirty="0"/>
              <a:t>Click to edit Master title style</a:t>
            </a:r>
          </a:p>
        </p:txBody>
      </p:sp>
      <p:sp>
        <p:nvSpPr>
          <p:cNvPr id="7" name="Content Placeholder 2"/>
          <p:cNvSpPr>
            <a:spLocks noGrp="1"/>
          </p:cNvSpPr>
          <p:nvPr>
            <p:ph sz="half" idx="1"/>
          </p:nvPr>
        </p:nvSpPr>
        <p:spPr>
          <a:xfrm>
            <a:off x="1192107" y="1741849"/>
            <a:ext cx="7450667" cy="6035040"/>
          </a:xfrm>
        </p:spPr>
        <p:txBody>
          <a:bodyPr/>
          <a:lstStyle>
            <a:lvl1pPr>
              <a:defRPr sz="4107">
                <a:solidFill>
                  <a:srgbClr val="3F464A"/>
                </a:solidFill>
              </a:defRPr>
            </a:lvl1pPr>
            <a:lvl2pPr>
              <a:defRPr sz="3520">
                <a:solidFill>
                  <a:srgbClr val="3F464A"/>
                </a:solidFill>
              </a:defRPr>
            </a:lvl2pPr>
            <a:lvl3pPr>
              <a:defRPr sz="2933">
                <a:solidFill>
                  <a:srgbClr val="3F464A"/>
                </a:solidFill>
              </a:defRPr>
            </a:lvl3pPr>
            <a:lvl4pPr>
              <a:defRPr sz="2640">
                <a:solidFill>
                  <a:srgbClr val="3F464A"/>
                </a:solidFill>
              </a:defRPr>
            </a:lvl4pPr>
            <a:lvl5pPr>
              <a:defRPr sz="2640">
                <a:solidFill>
                  <a:srgbClr val="3F464A"/>
                </a:solidFill>
              </a:defRPr>
            </a:lvl5pPr>
            <a:lvl6pPr>
              <a:defRPr sz="2640"/>
            </a:lvl6pPr>
            <a:lvl7pPr>
              <a:defRPr sz="2640"/>
            </a:lvl7pPr>
            <a:lvl8pPr>
              <a:defRPr sz="2640"/>
            </a:lvl8pPr>
            <a:lvl9pPr>
              <a:defRPr sz="264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3"/>
          <p:cNvSpPr>
            <a:spLocks noGrp="1"/>
          </p:cNvSpPr>
          <p:nvPr>
            <p:ph sz="half" idx="2"/>
          </p:nvPr>
        </p:nvSpPr>
        <p:spPr>
          <a:xfrm>
            <a:off x="8940800" y="1741849"/>
            <a:ext cx="7450667" cy="6035040"/>
          </a:xfrm>
        </p:spPr>
        <p:txBody>
          <a:bodyPr/>
          <a:lstStyle>
            <a:lvl1pPr>
              <a:defRPr sz="4107">
                <a:solidFill>
                  <a:srgbClr val="3F464A"/>
                </a:solidFill>
              </a:defRPr>
            </a:lvl1pPr>
            <a:lvl2pPr>
              <a:defRPr sz="3520">
                <a:solidFill>
                  <a:srgbClr val="3F464A"/>
                </a:solidFill>
              </a:defRPr>
            </a:lvl2pPr>
            <a:lvl3pPr>
              <a:defRPr sz="2933">
                <a:solidFill>
                  <a:srgbClr val="3F464A"/>
                </a:solidFill>
              </a:defRPr>
            </a:lvl3pPr>
            <a:lvl4pPr>
              <a:defRPr sz="2640">
                <a:solidFill>
                  <a:srgbClr val="3F464A"/>
                </a:solidFill>
              </a:defRPr>
            </a:lvl4pPr>
            <a:lvl5pPr>
              <a:defRPr sz="2640">
                <a:solidFill>
                  <a:srgbClr val="3F464A"/>
                </a:solidFill>
              </a:defRPr>
            </a:lvl5pPr>
            <a:lvl6pPr>
              <a:defRPr sz="2640"/>
            </a:lvl6pPr>
            <a:lvl7pPr>
              <a:defRPr sz="2640"/>
            </a:lvl7pPr>
            <a:lvl8pPr>
              <a:defRPr sz="2640"/>
            </a:lvl8pPr>
            <a:lvl9pPr>
              <a:defRPr sz="264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928800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94080" y="1227178"/>
            <a:ext cx="16093440" cy="1056117"/>
          </a:xfrm>
          <a:prstGeom prst="rect">
            <a:avLst/>
          </a:prstGeo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94081" y="2506706"/>
            <a:ext cx="7900812" cy="938318"/>
          </a:xfrm>
          <a:prstGeom prst="rect">
            <a:avLst/>
          </a:prstGeom>
        </p:spPr>
        <p:txBody>
          <a:bodyPr anchor="b"/>
          <a:lstStyle>
            <a:lvl1pPr marL="0" indent="0">
              <a:buNone/>
              <a:defRPr sz="3520" b="1"/>
            </a:lvl1pPr>
            <a:lvl2pPr marL="670575" indent="0">
              <a:buNone/>
              <a:defRPr sz="2933" b="1"/>
            </a:lvl2pPr>
            <a:lvl3pPr marL="1341150" indent="0">
              <a:buNone/>
              <a:defRPr sz="2640" b="1"/>
            </a:lvl3pPr>
            <a:lvl4pPr marL="2011726" indent="0">
              <a:buNone/>
              <a:defRPr sz="2347" b="1"/>
            </a:lvl4pPr>
            <a:lvl5pPr marL="2682301" indent="0">
              <a:buNone/>
              <a:defRPr sz="2347" b="1"/>
            </a:lvl5pPr>
            <a:lvl6pPr marL="3352876" indent="0">
              <a:buNone/>
              <a:defRPr sz="2347" b="1"/>
            </a:lvl6pPr>
            <a:lvl7pPr marL="4023451" indent="0">
              <a:buNone/>
              <a:defRPr sz="2347" b="1"/>
            </a:lvl7pPr>
            <a:lvl8pPr marL="4694027" indent="0">
              <a:buNone/>
              <a:defRPr sz="2347" b="1"/>
            </a:lvl8pPr>
            <a:lvl9pPr marL="5364602" indent="0">
              <a:buNone/>
              <a:defRPr sz="2347" b="1"/>
            </a:lvl9pPr>
          </a:lstStyle>
          <a:p>
            <a:pPr lvl="0"/>
            <a:r>
              <a:rPr lang="en-US"/>
              <a:t>Click to edit Master text styles</a:t>
            </a:r>
          </a:p>
        </p:txBody>
      </p:sp>
      <p:sp>
        <p:nvSpPr>
          <p:cNvPr id="4" name="Content Placeholder 3"/>
          <p:cNvSpPr>
            <a:spLocks noGrp="1"/>
          </p:cNvSpPr>
          <p:nvPr>
            <p:ph sz="half" idx="2"/>
          </p:nvPr>
        </p:nvSpPr>
        <p:spPr>
          <a:xfrm>
            <a:off x="894081" y="3612266"/>
            <a:ext cx="7900812" cy="5324571"/>
          </a:xfrm>
          <a:prstGeom prst="rect">
            <a:avLst/>
          </a:prstGeom>
        </p:spPr>
        <p:txBody>
          <a:bodyPr/>
          <a:lstStyle>
            <a:lvl1pPr>
              <a:defRPr sz="3520"/>
            </a:lvl1pPr>
            <a:lvl2pPr>
              <a:defRPr sz="2933"/>
            </a:lvl2pPr>
            <a:lvl3pPr>
              <a:defRPr sz="2640"/>
            </a:lvl3pPr>
            <a:lvl4pPr>
              <a:defRPr sz="2347"/>
            </a:lvl4pPr>
            <a:lvl5pPr>
              <a:defRPr sz="2347"/>
            </a:lvl5pPr>
            <a:lvl6pPr>
              <a:defRPr sz="2347"/>
            </a:lvl6pPr>
            <a:lvl7pPr>
              <a:defRPr sz="2347"/>
            </a:lvl7pPr>
            <a:lvl8pPr>
              <a:defRPr sz="2347"/>
            </a:lvl8pPr>
            <a:lvl9pPr>
              <a:defRPr sz="234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9083607" y="2506706"/>
            <a:ext cx="7903915" cy="938318"/>
          </a:xfrm>
          <a:prstGeom prst="rect">
            <a:avLst/>
          </a:prstGeom>
        </p:spPr>
        <p:txBody>
          <a:bodyPr anchor="b"/>
          <a:lstStyle>
            <a:lvl1pPr marL="0" indent="0">
              <a:buNone/>
              <a:defRPr sz="3520" b="1"/>
            </a:lvl1pPr>
            <a:lvl2pPr marL="670575" indent="0">
              <a:buNone/>
              <a:defRPr sz="2933" b="1"/>
            </a:lvl2pPr>
            <a:lvl3pPr marL="1341150" indent="0">
              <a:buNone/>
              <a:defRPr sz="2640" b="1"/>
            </a:lvl3pPr>
            <a:lvl4pPr marL="2011726" indent="0">
              <a:buNone/>
              <a:defRPr sz="2347" b="1"/>
            </a:lvl4pPr>
            <a:lvl5pPr marL="2682301" indent="0">
              <a:buNone/>
              <a:defRPr sz="2347" b="1"/>
            </a:lvl5pPr>
            <a:lvl6pPr marL="3352876" indent="0">
              <a:buNone/>
              <a:defRPr sz="2347" b="1"/>
            </a:lvl6pPr>
            <a:lvl7pPr marL="4023451" indent="0">
              <a:buNone/>
              <a:defRPr sz="2347" b="1"/>
            </a:lvl7pPr>
            <a:lvl8pPr marL="4694027" indent="0">
              <a:buNone/>
              <a:defRPr sz="2347" b="1"/>
            </a:lvl8pPr>
            <a:lvl9pPr marL="5364602" indent="0">
              <a:buNone/>
              <a:defRPr sz="2347" b="1"/>
            </a:lvl9pPr>
          </a:lstStyle>
          <a:p>
            <a:pPr lvl="0"/>
            <a:r>
              <a:rPr lang="en-US"/>
              <a:t>Click to edit Master text styles</a:t>
            </a:r>
          </a:p>
        </p:txBody>
      </p:sp>
      <p:sp>
        <p:nvSpPr>
          <p:cNvPr id="6" name="Content Placeholder 5"/>
          <p:cNvSpPr>
            <a:spLocks noGrp="1"/>
          </p:cNvSpPr>
          <p:nvPr>
            <p:ph sz="quarter" idx="4"/>
          </p:nvPr>
        </p:nvSpPr>
        <p:spPr>
          <a:xfrm>
            <a:off x="9083607" y="3612266"/>
            <a:ext cx="7903915" cy="5324571"/>
          </a:xfrm>
          <a:prstGeom prst="rect">
            <a:avLst/>
          </a:prstGeom>
        </p:spPr>
        <p:txBody>
          <a:bodyPr/>
          <a:lstStyle>
            <a:lvl1pPr>
              <a:defRPr sz="3520"/>
            </a:lvl1pPr>
            <a:lvl2pPr>
              <a:defRPr sz="2933"/>
            </a:lvl2pPr>
            <a:lvl3pPr>
              <a:defRPr sz="2640"/>
            </a:lvl3pPr>
            <a:lvl4pPr>
              <a:defRPr sz="2347"/>
            </a:lvl4pPr>
            <a:lvl5pPr>
              <a:defRPr sz="2347"/>
            </a:lvl5pPr>
            <a:lvl6pPr>
              <a:defRPr sz="2347"/>
            </a:lvl6pPr>
            <a:lvl7pPr>
              <a:defRPr sz="2347"/>
            </a:lvl7pPr>
            <a:lvl8pPr>
              <a:defRPr sz="2347"/>
            </a:lvl8pPr>
            <a:lvl9pPr>
              <a:defRPr sz="234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502619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5F50B213-E77A-224D-8A91-03DE6C49A28D}"/>
              </a:ext>
            </a:extLst>
          </p:cNvPr>
          <p:cNvCxnSpPr>
            <a:cxnSpLocks/>
          </p:cNvCxnSpPr>
          <p:nvPr userDrawn="1"/>
        </p:nvCxnSpPr>
        <p:spPr>
          <a:xfrm flipH="1">
            <a:off x="2" y="1331807"/>
            <a:ext cx="14150058" cy="0"/>
          </a:xfrm>
          <a:prstGeom prst="line">
            <a:avLst/>
          </a:prstGeom>
          <a:ln w="25400">
            <a:solidFill>
              <a:srgbClr val="C3D941"/>
            </a:solidFill>
          </a:ln>
        </p:spPr>
        <p:style>
          <a:lnRef idx="1">
            <a:schemeClr val="accent1"/>
          </a:lnRef>
          <a:fillRef idx="0">
            <a:schemeClr val="accent1"/>
          </a:fillRef>
          <a:effectRef idx="0">
            <a:schemeClr val="accent1"/>
          </a:effectRef>
          <a:fontRef idx="minor">
            <a:schemeClr val="tx1"/>
          </a:fontRef>
        </p:style>
      </p:cxnSp>
      <p:sp>
        <p:nvSpPr>
          <p:cNvPr id="4" name="Title 1"/>
          <p:cNvSpPr>
            <a:spLocks noGrp="1"/>
          </p:cNvSpPr>
          <p:nvPr>
            <p:ph type="title"/>
          </p:nvPr>
        </p:nvSpPr>
        <p:spPr>
          <a:xfrm>
            <a:off x="359777" y="276672"/>
            <a:ext cx="13790282" cy="1237691"/>
          </a:xfrm>
        </p:spPr>
        <p:txBody>
          <a:bodyPr/>
          <a:lstStyle>
            <a:lvl1pPr algn="r">
              <a:defRPr sz="4693" b="1">
                <a:solidFill>
                  <a:srgbClr val="3F464A"/>
                </a:solidFill>
              </a:defRPr>
            </a:lvl1pPr>
          </a:lstStyle>
          <a:p>
            <a:r>
              <a:rPr lang="en-US" dirty="0"/>
              <a:t>Click to edit Master title style</a:t>
            </a:r>
          </a:p>
        </p:txBody>
      </p:sp>
    </p:spTree>
    <p:extLst>
      <p:ext uri="{BB962C8B-B14F-4D97-AF65-F5344CB8AC3E}">
        <p14:creationId xmlns:p14="http://schemas.microsoft.com/office/powerpoint/2010/main" val="33920748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086953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94082" y="487894"/>
            <a:ext cx="5882923" cy="1372953"/>
          </a:xfrm>
          <a:prstGeom prst="rect">
            <a:avLst/>
          </a:prstGeom>
        </p:spPr>
        <p:txBody>
          <a:bodyPr anchor="b"/>
          <a:lstStyle>
            <a:lvl1pPr algn="l">
              <a:defRPr sz="2933" b="1">
                <a:solidFill>
                  <a:srgbClr val="3F464A"/>
                </a:solidFill>
              </a:defRPr>
            </a:lvl1pPr>
          </a:lstStyle>
          <a:p>
            <a:r>
              <a:rPr lang="en-US" dirty="0"/>
              <a:t>Click to edit Master title style</a:t>
            </a:r>
          </a:p>
        </p:txBody>
      </p:sp>
      <p:sp>
        <p:nvSpPr>
          <p:cNvPr id="3" name="Content Placeholder 2"/>
          <p:cNvSpPr>
            <a:spLocks noGrp="1"/>
          </p:cNvSpPr>
          <p:nvPr>
            <p:ph idx="1"/>
          </p:nvPr>
        </p:nvSpPr>
        <p:spPr>
          <a:xfrm>
            <a:off x="6991209" y="487895"/>
            <a:ext cx="9996312" cy="7709657"/>
          </a:xfrm>
          <a:prstGeom prst="rect">
            <a:avLst/>
          </a:prstGeom>
        </p:spPr>
        <p:txBody>
          <a:bodyPr/>
          <a:lstStyle>
            <a:lvl1pPr>
              <a:defRPr sz="4693">
                <a:solidFill>
                  <a:srgbClr val="3F464A"/>
                </a:solidFill>
              </a:defRPr>
            </a:lvl1pPr>
            <a:lvl2pPr>
              <a:defRPr sz="4107">
                <a:solidFill>
                  <a:srgbClr val="3F464A"/>
                </a:solidFill>
              </a:defRPr>
            </a:lvl2pPr>
            <a:lvl3pPr>
              <a:defRPr sz="3520">
                <a:solidFill>
                  <a:srgbClr val="3F464A"/>
                </a:solidFill>
              </a:defRPr>
            </a:lvl3pPr>
            <a:lvl4pPr>
              <a:defRPr sz="2933">
                <a:solidFill>
                  <a:srgbClr val="3F464A"/>
                </a:solidFill>
              </a:defRPr>
            </a:lvl4pPr>
            <a:lvl5pPr>
              <a:defRPr sz="2933">
                <a:solidFill>
                  <a:srgbClr val="3F464A"/>
                </a:solidFill>
              </a:defRPr>
            </a:lvl5pPr>
            <a:lvl6pPr>
              <a:defRPr sz="2933"/>
            </a:lvl6pPr>
            <a:lvl7pPr>
              <a:defRPr sz="2933"/>
            </a:lvl7pPr>
            <a:lvl8pPr>
              <a:defRPr sz="2933"/>
            </a:lvl8pPr>
            <a:lvl9pPr>
              <a:defRPr sz="2933"/>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94082" y="2023868"/>
            <a:ext cx="5882923" cy="6173685"/>
          </a:xfrm>
          <a:prstGeom prst="rect">
            <a:avLst/>
          </a:prstGeom>
        </p:spPr>
        <p:txBody>
          <a:bodyPr/>
          <a:lstStyle>
            <a:lvl1pPr marL="0" indent="0">
              <a:buNone/>
              <a:defRPr sz="2053">
                <a:solidFill>
                  <a:srgbClr val="3F464A"/>
                </a:solidFill>
              </a:defRPr>
            </a:lvl1pPr>
            <a:lvl2pPr marL="670575" indent="0">
              <a:buNone/>
              <a:defRPr sz="1760"/>
            </a:lvl2pPr>
            <a:lvl3pPr marL="1341150" indent="0">
              <a:buNone/>
              <a:defRPr sz="1467"/>
            </a:lvl3pPr>
            <a:lvl4pPr marL="2011726" indent="0">
              <a:buNone/>
              <a:defRPr sz="1320"/>
            </a:lvl4pPr>
            <a:lvl5pPr marL="2682301" indent="0">
              <a:buNone/>
              <a:defRPr sz="1320"/>
            </a:lvl5pPr>
            <a:lvl6pPr marL="3352876" indent="0">
              <a:buNone/>
              <a:defRPr sz="1320"/>
            </a:lvl6pPr>
            <a:lvl7pPr marL="4023451" indent="0">
              <a:buNone/>
              <a:defRPr sz="1320"/>
            </a:lvl7pPr>
            <a:lvl8pPr marL="4694027" indent="0">
              <a:buNone/>
              <a:defRPr sz="1320"/>
            </a:lvl8pPr>
            <a:lvl9pPr marL="5364602" indent="0">
              <a:buNone/>
              <a:defRPr sz="1320"/>
            </a:lvl9pPr>
          </a:lstStyle>
          <a:p>
            <a:pPr lvl="0"/>
            <a:r>
              <a:rPr lang="en-US"/>
              <a:t>Click to edit Master text styles</a:t>
            </a:r>
          </a:p>
        </p:txBody>
      </p:sp>
    </p:spTree>
    <p:extLst>
      <p:ext uri="{BB962C8B-B14F-4D97-AF65-F5344CB8AC3E}">
        <p14:creationId xmlns:p14="http://schemas.microsoft.com/office/powerpoint/2010/main" val="24356718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image" Target="../media/image5.png"/><Relationship Id="rId2" Type="http://schemas.openxmlformats.org/officeDocument/2006/relationships/slideLayout" Target="../slideLayouts/slideLayout15.xml"/><Relationship Id="rId16" Type="http://schemas.openxmlformats.org/officeDocument/2006/relationships/image" Target="../media/image4.png"/><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theme" Target="../theme/theme2.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 y="195580"/>
            <a:ext cx="15276972"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1341120" y="2030307"/>
            <a:ext cx="15199360" cy="6035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8" name="Picture 5" descr="A close up of a logo&#10;&#10;Description automatically generated"/>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915812" y="9399483"/>
            <a:ext cx="16003410" cy="42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9" name="Picture 2" descr="A close up of an object&#10;&#10;Description automatically generated"/>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915813" y="8712624"/>
            <a:ext cx="16000307" cy="456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a:extLst>
              <a:ext uri="{FF2B5EF4-FFF2-40B4-BE49-F238E27FC236}">
                <a16:creationId xmlns:a16="http://schemas.microsoft.com/office/drawing/2014/main" id="{74CC60C0-3EE6-49AB-8D33-04F3B81D64E3}"/>
              </a:ext>
            </a:extLst>
          </p:cNvPr>
          <p:cNvSpPr/>
          <p:nvPr userDrawn="1"/>
        </p:nvSpPr>
        <p:spPr>
          <a:xfrm>
            <a:off x="14609516" y="8237644"/>
            <a:ext cx="704710" cy="3166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fld id="{1C034753-0101-4B64-A23D-DC8766027108}" type="slidenum">
              <a:rPr lang="en-CA" sz="1467" b="1">
                <a:solidFill>
                  <a:schemeClr val="bg2">
                    <a:lumMod val="75000"/>
                  </a:schemeClr>
                </a:solidFill>
                <a:cs typeface="Arial" pitchFamily="34" charset="0"/>
              </a:rPr>
              <a:pPr algn="ctr" eaLnBrk="1" hangingPunct="1">
                <a:defRPr/>
              </a:pPr>
              <a:t>‹#›</a:t>
            </a:fld>
            <a:endParaRPr lang="en-US" sz="1467" b="1" dirty="0">
              <a:solidFill>
                <a:schemeClr val="bg2">
                  <a:lumMod val="75000"/>
                </a:schemeClr>
              </a:solidFill>
              <a:cs typeface="Arial" pitchFamily="34" charset="0"/>
            </a:endParaRPr>
          </a:p>
        </p:txBody>
      </p:sp>
    </p:spTree>
  </p:cSld>
  <p:clrMap bg1="lt1" tx1="dk1" bg2="lt2" tx2="dk2" accent1="accent1" accent2="accent2" accent3="accent3" accent4="accent4" accent5="accent5" accent6="accent6" hlink="hlink" folHlink="folHlink"/>
  <p:sldLayoutIdLst>
    <p:sldLayoutId id="2147484005" r:id="rId1"/>
    <p:sldLayoutId id="2147484006" r:id="rId2"/>
    <p:sldLayoutId id="2147484007" r:id="rId3"/>
    <p:sldLayoutId id="2147484008" r:id="rId4"/>
    <p:sldLayoutId id="2147484009" r:id="rId5"/>
    <p:sldLayoutId id="2147484002" r:id="rId6"/>
    <p:sldLayoutId id="2147484010" r:id="rId7"/>
    <p:sldLayoutId id="2147484003" r:id="rId8"/>
    <p:sldLayoutId id="2147484004" r:id="rId9"/>
    <p:sldLayoutId id="2147484011" r:id="rId10"/>
    <p:sldLayoutId id="2147484027" r:id="rId11"/>
    <p:sldLayoutId id="2147484028" r:id="rId12"/>
    <p:sldLayoutId id="2147484029" r:id="rId13"/>
  </p:sldLayoutIdLst>
  <p:hf hdr="0" ftr="0" dt="0"/>
  <p:txStyles>
    <p:titleStyle>
      <a:lvl1pPr algn="ctr" rtl="0" eaLnBrk="0" fontAlgn="base" hangingPunct="0">
        <a:spcBef>
          <a:spcPct val="0"/>
        </a:spcBef>
        <a:spcAft>
          <a:spcPct val="0"/>
        </a:spcAft>
        <a:defRPr sz="5867">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5867">
          <a:solidFill>
            <a:schemeClr val="tx2"/>
          </a:solidFill>
          <a:latin typeface="Arial" charset="0"/>
          <a:cs typeface="Arial" charset="0"/>
        </a:defRPr>
      </a:lvl2pPr>
      <a:lvl3pPr algn="ctr" rtl="0" eaLnBrk="0" fontAlgn="base" hangingPunct="0">
        <a:spcBef>
          <a:spcPct val="0"/>
        </a:spcBef>
        <a:spcAft>
          <a:spcPct val="0"/>
        </a:spcAft>
        <a:defRPr sz="5867">
          <a:solidFill>
            <a:schemeClr val="tx2"/>
          </a:solidFill>
          <a:latin typeface="Arial" charset="0"/>
          <a:cs typeface="Arial" charset="0"/>
        </a:defRPr>
      </a:lvl3pPr>
      <a:lvl4pPr algn="ctr" rtl="0" eaLnBrk="0" fontAlgn="base" hangingPunct="0">
        <a:spcBef>
          <a:spcPct val="0"/>
        </a:spcBef>
        <a:spcAft>
          <a:spcPct val="0"/>
        </a:spcAft>
        <a:defRPr sz="5867">
          <a:solidFill>
            <a:schemeClr val="tx2"/>
          </a:solidFill>
          <a:latin typeface="Arial" charset="0"/>
          <a:cs typeface="Arial" charset="0"/>
        </a:defRPr>
      </a:lvl4pPr>
      <a:lvl5pPr algn="ctr" rtl="0" eaLnBrk="0" fontAlgn="base" hangingPunct="0">
        <a:spcBef>
          <a:spcPct val="0"/>
        </a:spcBef>
        <a:spcAft>
          <a:spcPct val="0"/>
        </a:spcAft>
        <a:defRPr sz="5867">
          <a:solidFill>
            <a:schemeClr val="tx2"/>
          </a:solidFill>
          <a:latin typeface="Arial" charset="0"/>
          <a:cs typeface="Arial" charset="0"/>
        </a:defRPr>
      </a:lvl5pPr>
      <a:lvl6pPr marL="670575" algn="ctr" rtl="0" eaLnBrk="1" fontAlgn="base" hangingPunct="1">
        <a:spcBef>
          <a:spcPct val="0"/>
        </a:spcBef>
        <a:spcAft>
          <a:spcPct val="0"/>
        </a:spcAft>
        <a:defRPr sz="6453">
          <a:solidFill>
            <a:schemeClr val="tx2"/>
          </a:solidFill>
          <a:latin typeface="Times New Roman" charset="0"/>
        </a:defRPr>
      </a:lvl6pPr>
      <a:lvl7pPr marL="1341150" algn="ctr" rtl="0" eaLnBrk="1" fontAlgn="base" hangingPunct="1">
        <a:spcBef>
          <a:spcPct val="0"/>
        </a:spcBef>
        <a:spcAft>
          <a:spcPct val="0"/>
        </a:spcAft>
        <a:defRPr sz="6453">
          <a:solidFill>
            <a:schemeClr val="tx2"/>
          </a:solidFill>
          <a:latin typeface="Times New Roman" charset="0"/>
        </a:defRPr>
      </a:lvl7pPr>
      <a:lvl8pPr marL="2011726" algn="ctr" rtl="0" eaLnBrk="1" fontAlgn="base" hangingPunct="1">
        <a:spcBef>
          <a:spcPct val="0"/>
        </a:spcBef>
        <a:spcAft>
          <a:spcPct val="0"/>
        </a:spcAft>
        <a:defRPr sz="6453">
          <a:solidFill>
            <a:schemeClr val="tx2"/>
          </a:solidFill>
          <a:latin typeface="Times New Roman" charset="0"/>
        </a:defRPr>
      </a:lvl8pPr>
      <a:lvl9pPr marL="2682301" algn="ctr" rtl="0" eaLnBrk="1" fontAlgn="base" hangingPunct="1">
        <a:spcBef>
          <a:spcPct val="0"/>
        </a:spcBef>
        <a:spcAft>
          <a:spcPct val="0"/>
        </a:spcAft>
        <a:defRPr sz="6453">
          <a:solidFill>
            <a:schemeClr val="tx2"/>
          </a:solidFill>
          <a:latin typeface="Times New Roman" charset="0"/>
        </a:defRPr>
      </a:lvl9pPr>
    </p:titleStyle>
    <p:bodyStyle>
      <a:lvl1pPr marL="502931" indent="-502931" algn="l" rtl="0" eaLnBrk="0" fontAlgn="base" hangingPunct="0">
        <a:spcBef>
          <a:spcPct val="20000"/>
        </a:spcBef>
        <a:spcAft>
          <a:spcPct val="0"/>
        </a:spcAft>
        <a:buChar char="•"/>
        <a:defRPr sz="4693">
          <a:solidFill>
            <a:schemeClr val="tx1"/>
          </a:solidFill>
          <a:latin typeface="Arial" pitchFamily="34" charset="0"/>
          <a:ea typeface="+mn-ea"/>
          <a:cs typeface="Arial" pitchFamily="34" charset="0"/>
        </a:defRPr>
      </a:lvl1pPr>
      <a:lvl2pPr marL="1089685" indent="-419110" algn="l" rtl="0" eaLnBrk="0" fontAlgn="base" hangingPunct="0">
        <a:spcBef>
          <a:spcPct val="20000"/>
        </a:spcBef>
        <a:spcAft>
          <a:spcPct val="0"/>
        </a:spcAft>
        <a:buChar char="–"/>
        <a:defRPr sz="4107">
          <a:solidFill>
            <a:schemeClr val="tx1"/>
          </a:solidFill>
          <a:latin typeface="Arial" pitchFamily="34" charset="0"/>
          <a:cs typeface="Arial" pitchFamily="34" charset="0"/>
        </a:defRPr>
      </a:lvl2pPr>
      <a:lvl3pPr marL="1676438" indent="-335288" algn="l" rtl="0" eaLnBrk="0" fontAlgn="base" hangingPunct="0">
        <a:spcBef>
          <a:spcPct val="20000"/>
        </a:spcBef>
        <a:spcAft>
          <a:spcPct val="0"/>
        </a:spcAft>
        <a:buChar char="•"/>
        <a:defRPr sz="3520">
          <a:solidFill>
            <a:schemeClr val="tx1"/>
          </a:solidFill>
          <a:latin typeface="Arial" pitchFamily="34" charset="0"/>
          <a:cs typeface="Arial" pitchFamily="34" charset="0"/>
        </a:defRPr>
      </a:lvl3pPr>
      <a:lvl4pPr marL="2347013" indent="-335288" algn="l" rtl="0" eaLnBrk="0" fontAlgn="base" hangingPunct="0">
        <a:spcBef>
          <a:spcPct val="20000"/>
        </a:spcBef>
        <a:spcAft>
          <a:spcPct val="0"/>
        </a:spcAft>
        <a:buChar char="–"/>
        <a:defRPr sz="2933">
          <a:solidFill>
            <a:schemeClr val="tx1"/>
          </a:solidFill>
          <a:latin typeface="Arial" pitchFamily="34" charset="0"/>
          <a:cs typeface="Arial" pitchFamily="34" charset="0"/>
        </a:defRPr>
      </a:lvl4pPr>
      <a:lvl5pPr marL="3017589" indent="-335288" algn="l" rtl="0" eaLnBrk="0" fontAlgn="base" hangingPunct="0">
        <a:spcBef>
          <a:spcPct val="20000"/>
        </a:spcBef>
        <a:spcAft>
          <a:spcPct val="0"/>
        </a:spcAft>
        <a:buChar char="»"/>
        <a:defRPr sz="2933">
          <a:solidFill>
            <a:schemeClr val="tx1"/>
          </a:solidFill>
          <a:latin typeface="Arial" pitchFamily="34" charset="0"/>
          <a:cs typeface="Arial" pitchFamily="34" charset="0"/>
        </a:defRPr>
      </a:lvl5pPr>
      <a:lvl6pPr marL="3688164" indent="-335288" algn="l" rtl="0" eaLnBrk="1" fontAlgn="base" hangingPunct="1">
        <a:spcBef>
          <a:spcPct val="20000"/>
        </a:spcBef>
        <a:spcAft>
          <a:spcPct val="0"/>
        </a:spcAft>
        <a:buChar char="»"/>
        <a:defRPr sz="2933">
          <a:solidFill>
            <a:schemeClr val="tx1"/>
          </a:solidFill>
          <a:latin typeface="+mn-lt"/>
        </a:defRPr>
      </a:lvl6pPr>
      <a:lvl7pPr marL="4358739" indent="-335288" algn="l" rtl="0" eaLnBrk="1" fontAlgn="base" hangingPunct="1">
        <a:spcBef>
          <a:spcPct val="20000"/>
        </a:spcBef>
        <a:spcAft>
          <a:spcPct val="0"/>
        </a:spcAft>
        <a:buChar char="»"/>
        <a:defRPr sz="2933">
          <a:solidFill>
            <a:schemeClr val="tx1"/>
          </a:solidFill>
          <a:latin typeface="+mn-lt"/>
        </a:defRPr>
      </a:lvl7pPr>
      <a:lvl8pPr marL="5029314" indent="-335288" algn="l" rtl="0" eaLnBrk="1" fontAlgn="base" hangingPunct="1">
        <a:spcBef>
          <a:spcPct val="20000"/>
        </a:spcBef>
        <a:spcAft>
          <a:spcPct val="0"/>
        </a:spcAft>
        <a:buChar char="»"/>
        <a:defRPr sz="2933">
          <a:solidFill>
            <a:schemeClr val="tx1"/>
          </a:solidFill>
          <a:latin typeface="+mn-lt"/>
        </a:defRPr>
      </a:lvl8pPr>
      <a:lvl9pPr marL="5699890" indent="-335288" algn="l" rtl="0" eaLnBrk="1" fontAlgn="base" hangingPunct="1">
        <a:spcBef>
          <a:spcPct val="20000"/>
        </a:spcBef>
        <a:spcAft>
          <a:spcPct val="0"/>
        </a:spcAft>
        <a:buChar char="»"/>
        <a:defRPr sz="2933">
          <a:solidFill>
            <a:schemeClr val="tx1"/>
          </a:solidFill>
          <a:latin typeface="+mn-lt"/>
        </a:defRPr>
      </a:lvl9pPr>
    </p:bodyStyle>
    <p:otherStyle>
      <a:defPPr>
        <a:defRPr lang="en-US"/>
      </a:defPPr>
      <a:lvl1pPr marL="0" algn="l" defTabSz="1341150" rtl="0" eaLnBrk="1" latinLnBrk="0" hangingPunct="1">
        <a:defRPr sz="2640" kern="1200">
          <a:solidFill>
            <a:schemeClr val="tx1"/>
          </a:solidFill>
          <a:latin typeface="+mn-lt"/>
          <a:ea typeface="+mn-ea"/>
          <a:cs typeface="+mn-cs"/>
        </a:defRPr>
      </a:lvl1pPr>
      <a:lvl2pPr marL="670575" algn="l" defTabSz="1341150" rtl="0" eaLnBrk="1" latinLnBrk="0" hangingPunct="1">
        <a:defRPr sz="2640" kern="1200">
          <a:solidFill>
            <a:schemeClr val="tx1"/>
          </a:solidFill>
          <a:latin typeface="+mn-lt"/>
          <a:ea typeface="+mn-ea"/>
          <a:cs typeface="+mn-cs"/>
        </a:defRPr>
      </a:lvl2pPr>
      <a:lvl3pPr marL="1341150" algn="l" defTabSz="1341150" rtl="0" eaLnBrk="1" latinLnBrk="0" hangingPunct="1">
        <a:defRPr sz="2640" kern="1200">
          <a:solidFill>
            <a:schemeClr val="tx1"/>
          </a:solidFill>
          <a:latin typeface="+mn-lt"/>
          <a:ea typeface="+mn-ea"/>
          <a:cs typeface="+mn-cs"/>
        </a:defRPr>
      </a:lvl3pPr>
      <a:lvl4pPr marL="2011726" algn="l" defTabSz="1341150" rtl="0" eaLnBrk="1" latinLnBrk="0" hangingPunct="1">
        <a:defRPr sz="2640" kern="1200">
          <a:solidFill>
            <a:schemeClr val="tx1"/>
          </a:solidFill>
          <a:latin typeface="+mn-lt"/>
          <a:ea typeface="+mn-ea"/>
          <a:cs typeface="+mn-cs"/>
        </a:defRPr>
      </a:lvl4pPr>
      <a:lvl5pPr marL="2682301" algn="l" defTabSz="1341150" rtl="0" eaLnBrk="1" latinLnBrk="0" hangingPunct="1">
        <a:defRPr sz="2640" kern="1200">
          <a:solidFill>
            <a:schemeClr val="tx1"/>
          </a:solidFill>
          <a:latin typeface="+mn-lt"/>
          <a:ea typeface="+mn-ea"/>
          <a:cs typeface="+mn-cs"/>
        </a:defRPr>
      </a:lvl5pPr>
      <a:lvl6pPr marL="3352876" algn="l" defTabSz="1341150" rtl="0" eaLnBrk="1" latinLnBrk="0" hangingPunct="1">
        <a:defRPr sz="2640" kern="1200">
          <a:solidFill>
            <a:schemeClr val="tx1"/>
          </a:solidFill>
          <a:latin typeface="+mn-lt"/>
          <a:ea typeface="+mn-ea"/>
          <a:cs typeface="+mn-cs"/>
        </a:defRPr>
      </a:lvl6pPr>
      <a:lvl7pPr marL="4023451" algn="l" defTabSz="1341150" rtl="0" eaLnBrk="1" latinLnBrk="0" hangingPunct="1">
        <a:defRPr sz="2640" kern="1200">
          <a:solidFill>
            <a:schemeClr val="tx1"/>
          </a:solidFill>
          <a:latin typeface="+mn-lt"/>
          <a:ea typeface="+mn-ea"/>
          <a:cs typeface="+mn-cs"/>
        </a:defRPr>
      </a:lvl7pPr>
      <a:lvl8pPr marL="4694027" algn="l" defTabSz="1341150" rtl="0" eaLnBrk="1" latinLnBrk="0" hangingPunct="1">
        <a:defRPr sz="2640" kern="1200">
          <a:solidFill>
            <a:schemeClr val="tx1"/>
          </a:solidFill>
          <a:latin typeface="+mn-lt"/>
          <a:ea typeface="+mn-ea"/>
          <a:cs typeface="+mn-cs"/>
        </a:defRPr>
      </a:lvl8pPr>
      <a:lvl9pPr marL="5364602" algn="l" defTabSz="1341150" rtl="0" eaLnBrk="1" latinLnBrk="0" hangingPunct="1">
        <a:defRPr sz="264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29360" y="535520"/>
            <a:ext cx="15422880" cy="1944159"/>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1229360" y="2677584"/>
            <a:ext cx="15422880" cy="6381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Rectangle 13">
            <a:extLst>
              <a:ext uri="{FF2B5EF4-FFF2-40B4-BE49-F238E27FC236}">
                <a16:creationId xmlns:a16="http://schemas.microsoft.com/office/drawing/2014/main" id="{CF05051F-E6AE-41D3-9ACD-DFBD866F2ECB}"/>
              </a:ext>
            </a:extLst>
          </p:cNvPr>
          <p:cNvSpPr/>
          <p:nvPr userDrawn="1"/>
        </p:nvSpPr>
        <p:spPr>
          <a:xfrm>
            <a:off x="16846030" y="8941388"/>
            <a:ext cx="704710" cy="3166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eaLnBrk="1" fontAlgn="auto" hangingPunct="1">
              <a:spcBef>
                <a:spcPts val="0"/>
              </a:spcBef>
              <a:spcAft>
                <a:spcPts val="0"/>
              </a:spcAft>
              <a:defRPr/>
            </a:pPr>
            <a:fld id="{C5ABBF9F-63E0-4C8F-BFE5-1053E39EB5D4}" type="slidenum">
              <a:rPr lang="en-CA" sz="1275" b="1">
                <a:solidFill>
                  <a:srgbClr val="E7E6E6">
                    <a:lumMod val="75000"/>
                  </a:srgbClr>
                </a:solidFill>
                <a:cs typeface="Arial" pitchFamily="34" charset="0"/>
                <a:sym typeface="Arial"/>
              </a:rPr>
              <a:pPr algn="ctr" defTabSz="457200" eaLnBrk="1" fontAlgn="auto" hangingPunct="1">
                <a:spcBef>
                  <a:spcPts val="0"/>
                </a:spcBef>
                <a:spcAft>
                  <a:spcPts val="0"/>
                </a:spcAft>
                <a:defRPr/>
              </a:pPr>
              <a:t>‹#›</a:t>
            </a:fld>
            <a:endParaRPr lang="en-US" sz="1275" b="1" dirty="0">
              <a:solidFill>
                <a:srgbClr val="E7E6E6">
                  <a:lumMod val="75000"/>
                </a:srgbClr>
              </a:solidFill>
              <a:cs typeface="Arial" pitchFamily="34" charset="0"/>
              <a:sym typeface="Arial"/>
            </a:endParaRPr>
          </a:p>
        </p:txBody>
      </p:sp>
      <p:pic>
        <p:nvPicPr>
          <p:cNvPr id="15" name="Picture 10" descr="A close up of a logo&#10;&#10;Description automatically generated">
            <a:extLst>
              <a:ext uri="{FF2B5EF4-FFF2-40B4-BE49-F238E27FC236}">
                <a16:creationId xmlns:a16="http://schemas.microsoft.com/office/drawing/2014/main" id="{D60378B9-A322-45F0-AFA7-D607FDDB86D0}"/>
              </a:ext>
            </a:extLst>
          </p:cNvPr>
          <p:cNvPicPr>
            <a:picLocks noChangeAspect="1" noChangeArrowheads="1"/>
          </p:cNvPicPr>
          <p:nvPr userDrawn="1"/>
        </p:nvPicPr>
        <p:blipFill rotWithShape="1">
          <a:blip r:embed="rId16">
            <a:extLst>
              <a:ext uri="{28A0092B-C50C-407E-A947-70E740481C1C}">
                <a14:useLocalDpi xmlns:a14="http://schemas.microsoft.com/office/drawing/2010/main" val="0"/>
              </a:ext>
            </a:extLst>
          </a:blip>
          <a:srcRect r="57925"/>
          <a:stretch/>
        </p:blipFill>
        <p:spPr bwMode="auto">
          <a:xfrm>
            <a:off x="729137" y="9415785"/>
            <a:ext cx="3960905"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0" descr="A close up of a logo&#10;&#10;Description automatically generated">
            <a:extLst>
              <a:ext uri="{FF2B5EF4-FFF2-40B4-BE49-F238E27FC236}">
                <a16:creationId xmlns:a16="http://schemas.microsoft.com/office/drawing/2014/main" id="{15939A0E-A418-47A5-9715-72DE335606F1}"/>
              </a:ext>
            </a:extLst>
          </p:cNvPr>
          <p:cNvPicPr>
            <a:picLocks noChangeAspect="1" noChangeArrowheads="1"/>
          </p:cNvPicPr>
          <p:nvPr userDrawn="1"/>
        </p:nvPicPr>
        <p:blipFill rotWithShape="1">
          <a:blip r:embed="rId16">
            <a:extLst>
              <a:ext uri="{28A0092B-C50C-407E-A947-70E740481C1C}">
                <a14:useLocalDpi xmlns:a14="http://schemas.microsoft.com/office/drawing/2010/main" val="0"/>
              </a:ext>
            </a:extLst>
          </a:blip>
          <a:srcRect l="81835"/>
          <a:stretch/>
        </p:blipFill>
        <p:spPr bwMode="auto">
          <a:xfrm>
            <a:off x="15230990" y="9487393"/>
            <a:ext cx="1709965"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1" descr="A picture containing tool&#10;&#10;Description automatically generated">
            <a:extLst>
              <a:ext uri="{FF2B5EF4-FFF2-40B4-BE49-F238E27FC236}">
                <a16:creationId xmlns:a16="http://schemas.microsoft.com/office/drawing/2014/main" id="{324557A6-8606-45ED-A4C4-958D85AE884D}"/>
              </a:ext>
            </a:extLst>
          </p:cNvPr>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7619134" y="9034189"/>
            <a:ext cx="9411945"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A picture containing tool&#10;&#10;Description automatically generated">
            <a:extLst>
              <a:ext uri="{FF2B5EF4-FFF2-40B4-BE49-F238E27FC236}">
                <a16:creationId xmlns:a16="http://schemas.microsoft.com/office/drawing/2014/main" id="{92DB163D-050F-4280-A1EA-9F731C8BBEB5}"/>
              </a:ext>
            </a:extLst>
          </p:cNvPr>
          <p:cNvPicPr>
            <a:picLocks noChangeAspect="1" noChangeArrowheads="1"/>
          </p:cNvPicPr>
          <p:nvPr userDrawn="1"/>
        </p:nvPicPr>
        <p:blipFill rotWithShape="1">
          <a:blip r:embed="rId17">
            <a:extLst>
              <a:ext uri="{28A0092B-C50C-407E-A947-70E740481C1C}">
                <a14:useLocalDpi xmlns:a14="http://schemas.microsoft.com/office/drawing/2010/main" val="0"/>
              </a:ext>
            </a:extLst>
          </a:blip>
          <a:srcRect l="192" r="35309"/>
          <a:stretch/>
        </p:blipFill>
        <p:spPr bwMode="auto">
          <a:xfrm>
            <a:off x="729137" y="9034189"/>
            <a:ext cx="688999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8260629"/>
      </p:ext>
    </p:extLst>
  </p:cSld>
  <p:clrMap bg1="lt1" tx1="dk1" bg2="lt2" tx2="dk2" accent1="accent1" accent2="accent2" accent3="accent3" accent4="accent4" accent5="accent5" accent6="accent6" hlink="hlink" folHlink="folHlink"/>
  <p:sldLayoutIdLst>
    <p:sldLayoutId id="2147484013" r:id="rId1"/>
    <p:sldLayoutId id="2147484014" r:id="rId2"/>
    <p:sldLayoutId id="2147484015" r:id="rId3"/>
    <p:sldLayoutId id="2147484016" r:id="rId4"/>
    <p:sldLayoutId id="2147484017" r:id="rId5"/>
    <p:sldLayoutId id="2147484018" r:id="rId6"/>
    <p:sldLayoutId id="2147484019" r:id="rId7"/>
    <p:sldLayoutId id="2147484020" r:id="rId8"/>
    <p:sldLayoutId id="2147484021" r:id="rId9"/>
    <p:sldLayoutId id="2147484022" r:id="rId10"/>
    <p:sldLayoutId id="2147484023" r:id="rId11"/>
    <p:sldLayoutId id="2147484024" r:id="rId12"/>
    <p:sldLayoutId id="2147484025" r:id="rId13"/>
    <p:sldLayoutId id="2147484026" r:id="rId14"/>
  </p:sldLayoutIdLst>
  <p:txStyles>
    <p:titleStyle>
      <a:lvl1pPr algn="l" defTabSz="1341150" rtl="0" eaLnBrk="1" latinLnBrk="0" hangingPunct="1">
        <a:lnSpc>
          <a:spcPct val="90000"/>
        </a:lnSpc>
        <a:spcBef>
          <a:spcPct val="0"/>
        </a:spcBef>
        <a:buNone/>
        <a:defRPr sz="6453" kern="1200">
          <a:solidFill>
            <a:schemeClr val="tx1"/>
          </a:solidFill>
          <a:latin typeface="+mj-lt"/>
          <a:ea typeface="+mj-ea"/>
          <a:cs typeface="+mj-cs"/>
        </a:defRPr>
      </a:lvl1pPr>
    </p:titleStyle>
    <p:bodyStyle>
      <a:lvl1pPr marL="335288" indent="-335288" algn="l" defTabSz="1341150" rtl="0" eaLnBrk="1" latinLnBrk="0" hangingPunct="1">
        <a:lnSpc>
          <a:spcPct val="90000"/>
        </a:lnSpc>
        <a:spcBef>
          <a:spcPts val="1467"/>
        </a:spcBef>
        <a:buFont typeface="Arial" panose="020B0604020202020204" pitchFamily="34" charset="0"/>
        <a:buChar char="•"/>
        <a:defRPr sz="4107" kern="1200">
          <a:solidFill>
            <a:schemeClr val="tx1"/>
          </a:solidFill>
          <a:latin typeface="+mn-lt"/>
          <a:ea typeface="+mn-ea"/>
          <a:cs typeface="+mn-cs"/>
        </a:defRPr>
      </a:lvl1pPr>
      <a:lvl2pPr marL="1005863" indent="-335288" algn="l" defTabSz="1341150" rtl="0" eaLnBrk="1" latinLnBrk="0" hangingPunct="1">
        <a:lnSpc>
          <a:spcPct val="90000"/>
        </a:lnSpc>
        <a:spcBef>
          <a:spcPts val="733"/>
        </a:spcBef>
        <a:buFont typeface="Arial" panose="020B0604020202020204" pitchFamily="34" charset="0"/>
        <a:buChar char="•"/>
        <a:defRPr sz="3520" kern="1200">
          <a:solidFill>
            <a:schemeClr val="tx1"/>
          </a:solidFill>
          <a:latin typeface="+mn-lt"/>
          <a:ea typeface="+mn-ea"/>
          <a:cs typeface="+mn-cs"/>
        </a:defRPr>
      </a:lvl2pPr>
      <a:lvl3pPr marL="1676438" indent="-335288" algn="l" defTabSz="1341150" rtl="0" eaLnBrk="1" latinLnBrk="0" hangingPunct="1">
        <a:lnSpc>
          <a:spcPct val="90000"/>
        </a:lnSpc>
        <a:spcBef>
          <a:spcPts val="733"/>
        </a:spcBef>
        <a:buFont typeface="Arial" panose="020B0604020202020204" pitchFamily="34" charset="0"/>
        <a:buChar char="•"/>
        <a:defRPr sz="2933" kern="1200">
          <a:solidFill>
            <a:schemeClr val="tx1"/>
          </a:solidFill>
          <a:latin typeface="+mn-lt"/>
          <a:ea typeface="+mn-ea"/>
          <a:cs typeface="+mn-cs"/>
        </a:defRPr>
      </a:lvl3pPr>
      <a:lvl4pPr marL="2347013" indent="-335288" algn="l" defTabSz="1341150" rtl="0" eaLnBrk="1" latinLnBrk="0" hangingPunct="1">
        <a:lnSpc>
          <a:spcPct val="90000"/>
        </a:lnSpc>
        <a:spcBef>
          <a:spcPts val="733"/>
        </a:spcBef>
        <a:buFont typeface="Arial" panose="020B0604020202020204" pitchFamily="34" charset="0"/>
        <a:buChar char="•"/>
        <a:defRPr sz="2640" kern="1200">
          <a:solidFill>
            <a:schemeClr val="tx1"/>
          </a:solidFill>
          <a:latin typeface="+mn-lt"/>
          <a:ea typeface="+mn-ea"/>
          <a:cs typeface="+mn-cs"/>
        </a:defRPr>
      </a:lvl4pPr>
      <a:lvl5pPr marL="3017589" indent="-335288" algn="l" defTabSz="1341150" rtl="0" eaLnBrk="1" latinLnBrk="0" hangingPunct="1">
        <a:lnSpc>
          <a:spcPct val="90000"/>
        </a:lnSpc>
        <a:spcBef>
          <a:spcPts val="733"/>
        </a:spcBef>
        <a:buFont typeface="Arial" panose="020B0604020202020204" pitchFamily="34" charset="0"/>
        <a:buChar char="•"/>
        <a:defRPr sz="2640" kern="1200">
          <a:solidFill>
            <a:schemeClr val="tx1"/>
          </a:solidFill>
          <a:latin typeface="+mn-lt"/>
          <a:ea typeface="+mn-ea"/>
          <a:cs typeface="+mn-cs"/>
        </a:defRPr>
      </a:lvl5pPr>
      <a:lvl6pPr marL="3688164" indent="-335288" algn="l" defTabSz="1341150" rtl="0" eaLnBrk="1" latinLnBrk="0" hangingPunct="1">
        <a:lnSpc>
          <a:spcPct val="90000"/>
        </a:lnSpc>
        <a:spcBef>
          <a:spcPts val="733"/>
        </a:spcBef>
        <a:buFont typeface="Arial" panose="020B0604020202020204" pitchFamily="34" charset="0"/>
        <a:buChar char="•"/>
        <a:defRPr sz="2640" kern="1200">
          <a:solidFill>
            <a:schemeClr val="tx1"/>
          </a:solidFill>
          <a:latin typeface="+mn-lt"/>
          <a:ea typeface="+mn-ea"/>
          <a:cs typeface="+mn-cs"/>
        </a:defRPr>
      </a:lvl6pPr>
      <a:lvl7pPr marL="4358739" indent="-335288" algn="l" defTabSz="1341150" rtl="0" eaLnBrk="1" latinLnBrk="0" hangingPunct="1">
        <a:lnSpc>
          <a:spcPct val="90000"/>
        </a:lnSpc>
        <a:spcBef>
          <a:spcPts val="733"/>
        </a:spcBef>
        <a:buFont typeface="Arial" panose="020B0604020202020204" pitchFamily="34" charset="0"/>
        <a:buChar char="•"/>
        <a:defRPr sz="2640" kern="1200">
          <a:solidFill>
            <a:schemeClr val="tx1"/>
          </a:solidFill>
          <a:latin typeface="+mn-lt"/>
          <a:ea typeface="+mn-ea"/>
          <a:cs typeface="+mn-cs"/>
        </a:defRPr>
      </a:lvl7pPr>
      <a:lvl8pPr marL="5029314" indent="-335288" algn="l" defTabSz="1341150" rtl="0" eaLnBrk="1" latinLnBrk="0" hangingPunct="1">
        <a:lnSpc>
          <a:spcPct val="90000"/>
        </a:lnSpc>
        <a:spcBef>
          <a:spcPts val="733"/>
        </a:spcBef>
        <a:buFont typeface="Arial" panose="020B0604020202020204" pitchFamily="34" charset="0"/>
        <a:buChar char="•"/>
        <a:defRPr sz="2640" kern="1200">
          <a:solidFill>
            <a:schemeClr val="tx1"/>
          </a:solidFill>
          <a:latin typeface="+mn-lt"/>
          <a:ea typeface="+mn-ea"/>
          <a:cs typeface="+mn-cs"/>
        </a:defRPr>
      </a:lvl8pPr>
      <a:lvl9pPr marL="5699890" indent="-335288" algn="l" defTabSz="1341150" rtl="0" eaLnBrk="1" latinLnBrk="0" hangingPunct="1">
        <a:lnSpc>
          <a:spcPct val="90000"/>
        </a:lnSpc>
        <a:spcBef>
          <a:spcPts val="733"/>
        </a:spcBef>
        <a:buFont typeface="Arial" panose="020B0604020202020204" pitchFamily="34" charset="0"/>
        <a:buChar char="•"/>
        <a:defRPr sz="2640" kern="1200">
          <a:solidFill>
            <a:schemeClr val="tx1"/>
          </a:solidFill>
          <a:latin typeface="+mn-lt"/>
          <a:ea typeface="+mn-ea"/>
          <a:cs typeface="+mn-cs"/>
        </a:defRPr>
      </a:lvl9pPr>
    </p:bodyStyle>
    <p:otherStyle>
      <a:defPPr>
        <a:defRPr lang="en-US"/>
      </a:defPPr>
      <a:lvl1pPr marL="0" algn="l" defTabSz="1341150" rtl="0" eaLnBrk="1" latinLnBrk="0" hangingPunct="1">
        <a:defRPr sz="2640" kern="1200">
          <a:solidFill>
            <a:schemeClr val="tx1"/>
          </a:solidFill>
          <a:latin typeface="+mn-lt"/>
          <a:ea typeface="+mn-ea"/>
          <a:cs typeface="+mn-cs"/>
        </a:defRPr>
      </a:lvl1pPr>
      <a:lvl2pPr marL="670575" algn="l" defTabSz="1341150" rtl="0" eaLnBrk="1" latinLnBrk="0" hangingPunct="1">
        <a:defRPr sz="2640" kern="1200">
          <a:solidFill>
            <a:schemeClr val="tx1"/>
          </a:solidFill>
          <a:latin typeface="+mn-lt"/>
          <a:ea typeface="+mn-ea"/>
          <a:cs typeface="+mn-cs"/>
        </a:defRPr>
      </a:lvl2pPr>
      <a:lvl3pPr marL="1341150" algn="l" defTabSz="1341150" rtl="0" eaLnBrk="1" latinLnBrk="0" hangingPunct="1">
        <a:defRPr sz="2640" kern="1200">
          <a:solidFill>
            <a:schemeClr val="tx1"/>
          </a:solidFill>
          <a:latin typeface="+mn-lt"/>
          <a:ea typeface="+mn-ea"/>
          <a:cs typeface="+mn-cs"/>
        </a:defRPr>
      </a:lvl3pPr>
      <a:lvl4pPr marL="2011726" algn="l" defTabSz="1341150" rtl="0" eaLnBrk="1" latinLnBrk="0" hangingPunct="1">
        <a:defRPr sz="2640" kern="1200">
          <a:solidFill>
            <a:schemeClr val="tx1"/>
          </a:solidFill>
          <a:latin typeface="+mn-lt"/>
          <a:ea typeface="+mn-ea"/>
          <a:cs typeface="+mn-cs"/>
        </a:defRPr>
      </a:lvl4pPr>
      <a:lvl5pPr marL="2682301" algn="l" defTabSz="1341150" rtl="0" eaLnBrk="1" latinLnBrk="0" hangingPunct="1">
        <a:defRPr sz="2640" kern="1200">
          <a:solidFill>
            <a:schemeClr val="tx1"/>
          </a:solidFill>
          <a:latin typeface="+mn-lt"/>
          <a:ea typeface="+mn-ea"/>
          <a:cs typeface="+mn-cs"/>
        </a:defRPr>
      </a:lvl5pPr>
      <a:lvl6pPr marL="3352876" algn="l" defTabSz="1341150" rtl="0" eaLnBrk="1" latinLnBrk="0" hangingPunct="1">
        <a:defRPr sz="2640" kern="1200">
          <a:solidFill>
            <a:schemeClr val="tx1"/>
          </a:solidFill>
          <a:latin typeface="+mn-lt"/>
          <a:ea typeface="+mn-ea"/>
          <a:cs typeface="+mn-cs"/>
        </a:defRPr>
      </a:lvl6pPr>
      <a:lvl7pPr marL="4023451" algn="l" defTabSz="1341150" rtl="0" eaLnBrk="1" latinLnBrk="0" hangingPunct="1">
        <a:defRPr sz="2640" kern="1200">
          <a:solidFill>
            <a:schemeClr val="tx1"/>
          </a:solidFill>
          <a:latin typeface="+mn-lt"/>
          <a:ea typeface="+mn-ea"/>
          <a:cs typeface="+mn-cs"/>
        </a:defRPr>
      </a:lvl7pPr>
      <a:lvl8pPr marL="4694027" algn="l" defTabSz="1341150" rtl="0" eaLnBrk="1" latinLnBrk="0" hangingPunct="1">
        <a:defRPr sz="2640" kern="1200">
          <a:solidFill>
            <a:schemeClr val="tx1"/>
          </a:solidFill>
          <a:latin typeface="+mn-lt"/>
          <a:ea typeface="+mn-ea"/>
          <a:cs typeface="+mn-cs"/>
        </a:defRPr>
      </a:lvl8pPr>
      <a:lvl9pPr marL="5364602" algn="l" defTabSz="1341150" rtl="0" eaLnBrk="1" latinLnBrk="0" hangingPunct="1">
        <a:defRPr sz="2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comments" Target="../comments/comment1.xml"/></Relationships>
</file>

<file path=ppt/slides/_rels/slide10.xml.rels><?xml version="1.0" encoding="UTF-8" standalone="yes"?>
<Relationships xmlns="http://schemas.openxmlformats.org/package/2006/relationships"><Relationship Id="rId8" Type="http://schemas.openxmlformats.org/officeDocument/2006/relationships/tags" Target="../tags/tag93.xml"/><Relationship Id="rId3" Type="http://schemas.openxmlformats.org/officeDocument/2006/relationships/tags" Target="../tags/tag88.xml"/><Relationship Id="rId7" Type="http://schemas.openxmlformats.org/officeDocument/2006/relationships/tags" Target="../tags/tag92.xml"/><Relationship Id="rId2" Type="http://schemas.openxmlformats.org/officeDocument/2006/relationships/tags" Target="../tags/tag87.xml"/><Relationship Id="rId1" Type="http://schemas.openxmlformats.org/officeDocument/2006/relationships/tags" Target="../tags/tag86.xml"/><Relationship Id="rId6" Type="http://schemas.openxmlformats.org/officeDocument/2006/relationships/tags" Target="../tags/tag91.xml"/><Relationship Id="rId11" Type="http://schemas.openxmlformats.org/officeDocument/2006/relationships/image" Target="../media/image24.jpeg"/><Relationship Id="rId5" Type="http://schemas.openxmlformats.org/officeDocument/2006/relationships/tags" Target="../tags/tag90.xml"/><Relationship Id="rId10" Type="http://schemas.openxmlformats.org/officeDocument/2006/relationships/notesSlide" Target="../notesSlides/notesSlide10.xml"/><Relationship Id="rId4" Type="http://schemas.openxmlformats.org/officeDocument/2006/relationships/tags" Target="../tags/tag89.xml"/><Relationship Id="rId9"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8" Type="http://schemas.openxmlformats.org/officeDocument/2006/relationships/tags" Target="../tags/tag101.xml"/><Relationship Id="rId3" Type="http://schemas.openxmlformats.org/officeDocument/2006/relationships/tags" Target="../tags/tag96.xml"/><Relationship Id="rId7" Type="http://schemas.openxmlformats.org/officeDocument/2006/relationships/tags" Target="../tags/tag100.xml"/><Relationship Id="rId2" Type="http://schemas.openxmlformats.org/officeDocument/2006/relationships/tags" Target="../tags/tag95.xml"/><Relationship Id="rId1" Type="http://schemas.openxmlformats.org/officeDocument/2006/relationships/tags" Target="../tags/tag94.xml"/><Relationship Id="rId6" Type="http://schemas.openxmlformats.org/officeDocument/2006/relationships/tags" Target="../tags/tag99.xml"/><Relationship Id="rId5" Type="http://schemas.openxmlformats.org/officeDocument/2006/relationships/tags" Target="../tags/tag98.xml"/><Relationship Id="rId10" Type="http://schemas.openxmlformats.org/officeDocument/2006/relationships/notesSlide" Target="../notesSlides/notesSlide13.xml"/><Relationship Id="rId4" Type="http://schemas.openxmlformats.org/officeDocument/2006/relationships/tags" Target="../tags/tag97.xml"/><Relationship Id="rId9"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8" Type="http://schemas.openxmlformats.org/officeDocument/2006/relationships/tags" Target="../tags/tag109.xml"/><Relationship Id="rId13" Type="http://schemas.openxmlformats.org/officeDocument/2006/relationships/tags" Target="../tags/tag114.xml"/><Relationship Id="rId18" Type="http://schemas.openxmlformats.org/officeDocument/2006/relationships/tags" Target="../tags/tag119.xml"/><Relationship Id="rId26" Type="http://schemas.openxmlformats.org/officeDocument/2006/relationships/tags" Target="../tags/tag127.xml"/><Relationship Id="rId39" Type="http://schemas.openxmlformats.org/officeDocument/2006/relationships/diagramLayout" Target="../diagrams/layout2.xml"/><Relationship Id="rId3" Type="http://schemas.openxmlformats.org/officeDocument/2006/relationships/tags" Target="../tags/tag104.xml"/><Relationship Id="rId21" Type="http://schemas.openxmlformats.org/officeDocument/2006/relationships/tags" Target="../tags/tag122.xml"/><Relationship Id="rId34" Type="http://schemas.openxmlformats.org/officeDocument/2006/relationships/tags" Target="../tags/tag135.xml"/><Relationship Id="rId42" Type="http://schemas.microsoft.com/office/2007/relationships/diagramDrawing" Target="../diagrams/drawing2.xml"/><Relationship Id="rId7" Type="http://schemas.openxmlformats.org/officeDocument/2006/relationships/tags" Target="../tags/tag108.xml"/><Relationship Id="rId12" Type="http://schemas.openxmlformats.org/officeDocument/2006/relationships/tags" Target="../tags/tag113.xml"/><Relationship Id="rId17" Type="http://schemas.openxmlformats.org/officeDocument/2006/relationships/tags" Target="../tags/tag118.xml"/><Relationship Id="rId25" Type="http://schemas.openxmlformats.org/officeDocument/2006/relationships/tags" Target="../tags/tag126.xml"/><Relationship Id="rId33" Type="http://schemas.openxmlformats.org/officeDocument/2006/relationships/tags" Target="../tags/tag134.xml"/><Relationship Id="rId38" Type="http://schemas.openxmlformats.org/officeDocument/2006/relationships/diagramData" Target="../diagrams/data2.xml"/><Relationship Id="rId2" Type="http://schemas.openxmlformats.org/officeDocument/2006/relationships/tags" Target="../tags/tag103.xml"/><Relationship Id="rId16" Type="http://schemas.openxmlformats.org/officeDocument/2006/relationships/tags" Target="../tags/tag117.xml"/><Relationship Id="rId20" Type="http://schemas.openxmlformats.org/officeDocument/2006/relationships/tags" Target="../tags/tag121.xml"/><Relationship Id="rId29" Type="http://schemas.openxmlformats.org/officeDocument/2006/relationships/tags" Target="../tags/tag130.xml"/><Relationship Id="rId41" Type="http://schemas.openxmlformats.org/officeDocument/2006/relationships/diagramColors" Target="../diagrams/colors2.xml"/><Relationship Id="rId1" Type="http://schemas.openxmlformats.org/officeDocument/2006/relationships/tags" Target="../tags/tag102.xml"/><Relationship Id="rId6" Type="http://schemas.openxmlformats.org/officeDocument/2006/relationships/tags" Target="../tags/tag107.xml"/><Relationship Id="rId11" Type="http://schemas.openxmlformats.org/officeDocument/2006/relationships/tags" Target="../tags/tag112.xml"/><Relationship Id="rId24" Type="http://schemas.openxmlformats.org/officeDocument/2006/relationships/tags" Target="../tags/tag125.xml"/><Relationship Id="rId32" Type="http://schemas.openxmlformats.org/officeDocument/2006/relationships/tags" Target="../tags/tag133.xml"/><Relationship Id="rId37" Type="http://schemas.openxmlformats.org/officeDocument/2006/relationships/notesSlide" Target="../notesSlides/notesSlide14.xml"/><Relationship Id="rId40" Type="http://schemas.openxmlformats.org/officeDocument/2006/relationships/diagramQuickStyle" Target="../diagrams/quickStyle2.xml"/><Relationship Id="rId5" Type="http://schemas.openxmlformats.org/officeDocument/2006/relationships/tags" Target="../tags/tag106.xml"/><Relationship Id="rId15" Type="http://schemas.openxmlformats.org/officeDocument/2006/relationships/tags" Target="../tags/tag116.xml"/><Relationship Id="rId23" Type="http://schemas.openxmlformats.org/officeDocument/2006/relationships/tags" Target="../tags/tag124.xml"/><Relationship Id="rId28" Type="http://schemas.openxmlformats.org/officeDocument/2006/relationships/tags" Target="../tags/tag129.xml"/><Relationship Id="rId36" Type="http://schemas.openxmlformats.org/officeDocument/2006/relationships/slideLayout" Target="../slideLayouts/slideLayout8.xml"/><Relationship Id="rId10" Type="http://schemas.openxmlformats.org/officeDocument/2006/relationships/tags" Target="../tags/tag111.xml"/><Relationship Id="rId19" Type="http://schemas.openxmlformats.org/officeDocument/2006/relationships/tags" Target="../tags/tag120.xml"/><Relationship Id="rId31" Type="http://schemas.openxmlformats.org/officeDocument/2006/relationships/tags" Target="../tags/tag132.xml"/><Relationship Id="rId4" Type="http://schemas.openxmlformats.org/officeDocument/2006/relationships/tags" Target="../tags/tag105.xml"/><Relationship Id="rId9" Type="http://schemas.openxmlformats.org/officeDocument/2006/relationships/tags" Target="../tags/tag110.xml"/><Relationship Id="rId14" Type="http://schemas.openxmlformats.org/officeDocument/2006/relationships/tags" Target="../tags/tag115.xml"/><Relationship Id="rId22" Type="http://schemas.openxmlformats.org/officeDocument/2006/relationships/tags" Target="../tags/tag123.xml"/><Relationship Id="rId27" Type="http://schemas.openxmlformats.org/officeDocument/2006/relationships/tags" Target="../tags/tag128.xml"/><Relationship Id="rId30" Type="http://schemas.openxmlformats.org/officeDocument/2006/relationships/tags" Target="../tags/tag131.xml"/><Relationship Id="rId35" Type="http://schemas.openxmlformats.org/officeDocument/2006/relationships/tags" Target="../tags/tag136.xml"/></Relationships>
</file>

<file path=ppt/slides/_rels/slide15.xml.rels><?xml version="1.0" encoding="UTF-8" standalone="yes"?>
<Relationships xmlns="http://schemas.openxmlformats.org/package/2006/relationships"><Relationship Id="rId8" Type="http://schemas.openxmlformats.org/officeDocument/2006/relationships/tags" Target="../tags/tag144.xml"/><Relationship Id="rId13" Type="http://schemas.openxmlformats.org/officeDocument/2006/relationships/tags" Target="../tags/tag149.xml"/><Relationship Id="rId18" Type="http://schemas.openxmlformats.org/officeDocument/2006/relationships/tags" Target="../tags/tag154.xml"/><Relationship Id="rId3" Type="http://schemas.openxmlformats.org/officeDocument/2006/relationships/tags" Target="../tags/tag139.xml"/><Relationship Id="rId21" Type="http://schemas.openxmlformats.org/officeDocument/2006/relationships/diagramData" Target="../diagrams/data3.xml"/><Relationship Id="rId7" Type="http://schemas.openxmlformats.org/officeDocument/2006/relationships/tags" Target="../tags/tag143.xml"/><Relationship Id="rId12" Type="http://schemas.openxmlformats.org/officeDocument/2006/relationships/tags" Target="../tags/tag148.xml"/><Relationship Id="rId17" Type="http://schemas.openxmlformats.org/officeDocument/2006/relationships/tags" Target="../tags/tag153.xml"/><Relationship Id="rId25" Type="http://schemas.microsoft.com/office/2007/relationships/diagramDrawing" Target="../diagrams/drawing3.xml"/><Relationship Id="rId2" Type="http://schemas.openxmlformats.org/officeDocument/2006/relationships/tags" Target="../tags/tag138.xml"/><Relationship Id="rId16" Type="http://schemas.openxmlformats.org/officeDocument/2006/relationships/tags" Target="../tags/tag152.xml"/><Relationship Id="rId20" Type="http://schemas.openxmlformats.org/officeDocument/2006/relationships/notesSlide" Target="../notesSlides/notesSlide15.xml"/><Relationship Id="rId1" Type="http://schemas.openxmlformats.org/officeDocument/2006/relationships/tags" Target="../tags/tag137.xml"/><Relationship Id="rId6" Type="http://schemas.openxmlformats.org/officeDocument/2006/relationships/tags" Target="../tags/tag142.xml"/><Relationship Id="rId11" Type="http://schemas.openxmlformats.org/officeDocument/2006/relationships/tags" Target="../tags/tag147.xml"/><Relationship Id="rId24" Type="http://schemas.openxmlformats.org/officeDocument/2006/relationships/diagramColors" Target="../diagrams/colors3.xml"/><Relationship Id="rId5" Type="http://schemas.openxmlformats.org/officeDocument/2006/relationships/tags" Target="../tags/tag141.xml"/><Relationship Id="rId15" Type="http://schemas.openxmlformats.org/officeDocument/2006/relationships/tags" Target="../tags/tag151.xml"/><Relationship Id="rId23" Type="http://schemas.openxmlformats.org/officeDocument/2006/relationships/diagramQuickStyle" Target="../diagrams/quickStyle3.xml"/><Relationship Id="rId10" Type="http://schemas.openxmlformats.org/officeDocument/2006/relationships/tags" Target="../tags/tag146.xml"/><Relationship Id="rId19" Type="http://schemas.openxmlformats.org/officeDocument/2006/relationships/slideLayout" Target="../slideLayouts/slideLayout8.xml"/><Relationship Id="rId4" Type="http://schemas.openxmlformats.org/officeDocument/2006/relationships/tags" Target="../tags/tag140.xml"/><Relationship Id="rId9" Type="http://schemas.openxmlformats.org/officeDocument/2006/relationships/tags" Target="../tags/tag145.xml"/><Relationship Id="rId14" Type="http://schemas.openxmlformats.org/officeDocument/2006/relationships/tags" Target="../tags/tag150.xml"/><Relationship Id="rId22" Type="http://schemas.openxmlformats.org/officeDocument/2006/relationships/diagramLayout" Target="../diagrams/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hyperlink" Target="mailto:Raymond.Martin@tpsgc-pwgsc.gc.ca"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3" Type="http://schemas.openxmlformats.org/officeDocument/2006/relationships/tags" Target="../tags/tag4.xml"/><Relationship Id="rId7" Type="http://schemas.openxmlformats.org/officeDocument/2006/relationships/image" Target="../media/image9.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notesSlide" Target="../notesSlides/notesSlide2.xml"/><Relationship Id="rId5" Type="http://schemas.openxmlformats.org/officeDocument/2006/relationships/slideLayout" Target="../slideLayouts/slideLayout2.xml"/><Relationship Id="rId4" Type="http://schemas.openxmlformats.org/officeDocument/2006/relationships/tags" Target="../tags/tag5.xml"/></Relationships>
</file>

<file path=ppt/slides/_rels/slide3.xml.rels><?xml version="1.0" encoding="UTF-8" standalone="yes"?>
<Relationships xmlns="http://schemas.openxmlformats.org/package/2006/relationships"><Relationship Id="rId8" Type="http://schemas.openxmlformats.org/officeDocument/2006/relationships/image" Target="../media/image10.jp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comments" Target="../comments/comment2.xml"/></Relationships>
</file>

<file path=ppt/slides/_rels/slide4.xml.rels><?xml version="1.0" encoding="UTF-8" standalone="yes"?>
<Relationships xmlns="http://schemas.openxmlformats.org/package/2006/relationships"><Relationship Id="rId8" Type="http://schemas.openxmlformats.org/officeDocument/2006/relationships/tags" Target="../tags/tag13.xml"/><Relationship Id="rId13" Type="http://schemas.openxmlformats.org/officeDocument/2006/relationships/tags" Target="../tags/tag18.xml"/><Relationship Id="rId18" Type="http://schemas.openxmlformats.org/officeDocument/2006/relationships/tags" Target="../tags/tag23.xml"/><Relationship Id="rId26" Type="http://schemas.openxmlformats.org/officeDocument/2006/relationships/image" Target="../media/image9.png"/><Relationship Id="rId3" Type="http://schemas.openxmlformats.org/officeDocument/2006/relationships/tags" Target="../tags/tag8.xml"/><Relationship Id="rId21" Type="http://schemas.openxmlformats.org/officeDocument/2006/relationships/tags" Target="../tags/tag26.xml"/><Relationship Id="rId7" Type="http://schemas.openxmlformats.org/officeDocument/2006/relationships/tags" Target="../tags/tag12.xml"/><Relationship Id="rId12" Type="http://schemas.openxmlformats.org/officeDocument/2006/relationships/tags" Target="../tags/tag17.xml"/><Relationship Id="rId17" Type="http://schemas.openxmlformats.org/officeDocument/2006/relationships/tags" Target="../tags/tag22.xml"/><Relationship Id="rId25" Type="http://schemas.openxmlformats.org/officeDocument/2006/relationships/notesSlide" Target="../notesSlides/notesSlide4.xml"/><Relationship Id="rId2" Type="http://schemas.openxmlformats.org/officeDocument/2006/relationships/tags" Target="../tags/tag7.xml"/><Relationship Id="rId16" Type="http://schemas.openxmlformats.org/officeDocument/2006/relationships/tags" Target="../tags/tag21.xml"/><Relationship Id="rId20" Type="http://schemas.openxmlformats.org/officeDocument/2006/relationships/tags" Target="../tags/tag25.xml"/><Relationship Id="rId1" Type="http://schemas.openxmlformats.org/officeDocument/2006/relationships/tags" Target="../tags/tag6.xml"/><Relationship Id="rId6" Type="http://schemas.openxmlformats.org/officeDocument/2006/relationships/tags" Target="../tags/tag11.xml"/><Relationship Id="rId11" Type="http://schemas.openxmlformats.org/officeDocument/2006/relationships/tags" Target="../tags/tag16.xml"/><Relationship Id="rId24" Type="http://schemas.openxmlformats.org/officeDocument/2006/relationships/slideLayout" Target="../slideLayouts/slideLayout25.xml"/><Relationship Id="rId5" Type="http://schemas.openxmlformats.org/officeDocument/2006/relationships/tags" Target="../tags/tag10.xml"/><Relationship Id="rId15" Type="http://schemas.openxmlformats.org/officeDocument/2006/relationships/tags" Target="../tags/tag20.xml"/><Relationship Id="rId23" Type="http://schemas.openxmlformats.org/officeDocument/2006/relationships/tags" Target="../tags/tag28.xml"/><Relationship Id="rId10" Type="http://schemas.openxmlformats.org/officeDocument/2006/relationships/tags" Target="../tags/tag15.xml"/><Relationship Id="rId19" Type="http://schemas.openxmlformats.org/officeDocument/2006/relationships/tags" Target="../tags/tag24.xml"/><Relationship Id="rId4" Type="http://schemas.openxmlformats.org/officeDocument/2006/relationships/tags" Target="../tags/tag9.xml"/><Relationship Id="rId9" Type="http://schemas.openxmlformats.org/officeDocument/2006/relationships/tags" Target="../tags/tag14.xml"/><Relationship Id="rId14" Type="http://schemas.openxmlformats.org/officeDocument/2006/relationships/tags" Target="../tags/tag19.xml"/><Relationship Id="rId22" Type="http://schemas.openxmlformats.org/officeDocument/2006/relationships/tags" Target="../tags/tag27.xml"/><Relationship Id="rId27" Type="http://schemas.openxmlformats.org/officeDocument/2006/relationships/comments" Target="../comments/comment3.xml"/></Relationships>
</file>

<file path=ppt/slides/_rels/slide5.xml.rels><?xml version="1.0" encoding="UTF-8" standalone="yes"?>
<Relationships xmlns="http://schemas.openxmlformats.org/package/2006/relationships"><Relationship Id="rId8" Type="http://schemas.openxmlformats.org/officeDocument/2006/relationships/tags" Target="../tags/tag36.xml"/><Relationship Id="rId13" Type="http://schemas.openxmlformats.org/officeDocument/2006/relationships/tags" Target="../tags/tag41.xml"/><Relationship Id="rId18" Type="http://schemas.openxmlformats.org/officeDocument/2006/relationships/tags" Target="../tags/tag46.xml"/><Relationship Id="rId26" Type="http://schemas.openxmlformats.org/officeDocument/2006/relationships/image" Target="../media/image15.png"/><Relationship Id="rId3" Type="http://schemas.openxmlformats.org/officeDocument/2006/relationships/tags" Target="../tags/tag31.xml"/><Relationship Id="rId21" Type="http://schemas.openxmlformats.org/officeDocument/2006/relationships/notesSlide" Target="../notesSlides/notesSlide5.xml"/><Relationship Id="rId7" Type="http://schemas.openxmlformats.org/officeDocument/2006/relationships/tags" Target="../tags/tag35.xml"/><Relationship Id="rId12" Type="http://schemas.openxmlformats.org/officeDocument/2006/relationships/tags" Target="../tags/tag40.xml"/><Relationship Id="rId17" Type="http://schemas.openxmlformats.org/officeDocument/2006/relationships/tags" Target="../tags/tag45.xml"/><Relationship Id="rId25" Type="http://schemas.openxmlformats.org/officeDocument/2006/relationships/image" Target="../media/image14.png"/><Relationship Id="rId2" Type="http://schemas.openxmlformats.org/officeDocument/2006/relationships/tags" Target="../tags/tag30.xml"/><Relationship Id="rId16" Type="http://schemas.openxmlformats.org/officeDocument/2006/relationships/tags" Target="../tags/tag44.xml"/><Relationship Id="rId20" Type="http://schemas.openxmlformats.org/officeDocument/2006/relationships/slideLayout" Target="../slideLayouts/slideLayout11.xml"/><Relationship Id="rId29" Type="http://schemas.openxmlformats.org/officeDocument/2006/relationships/image" Target="../media/image18.png"/><Relationship Id="rId1" Type="http://schemas.openxmlformats.org/officeDocument/2006/relationships/tags" Target="../tags/tag29.xml"/><Relationship Id="rId6" Type="http://schemas.openxmlformats.org/officeDocument/2006/relationships/tags" Target="../tags/tag34.xml"/><Relationship Id="rId11" Type="http://schemas.openxmlformats.org/officeDocument/2006/relationships/tags" Target="../tags/tag39.xml"/><Relationship Id="rId24" Type="http://schemas.openxmlformats.org/officeDocument/2006/relationships/image" Target="../media/image13.png"/><Relationship Id="rId5" Type="http://schemas.openxmlformats.org/officeDocument/2006/relationships/tags" Target="../tags/tag33.xml"/><Relationship Id="rId15" Type="http://schemas.openxmlformats.org/officeDocument/2006/relationships/tags" Target="../tags/tag43.xml"/><Relationship Id="rId23" Type="http://schemas.openxmlformats.org/officeDocument/2006/relationships/image" Target="../media/image12.png"/><Relationship Id="rId28" Type="http://schemas.openxmlformats.org/officeDocument/2006/relationships/image" Target="../media/image17.png"/><Relationship Id="rId10" Type="http://schemas.openxmlformats.org/officeDocument/2006/relationships/tags" Target="../tags/tag38.xml"/><Relationship Id="rId19" Type="http://schemas.openxmlformats.org/officeDocument/2006/relationships/tags" Target="../tags/tag47.xml"/><Relationship Id="rId4" Type="http://schemas.openxmlformats.org/officeDocument/2006/relationships/tags" Target="../tags/tag32.xml"/><Relationship Id="rId9" Type="http://schemas.openxmlformats.org/officeDocument/2006/relationships/tags" Target="../tags/tag37.xml"/><Relationship Id="rId14" Type="http://schemas.openxmlformats.org/officeDocument/2006/relationships/tags" Target="../tags/tag42.xml"/><Relationship Id="rId22" Type="http://schemas.openxmlformats.org/officeDocument/2006/relationships/image" Target="../media/image11.png"/><Relationship Id="rId27" Type="http://schemas.openxmlformats.org/officeDocument/2006/relationships/image" Target="../media/image16.png"/></Relationships>
</file>

<file path=ppt/slides/_rels/slide6.xml.rels><?xml version="1.0" encoding="UTF-8" standalone="yes"?>
<Relationships xmlns="http://schemas.openxmlformats.org/package/2006/relationships"><Relationship Id="rId8" Type="http://schemas.openxmlformats.org/officeDocument/2006/relationships/tags" Target="../tags/tag55.xml"/><Relationship Id="rId13" Type="http://schemas.openxmlformats.org/officeDocument/2006/relationships/tags" Target="../tags/tag60.xml"/><Relationship Id="rId18" Type="http://schemas.openxmlformats.org/officeDocument/2006/relationships/tags" Target="../tags/tag65.xml"/><Relationship Id="rId3" Type="http://schemas.openxmlformats.org/officeDocument/2006/relationships/tags" Target="../tags/tag50.xml"/><Relationship Id="rId21" Type="http://schemas.openxmlformats.org/officeDocument/2006/relationships/tags" Target="../tags/tag68.xml"/><Relationship Id="rId7" Type="http://schemas.openxmlformats.org/officeDocument/2006/relationships/tags" Target="../tags/tag54.xml"/><Relationship Id="rId12" Type="http://schemas.openxmlformats.org/officeDocument/2006/relationships/tags" Target="../tags/tag59.xml"/><Relationship Id="rId17" Type="http://schemas.openxmlformats.org/officeDocument/2006/relationships/tags" Target="../tags/tag64.xml"/><Relationship Id="rId25" Type="http://schemas.openxmlformats.org/officeDocument/2006/relationships/image" Target="../media/image20.png"/><Relationship Id="rId2" Type="http://schemas.openxmlformats.org/officeDocument/2006/relationships/tags" Target="../tags/tag49.xml"/><Relationship Id="rId16" Type="http://schemas.openxmlformats.org/officeDocument/2006/relationships/tags" Target="../tags/tag63.xml"/><Relationship Id="rId20" Type="http://schemas.openxmlformats.org/officeDocument/2006/relationships/tags" Target="../tags/tag67.xml"/><Relationship Id="rId1" Type="http://schemas.openxmlformats.org/officeDocument/2006/relationships/tags" Target="../tags/tag48.xml"/><Relationship Id="rId6" Type="http://schemas.openxmlformats.org/officeDocument/2006/relationships/tags" Target="../tags/tag53.xml"/><Relationship Id="rId11" Type="http://schemas.openxmlformats.org/officeDocument/2006/relationships/tags" Target="../tags/tag58.xml"/><Relationship Id="rId24" Type="http://schemas.openxmlformats.org/officeDocument/2006/relationships/image" Target="../media/image19.png"/><Relationship Id="rId5" Type="http://schemas.openxmlformats.org/officeDocument/2006/relationships/tags" Target="../tags/tag52.xml"/><Relationship Id="rId15" Type="http://schemas.openxmlformats.org/officeDocument/2006/relationships/tags" Target="../tags/tag62.xml"/><Relationship Id="rId23" Type="http://schemas.openxmlformats.org/officeDocument/2006/relationships/notesSlide" Target="../notesSlides/notesSlide6.xml"/><Relationship Id="rId10" Type="http://schemas.openxmlformats.org/officeDocument/2006/relationships/tags" Target="../tags/tag57.xml"/><Relationship Id="rId19" Type="http://schemas.openxmlformats.org/officeDocument/2006/relationships/tags" Target="../tags/tag66.xml"/><Relationship Id="rId4" Type="http://schemas.openxmlformats.org/officeDocument/2006/relationships/tags" Target="../tags/tag51.xml"/><Relationship Id="rId9" Type="http://schemas.openxmlformats.org/officeDocument/2006/relationships/tags" Target="../tags/tag56.xml"/><Relationship Id="rId14" Type="http://schemas.openxmlformats.org/officeDocument/2006/relationships/tags" Target="../tags/tag61.xml"/><Relationship Id="rId2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hyperlink" Target="https://youtu.be/ZdSxWgV3N5o" TargetMode="External"/><Relationship Id="rId3" Type="http://schemas.openxmlformats.org/officeDocument/2006/relationships/tags" Target="../tags/tag71.xml"/><Relationship Id="rId7" Type="http://schemas.openxmlformats.org/officeDocument/2006/relationships/notesSlide" Target="../notesSlides/notesSlide7.xml"/><Relationship Id="rId2" Type="http://schemas.openxmlformats.org/officeDocument/2006/relationships/tags" Target="../tags/tag70.xml"/><Relationship Id="rId1" Type="http://schemas.openxmlformats.org/officeDocument/2006/relationships/tags" Target="../tags/tag69.xml"/><Relationship Id="rId6" Type="http://schemas.openxmlformats.org/officeDocument/2006/relationships/slideLayout" Target="../slideLayouts/slideLayout2.xml"/><Relationship Id="rId5" Type="http://schemas.openxmlformats.org/officeDocument/2006/relationships/tags" Target="../tags/tag73.xml"/><Relationship Id="rId10" Type="http://schemas.openxmlformats.org/officeDocument/2006/relationships/hyperlink" Target="file:///C:\Users\gamachem\AppData\Roaming\OpenText\OTEdit\EC_TPSGC-PWGSC\c223152951\NULL" TargetMode="External"/><Relationship Id="rId4" Type="http://schemas.openxmlformats.org/officeDocument/2006/relationships/tags" Target="../tags/tag72.xml"/><Relationship Id="rId9" Type="http://schemas.openxmlformats.org/officeDocument/2006/relationships/image" Target="../media/image21.emf"/></Relationships>
</file>

<file path=ppt/slides/_rels/slide8.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tags" Target="../tags/tag76.xml"/><Relationship Id="rId7" Type="http://schemas.openxmlformats.org/officeDocument/2006/relationships/notesSlide" Target="../notesSlides/notesSlide8.xml"/><Relationship Id="rId2" Type="http://schemas.openxmlformats.org/officeDocument/2006/relationships/tags" Target="../tags/tag75.xml"/><Relationship Id="rId1" Type="http://schemas.openxmlformats.org/officeDocument/2006/relationships/tags" Target="../tags/tag74.xml"/><Relationship Id="rId6" Type="http://schemas.openxmlformats.org/officeDocument/2006/relationships/slideLayout" Target="../slideLayouts/slideLayout2.xml"/><Relationship Id="rId5" Type="http://schemas.openxmlformats.org/officeDocument/2006/relationships/tags" Target="../tags/tag78.xml"/><Relationship Id="rId4" Type="http://schemas.openxmlformats.org/officeDocument/2006/relationships/tags" Target="../tags/tag77.xml"/></Relationships>
</file>

<file path=ppt/slides/_rels/slide9.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81.xml"/><Relationship Id="rId7" Type="http://schemas.openxmlformats.org/officeDocument/2006/relationships/tags" Target="../tags/tag85.xml"/><Relationship Id="rId2" Type="http://schemas.openxmlformats.org/officeDocument/2006/relationships/tags" Target="../tags/tag80.xml"/><Relationship Id="rId1" Type="http://schemas.openxmlformats.org/officeDocument/2006/relationships/tags" Target="../tags/tag79.xml"/><Relationship Id="rId6" Type="http://schemas.openxmlformats.org/officeDocument/2006/relationships/tags" Target="../tags/tag84.xml"/><Relationship Id="rId5" Type="http://schemas.openxmlformats.org/officeDocument/2006/relationships/tags" Target="../tags/tag83.xml"/><Relationship Id="rId10" Type="http://schemas.openxmlformats.org/officeDocument/2006/relationships/image" Target="../media/image23.png"/><Relationship Id="rId4" Type="http://schemas.openxmlformats.org/officeDocument/2006/relationships/tags" Target="../tags/tag82.xml"/><Relationship Id="rId9"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7">
            <a:extLst>
              <a:ext uri="{FF2B5EF4-FFF2-40B4-BE49-F238E27FC236}">
                <a16:creationId xmlns:a16="http://schemas.microsoft.com/office/drawing/2014/main" id="{18F5530A-B91D-4A52-8489-7EDE927F4EFC}"/>
              </a:ext>
            </a:extLst>
          </p:cNvPr>
          <p:cNvSpPr>
            <a:spLocks noGrp="1"/>
          </p:cNvSpPr>
          <p:nvPr>
            <p:ph type="ctrTitle"/>
          </p:nvPr>
        </p:nvSpPr>
        <p:spPr>
          <a:xfrm>
            <a:off x="1091928" y="3472795"/>
            <a:ext cx="9793088" cy="836326"/>
          </a:xfrm>
        </p:spPr>
        <p:txBody>
          <a:bodyPr/>
          <a:lstStyle/>
          <a:p>
            <a:r>
              <a:rPr lang="fr-CA" dirty="0">
                <a:solidFill>
                  <a:schemeClr val="tx1">
                    <a:lumMod val="85000"/>
                    <a:lumOff val="15000"/>
                  </a:schemeClr>
                </a:solidFill>
                <a:latin typeface="Century Gothic" panose="020B0502020202020204" pitchFamily="34" charset="0"/>
              </a:rPr>
              <a:t>Le modèle de service « Un SPAC unifié »</a:t>
            </a:r>
          </a:p>
        </p:txBody>
      </p:sp>
      <p:sp>
        <p:nvSpPr>
          <p:cNvPr id="13" name="Subtitle 2"/>
          <p:cNvSpPr>
            <a:spLocks noGrp="1"/>
          </p:cNvSpPr>
          <p:nvPr>
            <p:ph type="subTitle" idx="1"/>
          </p:nvPr>
        </p:nvSpPr>
        <p:spPr>
          <a:xfrm>
            <a:off x="2251619" y="5171008"/>
            <a:ext cx="4876800" cy="493444"/>
          </a:xfrm>
          <a:noFill/>
          <a:ln>
            <a:noFill/>
          </a:ln>
        </p:spPr>
        <p:txBody>
          <a:bodyPr>
            <a:normAutofit fontScale="85000" lnSpcReduction="10000"/>
          </a:bodyPr>
          <a:lstStyle/>
          <a:p>
            <a:pPr marL="0" indent="0">
              <a:buNone/>
            </a:pPr>
            <a:r>
              <a:rPr lang="fr-CA" sz="2000" i="1" dirty="0">
                <a:solidFill>
                  <a:srgbClr val="144A60"/>
                </a:solidFill>
                <a:latin typeface="Century Gothic" panose="020B0502020202020204" pitchFamily="34" charset="0"/>
              </a:rPr>
              <a:t>« Générer de la valeur </a:t>
            </a:r>
            <a:r>
              <a:rPr lang="fr-CA" sz="2800" i="1" dirty="0">
                <a:solidFill>
                  <a:srgbClr val="144A60"/>
                </a:solidFill>
                <a:latin typeface="Century Gothic" panose="020B0502020202020204" pitchFamily="34" charset="0"/>
              </a:rPr>
              <a:t>avec</a:t>
            </a:r>
            <a:r>
              <a:rPr lang="fr-CA" sz="2000" i="1" dirty="0">
                <a:solidFill>
                  <a:srgbClr val="144A60"/>
                </a:solidFill>
                <a:latin typeface="Century Gothic" panose="020B0502020202020204" pitchFamily="34" charset="0"/>
              </a:rPr>
              <a:t> nos clients »</a:t>
            </a:r>
          </a:p>
          <a:p>
            <a:endParaRPr lang="en-CA" sz="2000" i="1" u="sng" dirty="0">
              <a:solidFill>
                <a:srgbClr val="144A60"/>
              </a:solidFill>
              <a:latin typeface="Century Gothic" panose="020B0502020202020204" pitchFamily="34" charset="0"/>
            </a:endParaRPr>
          </a:p>
        </p:txBody>
      </p:sp>
      <p:pic>
        <p:nvPicPr>
          <p:cNvPr id="14" name="Picture 13"/>
          <p:cNvPicPr>
            <a:picLocks noChangeAspect="1"/>
          </p:cNvPicPr>
          <p:nvPr/>
        </p:nvPicPr>
        <p:blipFill>
          <a:blip r:embed="rId3"/>
          <a:stretch>
            <a:fillRect/>
          </a:stretch>
        </p:blipFill>
        <p:spPr>
          <a:xfrm>
            <a:off x="10593176" y="3328438"/>
            <a:ext cx="6383040" cy="4035359"/>
          </a:xfrm>
          <a:prstGeom prst="rect">
            <a:avLst/>
          </a:prstGeom>
        </p:spPr>
      </p:pic>
      <p:sp>
        <p:nvSpPr>
          <p:cNvPr id="15" name="Google Shape;184;p33"/>
          <p:cNvSpPr txBox="1"/>
          <p:nvPr/>
        </p:nvSpPr>
        <p:spPr>
          <a:xfrm>
            <a:off x="2251619" y="6632113"/>
            <a:ext cx="2891200" cy="1138956"/>
          </a:xfrm>
          <a:prstGeom prst="rect">
            <a:avLst/>
          </a:prstGeom>
          <a:noFill/>
          <a:ln>
            <a:noFill/>
          </a:ln>
        </p:spPr>
        <p:txBody>
          <a:bodyPr spcFirstLastPara="1" wrap="square" lIns="62333" tIns="31167" rIns="62333" bIns="31167" anchor="t" anchorCtr="0">
            <a:noAutofit/>
          </a:bodyPr>
          <a:lstStyle/>
          <a:p>
            <a:pPr defTabSz="457200">
              <a:buClr>
                <a:prstClr val="black"/>
              </a:buClr>
              <a:buSzPts val="1200"/>
            </a:pPr>
            <a:r>
              <a:rPr lang="fr-CA" sz="1599" b="1" dirty="0">
                <a:solidFill>
                  <a:prstClr val="black"/>
                </a:solidFill>
                <a:latin typeface="Calibri"/>
                <a:ea typeface="Calibri"/>
                <a:cs typeface="Calibri"/>
                <a:sym typeface="Calibri"/>
              </a:rPr>
              <a:t>Raymond Martin</a:t>
            </a:r>
          </a:p>
          <a:p>
            <a:pPr defTabSz="457200">
              <a:buClr>
                <a:prstClr val="black"/>
              </a:buClr>
              <a:buSzPts val="1200"/>
            </a:pPr>
            <a:r>
              <a:rPr lang="fr-CA" sz="1599" dirty="0">
                <a:solidFill>
                  <a:prstClr val="black"/>
                </a:solidFill>
                <a:latin typeface="Calibri"/>
                <a:ea typeface="+mn-ea"/>
                <a:cs typeface="Calibri"/>
                <a:sym typeface="Calibri"/>
              </a:rPr>
              <a:t>Directeur exécutif principal</a:t>
            </a:r>
          </a:p>
          <a:p>
            <a:pPr defTabSz="457200">
              <a:buClr>
                <a:prstClr val="black"/>
              </a:buClr>
              <a:buSzPts val="1200"/>
            </a:pPr>
            <a:r>
              <a:rPr lang="fr-CA" sz="1599" dirty="0">
                <a:solidFill>
                  <a:prstClr val="black"/>
                </a:solidFill>
                <a:latin typeface="Calibri"/>
                <a:ea typeface="+mn-ea"/>
                <a:cs typeface="Calibri"/>
                <a:sym typeface="Calibri"/>
              </a:rPr>
              <a:t>Politique sur les services et le numérique</a:t>
            </a:r>
          </a:p>
          <a:p>
            <a:pPr defTabSz="457200">
              <a:buClr>
                <a:prstClr val="black"/>
              </a:buClr>
              <a:buSzPts val="1200"/>
            </a:pPr>
            <a:r>
              <a:rPr lang="fr-CA" sz="1599" dirty="0">
                <a:solidFill>
                  <a:prstClr val="black"/>
                </a:solidFill>
                <a:latin typeface="Calibri"/>
                <a:ea typeface="+mn-ea"/>
                <a:cs typeface="Calibri"/>
                <a:sym typeface="Calibri"/>
              </a:rPr>
              <a:t>Agent désigné de gestion des services de SPAC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p:cNvCxnSpPr/>
          <p:nvPr>
            <p:custDataLst>
              <p:tags r:id="rId1"/>
            </p:custDataLst>
          </p:nvPr>
        </p:nvCxnSpPr>
        <p:spPr>
          <a:xfrm>
            <a:off x="1060573" y="3589040"/>
            <a:ext cx="388843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 name="Content Placeholder 2">
            <a:extLst>
              <a:ext uri="{FF2B5EF4-FFF2-40B4-BE49-F238E27FC236}">
                <a16:creationId xmlns:a16="http://schemas.microsoft.com/office/drawing/2014/main" id="{8833630E-587D-460E-A1B7-FBA2371861FB}"/>
              </a:ext>
            </a:extLst>
          </p:cNvPr>
          <p:cNvSpPr txBox="1">
            <a:spLocks/>
          </p:cNvSpPr>
          <p:nvPr>
            <p:custDataLst>
              <p:tags r:id="rId2"/>
            </p:custDataLst>
          </p:nvPr>
        </p:nvSpPr>
        <p:spPr>
          <a:xfrm>
            <a:off x="7608652" y="2292895"/>
            <a:ext cx="7740860" cy="6668573"/>
          </a:xfrm>
          <a:prstGeom prst="rect">
            <a:avLst/>
          </a:prstGeom>
        </p:spPr>
        <p:txBody>
          <a:bodyPr/>
          <a:lstStyle>
            <a:lvl1pPr marL="335288" indent="-335288" algn="l" defTabSz="1341150" rtl="0" eaLnBrk="1" latinLnBrk="0" hangingPunct="1">
              <a:lnSpc>
                <a:spcPct val="90000"/>
              </a:lnSpc>
              <a:spcBef>
                <a:spcPts val="1467"/>
              </a:spcBef>
              <a:buFont typeface="Arial" panose="020B0604020202020204" pitchFamily="34" charset="0"/>
              <a:buChar char="•"/>
              <a:defRPr sz="4107" kern="1200">
                <a:solidFill>
                  <a:schemeClr val="tx1"/>
                </a:solidFill>
                <a:latin typeface="Century Gothic" panose="020B0502020202020204" pitchFamily="34" charset="0"/>
                <a:ea typeface="+mn-ea"/>
                <a:cs typeface="+mn-cs"/>
              </a:defRPr>
            </a:lvl1pPr>
            <a:lvl2pPr marL="1005863" indent="-335288" algn="l" defTabSz="1341150" rtl="0" eaLnBrk="1" latinLnBrk="0" hangingPunct="1">
              <a:lnSpc>
                <a:spcPct val="90000"/>
              </a:lnSpc>
              <a:spcBef>
                <a:spcPts val="733"/>
              </a:spcBef>
              <a:buFont typeface="Arial" panose="020B0604020202020204" pitchFamily="34" charset="0"/>
              <a:buChar char="•"/>
              <a:defRPr sz="3520" kern="1200">
                <a:solidFill>
                  <a:schemeClr val="tx1"/>
                </a:solidFill>
                <a:latin typeface="Century Gothic" panose="020B0502020202020204" pitchFamily="34" charset="0"/>
                <a:ea typeface="+mn-ea"/>
                <a:cs typeface="+mn-cs"/>
              </a:defRPr>
            </a:lvl2pPr>
            <a:lvl3pPr marL="1676438" indent="-335288" algn="l" defTabSz="1341150" rtl="0" eaLnBrk="1" latinLnBrk="0" hangingPunct="1">
              <a:lnSpc>
                <a:spcPct val="90000"/>
              </a:lnSpc>
              <a:spcBef>
                <a:spcPts val="733"/>
              </a:spcBef>
              <a:buFont typeface="Arial" panose="020B0604020202020204" pitchFamily="34" charset="0"/>
              <a:buChar char="•"/>
              <a:defRPr sz="2933" kern="1200">
                <a:solidFill>
                  <a:schemeClr val="tx1"/>
                </a:solidFill>
                <a:latin typeface="Century Gothic" panose="020B0502020202020204" pitchFamily="34" charset="0"/>
                <a:ea typeface="+mn-ea"/>
                <a:cs typeface="+mn-cs"/>
              </a:defRPr>
            </a:lvl3pPr>
            <a:lvl4pPr marL="2347013" indent="-335288" algn="l" defTabSz="1341150" rtl="0" eaLnBrk="1" latinLnBrk="0" hangingPunct="1">
              <a:lnSpc>
                <a:spcPct val="90000"/>
              </a:lnSpc>
              <a:spcBef>
                <a:spcPts val="733"/>
              </a:spcBef>
              <a:buFont typeface="Arial" panose="020B0604020202020204" pitchFamily="34" charset="0"/>
              <a:buChar char="•"/>
              <a:defRPr sz="2640" kern="1200">
                <a:solidFill>
                  <a:schemeClr val="tx1"/>
                </a:solidFill>
                <a:latin typeface="Century Gothic" panose="020B0502020202020204" pitchFamily="34" charset="0"/>
                <a:ea typeface="+mn-ea"/>
                <a:cs typeface="+mn-cs"/>
              </a:defRPr>
            </a:lvl4pPr>
            <a:lvl5pPr marL="3017589" indent="-335288" algn="l" defTabSz="1341150" rtl="0" eaLnBrk="1" latinLnBrk="0" hangingPunct="1">
              <a:lnSpc>
                <a:spcPct val="90000"/>
              </a:lnSpc>
              <a:spcBef>
                <a:spcPts val="733"/>
              </a:spcBef>
              <a:buFont typeface="Arial" panose="020B0604020202020204" pitchFamily="34" charset="0"/>
              <a:buChar char="•"/>
              <a:defRPr sz="2640" kern="1200">
                <a:solidFill>
                  <a:schemeClr val="tx1"/>
                </a:solidFill>
                <a:latin typeface="Century Gothic" panose="020B0502020202020204" pitchFamily="34" charset="0"/>
                <a:ea typeface="+mn-ea"/>
                <a:cs typeface="+mn-cs"/>
              </a:defRPr>
            </a:lvl5pPr>
            <a:lvl6pPr marL="3688164" indent="-335288" algn="l" defTabSz="1341150" rtl="0" eaLnBrk="1" latinLnBrk="0" hangingPunct="1">
              <a:lnSpc>
                <a:spcPct val="90000"/>
              </a:lnSpc>
              <a:spcBef>
                <a:spcPts val="733"/>
              </a:spcBef>
              <a:buFont typeface="Arial" panose="020B0604020202020204" pitchFamily="34" charset="0"/>
              <a:buChar char="•"/>
              <a:defRPr sz="2640" kern="1200">
                <a:solidFill>
                  <a:schemeClr val="tx1"/>
                </a:solidFill>
                <a:latin typeface="+mn-lt"/>
                <a:ea typeface="+mn-ea"/>
                <a:cs typeface="+mn-cs"/>
              </a:defRPr>
            </a:lvl6pPr>
            <a:lvl7pPr marL="4358739" indent="-335288" algn="l" defTabSz="1341150" rtl="0" eaLnBrk="1" latinLnBrk="0" hangingPunct="1">
              <a:lnSpc>
                <a:spcPct val="90000"/>
              </a:lnSpc>
              <a:spcBef>
                <a:spcPts val="733"/>
              </a:spcBef>
              <a:buFont typeface="Arial" panose="020B0604020202020204" pitchFamily="34" charset="0"/>
              <a:buChar char="•"/>
              <a:defRPr sz="2640" kern="1200">
                <a:solidFill>
                  <a:schemeClr val="tx1"/>
                </a:solidFill>
                <a:latin typeface="+mn-lt"/>
                <a:ea typeface="+mn-ea"/>
                <a:cs typeface="+mn-cs"/>
              </a:defRPr>
            </a:lvl7pPr>
            <a:lvl8pPr marL="5029314" indent="-335288" algn="l" defTabSz="1341150" rtl="0" eaLnBrk="1" latinLnBrk="0" hangingPunct="1">
              <a:lnSpc>
                <a:spcPct val="90000"/>
              </a:lnSpc>
              <a:spcBef>
                <a:spcPts val="733"/>
              </a:spcBef>
              <a:buFont typeface="Arial" panose="020B0604020202020204" pitchFamily="34" charset="0"/>
              <a:buChar char="•"/>
              <a:defRPr sz="2640" kern="1200">
                <a:solidFill>
                  <a:schemeClr val="tx1"/>
                </a:solidFill>
                <a:latin typeface="+mn-lt"/>
                <a:ea typeface="+mn-ea"/>
                <a:cs typeface="+mn-cs"/>
              </a:defRPr>
            </a:lvl8pPr>
            <a:lvl9pPr marL="5699890" indent="-335288" algn="l" defTabSz="1341150" rtl="0" eaLnBrk="1" latinLnBrk="0" hangingPunct="1">
              <a:lnSpc>
                <a:spcPct val="90000"/>
              </a:lnSpc>
              <a:spcBef>
                <a:spcPts val="733"/>
              </a:spcBef>
              <a:buFont typeface="Arial" panose="020B0604020202020204" pitchFamily="34" charset="0"/>
              <a:buChar char="•"/>
              <a:defRPr sz="2640" kern="1200">
                <a:solidFill>
                  <a:schemeClr val="tx1"/>
                </a:solidFill>
                <a:latin typeface="+mn-lt"/>
                <a:ea typeface="+mn-ea"/>
                <a:cs typeface="+mn-cs"/>
              </a:defRPr>
            </a:lvl9pPr>
          </a:lstStyle>
          <a:p>
            <a:pPr marL="334963" lvl="1" indent="-334963">
              <a:lnSpc>
                <a:spcPct val="120000"/>
              </a:lnSpc>
              <a:spcAft>
                <a:spcPts val="1380"/>
              </a:spcAft>
              <a:buClr>
                <a:srgbClr val="C2D940"/>
              </a:buClr>
              <a:buFont typeface="Wingdings" panose="05000000000000000000" pitchFamily="2" charset="2"/>
              <a:buChar char="§"/>
            </a:pPr>
            <a:r>
              <a:rPr lang="fr-CA" sz="2400" dirty="0">
                <a:solidFill>
                  <a:srgbClr val="000000"/>
                </a:solidFill>
                <a:latin typeface="Bahnschrift" panose="020B0502040204020203" pitchFamily="34" charset="0"/>
                <a:cs typeface="Calibri Light" panose="020F0302020204030204" pitchFamily="34" charset="0"/>
              </a:rPr>
              <a:t>de mettre de côté nos vieilles façons de faire pour concevoir les changements en repartant à zéro;</a:t>
            </a:r>
          </a:p>
          <a:p>
            <a:pPr marL="334963" lvl="1" indent="-334963">
              <a:lnSpc>
                <a:spcPct val="120000"/>
              </a:lnSpc>
              <a:spcAft>
                <a:spcPts val="1380"/>
              </a:spcAft>
              <a:buClr>
                <a:srgbClr val="C2D940"/>
              </a:buClr>
              <a:buFont typeface="Wingdings" panose="05000000000000000000" pitchFamily="2" charset="2"/>
              <a:buChar char="§"/>
            </a:pPr>
            <a:r>
              <a:rPr lang="fr-CA" sz="2400" dirty="0">
                <a:solidFill>
                  <a:srgbClr val="000000"/>
                </a:solidFill>
                <a:latin typeface="Bahnschrift" panose="020B0502040204020203" pitchFamily="34" charset="0"/>
                <a:cs typeface="Calibri Light" panose="020F0302020204030204" pitchFamily="34" charset="0"/>
              </a:rPr>
              <a:t>d’être ouvert aux nouvelles idées, même les plus farfelues, et de donner aux gens les moyens de les faire connaître;</a:t>
            </a:r>
          </a:p>
          <a:p>
            <a:pPr marL="334963" lvl="1" indent="-334963">
              <a:lnSpc>
                <a:spcPct val="120000"/>
              </a:lnSpc>
              <a:spcAft>
                <a:spcPts val="1380"/>
              </a:spcAft>
              <a:buClr>
                <a:srgbClr val="C2D940"/>
              </a:buClr>
              <a:buFont typeface="Wingdings" panose="05000000000000000000" pitchFamily="2" charset="2"/>
              <a:buChar char="§"/>
            </a:pPr>
            <a:r>
              <a:rPr lang="fr-CA" sz="2400" dirty="0">
                <a:solidFill>
                  <a:srgbClr val="000000"/>
                </a:solidFill>
                <a:latin typeface="Bahnschrift" panose="020B0502040204020203" pitchFamily="34" charset="0"/>
                <a:cs typeface="Calibri Light" panose="020F0302020204030204" pitchFamily="34" charset="0"/>
              </a:rPr>
              <a:t>d’enlever les obstacles; </a:t>
            </a:r>
          </a:p>
          <a:p>
            <a:pPr marL="334963" lvl="1" indent="-334963">
              <a:lnSpc>
                <a:spcPct val="120000"/>
              </a:lnSpc>
              <a:spcAft>
                <a:spcPts val="1380"/>
              </a:spcAft>
              <a:buClr>
                <a:srgbClr val="C2D940"/>
              </a:buClr>
              <a:buFont typeface="Wingdings" panose="05000000000000000000" pitchFamily="2" charset="2"/>
              <a:buChar char="§"/>
            </a:pPr>
            <a:r>
              <a:rPr lang="fr-CA" sz="2400" dirty="0">
                <a:solidFill>
                  <a:srgbClr val="000000"/>
                </a:solidFill>
                <a:latin typeface="Bahnschrift" panose="020B0502040204020203" pitchFamily="34" charset="0"/>
                <a:cs typeface="Calibri Light" panose="020F0302020204030204" pitchFamily="34" charset="0"/>
              </a:rPr>
              <a:t>de prendre le temps d’imaginer et d’innover;</a:t>
            </a:r>
          </a:p>
          <a:p>
            <a:pPr marL="334963" lvl="1" indent="-334963">
              <a:lnSpc>
                <a:spcPct val="120000"/>
              </a:lnSpc>
              <a:spcAft>
                <a:spcPts val="1380"/>
              </a:spcAft>
              <a:buClr>
                <a:srgbClr val="C2D940"/>
              </a:buClr>
              <a:buFont typeface="Wingdings" panose="05000000000000000000" pitchFamily="2" charset="2"/>
              <a:buChar char="§"/>
            </a:pPr>
            <a:r>
              <a:rPr lang="fr-CA" sz="2400" dirty="0">
                <a:solidFill>
                  <a:srgbClr val="000000"/>
                </a:solidFill>
                <a:latin typeface="Bahnschrift" panose="020B0502040204020203" pitchFamily="34" charset="0"/>
                <a:cs typeface="Calibri Light" panose="020F0302020204030204" pitchFamily="34" charset="0"/>
              </a:rPr>
              <a:t>de faire participer vos clients avec vous à l’art du possible;</a:t>
            </a:r>
          </a:p>
          <a:p>
            <a:pPr marL="334963" lvl="1" indent="-334963">
              <a:lnSpc>
                <a:spcPct val="120000"/>
              </a:lnSpc>
              <a:spcAft>
                <a:spcPts val="1380"/>
              </a:spcAft>
              <a:buClr>
                <a:srgbClr val="C2D940"/>
              </a:buClr>
              <a:buFont typeface="Wingdings" panose="05000000000000000000" pitchFamily="2" charset="2"/>
              <a:buChar char="§"/>
            </a:pPr>
            <a:r>
              <a:rPr lang="fr-CA" sz="2400" dirty="0">
                <a:solidFill>
                  <a:srgbClr val="000000"/>
                </a:solidFill>
                <a:latin typeface="Bahnschrift" panose="020B0502040204020203" pitchFamily="34" charset="0"/>
                <a:cs typeface="Calibri Light" panose="020F0302020204030204" pitchFamily="34" charset="0"/>
              </a:rPr>
              <a:t>de simplifier et rationaliser les processus et la technologie.</a:t>
            </a:r>
          </a:p>
          <a:p>
            <a:pPr marL="670575" lvl="1" indent="0">
              <a:spcAft>
                <a:spcPts val="1380"/>
              </a:spcAft>
              <a:buClr>
                <a:srgbClr val="C2D940"/>
              </a:buClr>
              <a:buFont typeface="Arial" panose="020B0604020202020204" pitchFamily="34" charset="0"/>
              <a:buNone/>
            </a:pPr>
            <a:endParaRPr lang="en-US" sz="2213" dirty="0">
              <a:solidFill>
                <a:srgbClr val="000000"/>
              </a:solidFill>
              <a:latin typeface="Bahnschrift" panose="020B0502040204020203" pitchFamily="34" charset="0"/>
              <a:cs typeface="Calibri Light" panose="020F0302020204030204" pitchFamily="34" charset="0"/>
            </a:endParaRPr>
          </a:p>
        </p:txBody>
      </p:sp>
      <p:sp>
        <p:nvSpPr>
          <p:cNvPr id="6" name="Title 1">
            <a:extLst>
              <a:ext uri="{FF2B5EF4-FFF2-40B4-BE49-F238E27FC236}">
                <a16:creationId xmlns:a16="http://schemas.microsoft.com/office/drawing/2014/main" id="{355DB874-4323-4235-992D-102D533D61CF}"/>
              </a:ext>
            </a:extLst>
          </p:cNvPr>
          <p:cNvSpPr>
            <a:spLocks noGrp="1"/>
          </p:cNvSpPr>
          <p:nvPr>
            <p:ph type="title"/>
            <p:custDataLst>
              <p:tags r:id="rId3"/>
            </p:custDataLst>
          </p:nvPr>
        </p:nvSpPr>
        <p:spPr>
          <a:xfrm>
            <a:off x="6276504" y="485714"/>
            <a:ext cx="11521280" cy="935512"/>
          </a:xfrm>
          <a:prstGeom prst="rect">
            <a:avLst/>
          </a:prstGeom>
        </p:spPr>
        <p:txBody>
          <a:bodyPr anchor="t">
            <a:noAutofit/>
          </a:bodyPr>
          <a:lstStyle/>
          <a:p>
            <a:pPr algn="r"/>
            <a:r>
              <a:rPr lang="fr-CA" sz="4100" b="1" dirty="0">
                <a:solidFill>
                  <a:srgbClr val="3F464A"/>
                </a:solidFill>
                <a:latin typeface="Century Gothic" panose="020B0502020202020204" pitchFamily="34" charset="0"/>
                <a:cs typeface="Arial" pitchFamily="34" charset="0"/>
              </a:rPr>
              <a:t>Imaginer l’« art du possible »</a:t>
            </a:r>
          </a:p>
        </p:txBody>
      </p:sp>
      <p:sp>
        <p:nvSpPr>
          <p:cNvPr id="7" name="Rectangle">
            <a:extLst>
              <a:ext uri="{FF2B5EF4-FFF2-40B4-BE49-F238E27FC236}">
                <a16:creationId xmlns:a16="http://schemas.microsoft.com/office/drawing/2014/main" id="{6C1AEADA-080C-49E1-8737-7CBFAC719B7F}"/>
              </a:ext>
            </a:extLst>
          </p:cNvPr>
          <p:cNvSpPr/>
          <p:nvPr>
            <p:custDataLst>
              <p:tags r:id="rId4"/>
            </p:custDataLst>
          </p:nvPr>
        </p:nvSpPr>
        <p:spPr>
          <a:xfrm>
            <a:off x="11533088" y="1227831"/>
            <a:ext cx="6348512" cy="272977"/>
          </a:xfrm>
          <a:prstGeom prst="rect">
            <a:avLst/>
          </a:prstGeom>
          <a:solidFill>
            <a:schemeClr val="accent3"/>
          </a:solidFill>
          <a:ln w="6350">
            <a:noFill/>
            <a:miter/>
          </a:ln>
        </p:spPr>
        <p:txBody>
          <a:bodyPr lIns="67055" rIns="67055" anchor="ctr"/>
          <a:lstStyle/>
          <a:p>
            <a:pPr eaLnBrk="0" fontAlgn="base" hangingPunct="0">
              <a:spcBef>
                <a:spcPct val="0"/>
              </a:spcBef>
              <a:spcAft>
                <a:spcPct val="0"/>
              </a:spcAft>
              <a:buClrTx/>
              <a:buFontTx/>
              <a:buNone/>
              <a:defRPr>
                <a:solidFill>
                  <a:srgbClr val="FFFFFF"/>
                </a:solidFill>
              </a:defRPr>
            </a:pPr>
            <a:endParaRPr sz="4732" kern="1200" dirty="0">
              <a:solidFill>
                <a:srgbClr val="FFFFFF"/>
              </a:solidFill>
              <a:latin typeface="Times New Roman" panose="02020603050405020304" pitchFamily="18" charset="0"/>
              <a:ea typeface="+mn-ea"/>
              <a:cs typeface="+mn-cs"/>
            </a:endParaRPr>
          </a:p>
        </p:txBody>
      </p:sp>
      <p:sp>
        <p:nvSpPr>
          <p:cNvPr id="8" name="Title 1">
            <a:extLst>
              <a:ext uri="{FF2B5EF4-FFF2-40B4-BE49-F238E27FC236}">
                <a16:creationId xmlns:a16="http://schemas.microsoft.com/office/drawing/2014/main" id="{73838456-87C2-4E1C-B7AE-0553B6C54424}"/>
              </a:ext>
            </a:extLst>
          </p:cNvPr>
          <p:cNvSpPr txBox="1">
            <a:spLocks/>
          </p:cNvSpPr>
          <p:nvPr>
            <p:custDataLst>
              <p:tags r:id="rId5"/>
            </p:custDataLst>
          </p:nvPr>
        </p:nvSpPr>
        <p:spPr>
          <a:xfrm>
            <a:off x="0" y="0"/>
            <a:ext cx="5877833" cy="8773616"/>
          </a:xfrm>
          <a:prstGeom prst="rect">
            <a:avLst/>
          </a:prstGeom>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t">
            <a:normAutofit/>
          </a:bodyPr>
          <a:lstStyle>
            <a:lvl1pPr algn="l" defTabSz="1341150" rtl="0" eaLnBrk="1" latinLnBrk="0" hangingPunct="1">
              <a:lnSpc>
                <a:spcPct val="90000"/>
              </a:lnSpc>
              <a:spcBef>
                <a:spcPct val="0"/>
              </a:spcBef>
              <a:buNone/>
              <a:defRPr sz="4107" b="1" kern="1200">
                <a:solidFill>
                  <a:schemeClr val="bg1"/>
                </a:solidFill>
                <a:latin typeface="Century Gothic" panose="020B0502020202020204" pitchFamily="34" charset="0"/>
                <a:ea typeface="+mj-ea"/>
                <a:cs typeface="+mj-cs"/>
              </a:defRPr>
            </a:lvl1pPr>
          </a:lstStyle>
          <a:p>
            <a:pPr algn="ctr">
              <a:buClrTx/>
              <a:buFontTx/>
              <a:buNone/>
            </a:pPr>
            <a:r>
              <a:rPr lang="fr-CA" sz="4000" dirty="0">
                <a:solidFill>
                  <a:prstClr val="white"/>
                </a:solidFill>
                <a:cs typeface="Arial" pitchFamily="34" charset="0"/>
              </a:rPr>
              <a:t>« </a:t>
            </a:r>
            <a:r>
              <a:rPr lang="fr-CA" sz="4400" dirty="0">
                <a:solidFill>
                  <a:prstClr val="white"/>
                </a:solidFill>
                <a:cs typeface="Arial" pitchFamily="34" charset="0"/>
              </a:rPr>
              <a:t>La</a:t>
            </a:r>
            <a:r>
              <a:rPr lang="fr-CA" sz="5400" dirty="0">
                <a:solidFill>
                  <a:prstClr val="white"/>
                </a:solidFill>
                <a:cs typeface="Arial" pitchFamily="34" charset="0"/>
              </a:rPr>
              <a:t> </a:t>
            </a:r>
            <a:r>
              <a:rPr lang="fr-CA" sz="6000" dirty="0">
                <a:solidFill>
                  <a:prstClr val="white"/>
                </a:solidFill>
                <a:cs typeface="Arial" pitchFamily="34" charset="0"/>
              </a:rPr>
              <a:t>CRÉATIVITÉ</a:t>
            </a:r>
            <a:br>
              <a:rPr lang="fr-CA" sz="5400" dirty="0">
                <a:solidFill>
                  <a:prstClr val="white"/>
                </a:solidFill>
                <a:cs typeface="Arial" pitchFamily="34" charset="0"/>
              </a:rPr>
            </a:br>
            <a:r>
              <a:rPr lang="fr-CA" sz="4400" dirty="0">
                <a:solidFill>
                  <a:prstClr val="white"/>
                </a:solidFill>
                <a:cs typeface="Arial" pitchFamily="34" charset="0"/>
              </a:rPr>
              <a:t>est contagieuse</a:t>
            </a:r>
            <a:r>
              <a:rPr lang="fr-CA" sz="4000" dirty="0">
                <a:solidFill>
                  <a:prstClr val="white"/>
                </a:solidFill>
                <a:cs typeface="Arial" pitchFamily="34" charset="0"/>
              </a:rPr>
              <a:t>. </a:t>
            </a:r>
            <a:br>
              <a:rPr lang="fr-CA" sz="4000" dirty="0">
                <a:solidFill>
                  <a:prstClr val="white"/>
                </a:solidFill>
                <a:cs typeface="Arial" pitchFamily="34" charset="0"/>
              </a:rPr>
            </a:br>
            <a:r>
              <a:rPr lang="fr-CA" sz="6000" dirty="0">
                <a:solidFill>
                  <a:prstClr val="white"/>
                </a:solidFill>
                <a:cs typeface="Arial" pitchFamily="34" charset="0"/>
              </a:rPr>
              <a:t>PROPAGEZ-LA</a:t>
            </a:r>
            <a:r>
              <a:rPr lang="fr-CA" sz="5400" dirty="0">
                <a:solidFill>
                  <a:prstClr val="white"/>
                </a:solidFill>
                <a:cs typeface="Arial" pitchFamily="34" charset="0"/>
              </a:rPr>
              <a:t>.</a:t>
            </a:r>
            <a:r>
              <a:rPr lang="fr-CA" sz="4000" dirty="0">
                <a:solidFill>
                  <a:prstClr val="white"/>
                </a:solidFill>
                <a:cs typeface="Arial" pitchFamily="34" charset="0"/>
              </a:rPr>
              <a:t> »</a:t>
            </a:r>
          </a:p>
        </p:txBody>
      </p:sp>
      <p:sp>
        <p:nvSpPr>
          <p:cNvPr id="9" name="TextBox 8">
            <a:extLst>
              <a:ext uri="{FF2B5EF4-FFF2-40B4-BE49-F238E27FC236}">
                <a16:creationId xmlns:a16="http://schemas.microsoft.com/office/drawing/2014/main" id="{D6A4F20C-63CD-405F-93ED-A817069A4C34}"/>
              </a:ext>
            </a:extLst>
          </p:cNvPr>
          <p:cNvSpPr txBox="1"/>
          <p:nvPr>
            <p:custDataLst>
              <p:tags r:id="rId6"/>
            </p:custDataLst>
          </p:nvPr>
        </p:nvSpPr>
        <p:spPr>
          <a:xfrm>
            <a:off x="7644656" y="1644824"/>
            <a:ext cx="9289032" cy="584775"/>
          </a:xfrm>
          <a:prstGeom prst="rect">
            <a:avLst/>
          </a:prstGeom>
          <a:noFill/>
        </p:spPr>
        <p:txBody>
          <a:bodyPr wrap="square" rtlCol="0">
            <a:spAutoFit/>
          </a:bodyPr>
          <a:lstStyle/>
          <a:p>
            <a:pPr eaLnBrk="0" fontAlgn="base" hangingPunct="0">
              <a:spcBef>
                <a:spcPct val="0"/>
              </a:spcBef>
              <a:spcAft>
                <a:spcPct val="0"/>
              </a:spcAft>
              <a:buClrTx/>
              <a:buFontTx/>
              <a:buNone/>
            </a:pPr>
            <a:r>
              <a:rPr lang="fr-CA" sz="3200" b="1" kern="1200" dirty="0">
                <a:solidFill>
                  <a:srgbClr val="144A60"/>
                </a:solidFill>
                <a:latin typeface="Bahnschrift" panose="020B0502040204020203" pitchFamily="34" charset="0"/>
                <a:ea typeface="+mn-ea"/>
                <a:cs typeface="Calibri Light" panose="020F0302020204030204" pitchFamily="34" charset="0"/>
              </a:rPr>
              <a:t>Dans l’environnement du GC, cela peut signifier :</a:t>
            </a:r>
          </a:p>
        </p:txBody>
      </p:sp>
      <p:sp>
        <p:nvSpPr>
          <p:cNvPr id="10" name="TextBox 9">
            <a:extLst>
              <a:ext uri="{FF2B5EF4-FFF2-40B4-BE49-F238E27FC236}">
                <a16:creationId xmlns:a16="http://schemas.microsoft.com/office/drawing/2014/main" id="{C5A8ADDB-D64A-4864-81A5-DBD433DC481C}"/>
              </a:ext>
            </a:extLst>
          </p:cNvPr>
          <p:cNvSpPr txBox="1"/>
          <p:nvPr>
            <p:custDataLst>
              <p:tags r:id="rId7"/>
            </p:custDataLst>
          </p:nvPr>
        </p:nvSpPr>
        <p:spPr>
          <a:xfrm>
            <a:off x="3141529" y="8128391"/>
            <a:ext cx="2736304" cy="461665"/>
          </a:xfrm>
          <a:prstGeom prst="rect">
            <a:avLst/>
          </a:prstGeom>
          <a:noFill/>
        </p:spPr>
        <p:txBody>
          <a:bodyPr wrap="square" rtlCol="0">
            <a:spAutoFit/>
          </a:bodyPr>
          <a:lstStyle/>
          <a:p>
            <a:pPr eaLnBrk="0" fontAlgn="base" hangingPunct="0">
              <a:spcBef>
                <a:spcPct val="0"/>
              </a:spcBef>
              <a:spcAft>
                <a:spcPct val="0"/>
              </a:spcAft>
              <a:buClrTx/>
              <a:buFontTx/>
              <a:buNone/>
            </a:pPr>
            <a:r>
              <a:rPr lang="fr-CA" sz="2400" b="1" kern="1200" dirty="0">
                <a:solidFill>
                  <a:prstClr val="white"/>
                </a:solidFill>
                <a:latin typeface="Century Gothic" panose="020B0502020202020204" pitchFamily="34" charset="0"/>
                <a:ea typeface="+mn-ea"/>
                <a:cs typeface="+mn-cs"/>
              </a:rPr>
              <a:t>Albert Einstein</a:t>
            </a:r>
          </a:p>
        </p:txBody>
      </p:sp>
      <p:pic>
        <p:nvPicPr>
          <p:cNvPr id="11" name="Picture 10" descr="A picture containing logo&#10;&#10;Description automatically generated">
            <a:extLst>
              <a:ext uri="{FF2B5EF4-FFF2-40B4-BE49-F238E27FC236}">
                <a16:creationId xmlns:a16="http://schemas.microsoft.com/office/drawing/2014/main" id="{03824EF6-3294-4514-84E2-A7093C730D46}"/>
              </a:ext>
            </a:extLst>
          </p:cNvPr>
          <p:cNvPicPr>
            <a:picLocks noChangeAspect="1"/>
          </p:cNvPicPr>
          <p:nvPr>
            <p:custDataLst>
              <p:tags r:id="rId8"/>
            </p:custDataLst>
          </p:nvPr>
        </p:nvPicPr>
        <p:blipFill>
          <a:blip r:embed="rId11" cstate="print">
            <a:extLst>
              <a:ext uri="{28A0092B-C50C-407E-A947-70E740481C1C}">
                <a14:useLocalDpi xmlns:a14="http://schemas.microsoft.com/office/drawing/2010/main" val="0"/>
              </a:ext>
            </a:extLst>
          </a:blip>
          <a:stretch>
            <a:fillRect/>
          </a:stretch>
        </p:blipFill>
        <p:spPr>
          <a:xfrm>
            <a:off x="731887" y="3363577"/>
            <a:ext cx="4545803" cy="4527207"/>
          </a:xfrm>
          <a:prstGeom prst="rect">
            <a:avLst/>
          </a:prstGeom>
        </p:spPr>
        <p:style>
          <a:lnRef idx="2">
            <a:schemeClr val="dk1">
              <a:shade val="50000"/>
            </a:schemeClr>
          </a:lnRef>
          <a:fillRef idx="1">
            <a:schemeClr val="dk1"/>
          </a:fillRef>
          <a:effectRef idx="0">
            <a:schemeClr val="dk1"/>
          </a:effectRef>
          <a:fontRef idx="minor">
            <a:schemeClr val="lt1"/>
          </a:fontRef>
        </p:style>
      </p:pic>
    </p:spTree>
    <p:extLst>
      <p:ext uri="{BB962C8B-B14F-4D97-AF65-F5344CB8AC3E}">
        <p14:creationId xmlns:p14="http://schemas.microsoft.com/office/powerpoint/2010/main" val="27494413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l="8430" t="4664" b="1912"/>
          <a:stretch/>
        </p:blipFill>
        <p:spPr>
          <a:xfrm>
            <a:off x="4056624" y="2436912"/>
            <a:ext cx="7891709" cy="3632178"/>
          </a:xfrm>
          <a:prstGeom prst="rect">
            <a:avLst/>
          </a:prstGeom>
        </p:spPr>
      </p:pic>
      <p:sp>
        <p:nvSpPr>
          <p:cNvPr id="5" name="Google Shape;175;p32">
            <a:extLst>
              <a:ext uri="{FF2B5EF4-FFF2-40B4-BE49-F238E27FC236}">
                <a16:creationId xmlns:a16="http://schemas.microsoft.com/office/drawing/2014/main" id="{899D176A-6CD5-41D1-9C57-7CFBC02BD09C}"/>
              </a:ext>
            </a:extLst>
          </p:cNvPr>
          <p:cNvSpPr/>
          <p:nvPr/>
        </p:nvSpPr>
        <p:spPr>
          <a:xfrm rot="21077755">
            <a:off x="1417850" y="6616163"/>
            <a:ext cx="4909512" cy="1381960"/>
          </a:xfrm>
          <a:prstGeom prst="wedgeRoundRectCallout">
            <a:avLst>
              <a:gd name="adj1" fmla="val -35393"/>
              <a:gd name="adj2" fmla="val 71188"/>
              <a:gd name="adj3" fmla="val 16667"/>
            </a:avLst>
          </a:prstGeom>
          <a:ln w="76200">
            <a:solidFill>
              <a:srgbClr val="A8D731"/>
            </a:solidFill>
          </a:ln>
        </p:spPr>
        <p:style>
          <a:lnRef idx="2">
            <a:schemeClr val="accent6"/>
          </a:lnRef>
          <a:fillRef idx="1">
            <a:schemeClr val="lt1"/>
          </a:fillRef>
          <a:effectRef idx="0">
            <a:schemeClr val="accent6"/>
          </a:effectRef>
          <a:fontRef idx="minor">
            <a:schemeClr val="dk1"/>
          </a:fontRef>
        </p:style>
        <p:txBody>
          <a:bodyPr spcFirstLastPara="1" wrap="square" lIns="121900" tIns="121900" rIns="121900" bIns="121900" anchor="ctr" anchorCtr="0">
            <a:noAutofit/>
          </a:bodyPr>
          <a:lstStyle/>
          <a:p>
            <a:pPr algn="ctr"/>
            <a:r>
              <a:rPr lang="fr-CA" sz="1600" b="1" dirty="0">
                <a:solidFill>
                  <a:schemeClr val="tx2"/>
                </a:solidFill>
                <a:latin typeface="Sylfaen" panose="010A0502050306030303" pitchFamily="18" charset="0"/>
                <a:ea typeface="Alfa Slab One"/>
                <a:cs typeface="Alfa Slab One"/>
                <a:sym typeface="Alfa Slab One"/>
              </a:rPr>
              <a:t>«</a:t>
            </a:r>
            <a:r>
              <a:rPr lang="fr-CA" b="1" dirty="0">
                <a:solidFill>
                  <a:schemeClr val="tx2"/>
                </a:solidFill>
                <a:latin typeface="Sylfaen" panose="010A0502050306030303" pitchFamily="18" charset="0"/>
                <a:ea typeface="Alfa Slab One"/>
                <a:cs typeface="Alfa Slab One"/>
                <a:sym typeface="Alfa Slab One"/>
              </a:rPr>
              <a:t> </a:t>
            </a:r>
            <a:r>
              <a:rPr lang="fr-CA" sz="1400" b="1" dirty="0">
                <a:solidFill>
                  <a:schemeClr val="tx2"/>
                </a:solidFill>
                <a:latin typeface="Sylfaen" panose="010A0502050306030303" pitchFamily="18" charset="0"/>
                <a:ea typeface="Alfa Slab One"/>
                <a:cs typeface="Alfa Slab One"/>
                <a:sym typeface="Alfa Slab One"/>
              </a:rPr>
              <a:t>Une performance extraordinaire se voit toujours dans le cadre d’attentes ambitieuses. »</a:t>
            </a:r>
          </a:p>
          <a:p>
            <a:pPr algn="ctr"/>
            <a:endParaRPr lang="en" sz="1400" dirty="0">
              <a:solidFill>
                <a:schemeClr val="tx2"/>
              </a:solidFill>
              <a:latin typeface="Sylfaen" panose="010A0502050306030303" pitchFamily="18" charset="0"/>
              <a:ea typeface="Alfa Slab One"/>
              <a:cs typeface="Alfa Slab One"/>
              <a:sym typeface="Alfa Slab One"/>
            </a:endParaRPr>
          </a:p>
          <a:p>
            <a:pPr algn="r"/>
            <a:r>
              <a:rPr lang="fr-CA" sz="1400" dirty="0">
                <a:solidFill>
                  <a:schemeClr val="tx2"/>
                </a:solidFill>
                <a:latin typeface="Sylfaen" panose="010A0502050306030303" pitchFamily="18" charset="0"/>
                <a:ea typeface="Alfa Slab One"/>
                <a:cs typeface="Alfa Slab One"/>
                <a:sym typeface="Alfa Slab One"/>
              </a:rPr>
              <a:t>Charles Kettering</a:t>
            </a:r>
          </a:p>
        </p:txBody>
      </p:sp>
      <p:sp>
        <p:nvSpPr>
          <p:cNvPr id="6" name="Google Shape;176;p32"/>
          <p:cNvSpPr/>
          <p:nvPr/>
        </p:nvSpPr>
        <p:spPr>
          <a:xfrm>
            <a:off x="13551483" y="132656"/>
            <a:ext cx="4032448" cy="1169041"/>
          </a:xfrm>
          <a:prstGeom prst="snip2DiagRect">
            <a:avLst/>
          </a:prstGeom>
          <a:solidFill>
            <a:srgbClr val="BACE33">
              <a:alpha val="25000"/>
            </a:srgbClr>
          </a:solidFill>
          <a:ln>
            <a:noFill/>
          </a:ln>
        </p:spPr>
        <p:txBody>
          <a:bodyPr spcFirstLastPara="1" wrap="square" lIns="91425" tIns="45700" rIns="91425" bIns="45700" anchor="ctr" anchorCtr="0">
            <a:noAutofit/>
          </a:bodyPr>
          <a:lstStyle/>
          <a:p>
            <a:pPr algn="ctr">
              <a:lnSpc>
                <a:spcPct val="114000"/>
              </a:lnSpc>
              <a:buClr>
                <a:schemeClr val="dk1"/>
              </a:buClr>
              <a:buSzPts val="1100"/>
              <a:buFont typeface="Arial"/>
              <a:buNone/>
            </a:pPr>
            <a:r>
              <a:rPr lang="fr-CA" sz="1400" b="1" dirty="0">
                <a:latin typeface="Calibri" panose="020F0502020204030204" pitchFamily="34" charset="0"/>
                <a:ea typeface="Century Gothic"/>
                <a:cs typeface="Calibri" panose="020F0502020204030204" pitchFamily="34" charset="0"/>
                <a:sym typeface="Avenir"/>
              </a:rPr>
              <a:t>Raymond Martin</a:t>
            </a:r>
            <a:br>
              <a:rPr lang="fr-CA" sz="1400" b="1" dirty="0">
                <a:latin typeface="Calibri" panose="020F0502020204030204" pitchFamily="34" charset="0"/>
                <a:ea typeface="Century Gothic"/>
                <a:cs typeface="Calibri" panose="020F0502020204030204" pitchFamily="34" charset="0"/>
                <a:sym typeface="Avenir"/>
              </a:rPr>
            </a:br>
            <a:r>
              <a:rPr lang="fr-CA" sz="1400" b="1" dirty="0">
                <a:latin typeface="Calibri" panose="020F0502020204030204" pitchFamily="34" charset="0"/>
                <a:ea typeface="Century Gothic"/>
                <a:cs typeface="Calibri" panose="020F0502020204030204" pitchFamily="34" charset="0"/>
                <a:sym typeface="Avenir"/>
              </a:rPr>
              <a:t>Directeur exécutif principal</a:t>
            </a:r>
          </a:p>
          <a:p>
            <a:pPr algn="ctr">
              <a:lnSpc>
                <a:spcPct val="114000"/>
              </a:lnSpc>
              <a:buClr>
                <a:schemeClr val="dk1"/>
              </a:buClr>
              <a:buSzPts val="1100"/>
              <a:buFont typeface="Arial"/>
              <a:buNone/>
            </a:pPr>
            <a:r>
              <a:rPr lang="fr-CA" sz="1400" b="1" dirty="0">
                <a:latin typeface="Calibri" panose="020F0502020204030204" pitchFamily="34" charset="0"/>
                <a:ea typeface="Century Gothic"/>
                <a:cs typeface="Calibri" panose="020F0502020204030204" pitchFamily="34" charset="0"/>
                <a:sym typeface="Avenir"/>
              </a:rPr>
              <a:t>et agent désigné de gestion des services de SPAC</a:t>
            </a:r>
          </a:p>
        </p:txBody>
      </p:sp>
      <p:sp>
        <p:nvSpPr>
          <p:cNvPr id="7" name="TextBox 6"/>
          <p:cNvSpPr txBox="1"/>
          <p:nvPr/>
        </p:nvSpPr>
        <p:spPr>
          <a:xfrm>
            <a:off x="9551242" y="5841165"/>
            <a:ext cx="8000482" cy="830997"/>
          </a:xfrm>
          <a:prstGeom prst="rect">
            <a:avLst/>
          </a:prstGeom>
          <a:noFill/>
        </p:spPr>
        <p:txBody>
          <a:bodyPr wrap="square" rtlCol="0">
            <a:spAutoFit/>
          </a:bodyPr>
          <a:lstStyle/>
          <a:p>
            <a:r>
              <a:rPr lang="fr-CA" sz="4800" b="1" dirty="0">
                <a:effectLst>
                  <a:outerShdw blurRad="38100" dist="38100" dir="2700000" algn="tl">
                    <a:srgbClr val="000000">
                      <a:alpha val="43137"/>
                    </a:srgbClr>
                  </a:outerShdw>
                </a:effectLst>
              </a:rPr>
              <a:t>modèle et le cadre</a:t>
            </a:r>
          </a:p>
        </p:txBody>
      </p:sp>
      <p:sp>
        <p:nvSpPr>
          <p:cNvPr id="8" name="TextBox 7"/>
          <p:cNvSpPr txBox="1"/>
          <p:nvPr/>
        </p:nvSpPr>
        <p:spPr>
          <a:xfrm>
            <a:off x="3343063" y="2898902"/>
            <a:ext cx="1059085" cy="646331"/>
          </a:xfrm>
          <a:prstGeom prst="rect">
            <a:avLst/>
          </a:prstGeom>
          <a:noFill/>
        </p:spPr>
        <p:txBody>
          <a:bodyPr wrap="square" rtlCol="0">
            <a:spAutoFit/>
          </a:bodyPr>
          <a:lstStyle/>
          <a:p>
            <a:r>
              <a:rPr lang="fr-CA" sz="3600" b="1" dirty="0">
                <a:effectLst>
                  <a:outerShdw blurRad="38100" dist="38100" dir="2700000" algn="tl">
                    <a:srgbClr val="000000">
                      <a:alpha val="43137"/>
                    </a:srgbClr>
                  </a:outerShdw>
                </a:effectLst>
              </a:rPr>
              <a:t>Le</a:t>
            </a:r>
          </a:p>
        </p:txBody>
      </p:sp>
    </p:spTree>
    <p:extLst>
      <p:ext uri="{BB962C8B-B14F-4D97-AF65-F5344CB8AC3E}">
        <p14:creationId xmlns:p14="http://schemas.microsoft.com/office/powerpoint/2010/main" val="23568954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97D7A1-AEDD-4843-BC31-EA3F45D8F443}"/>
              </a:ext>
            </a:extLst>
          </p:cNvPr>
          <p:cNvSpPr>
            <a:spLocks noGrp="1"/>
          </p:cNvSpPr>
          <p:nvPr>
            <p:ph type="title"/>
          </p:nvPr>
        </p:nvSpPr>
        <p:spPr>
          <a:xfrm>
            <a:off x="1168400" y="365760"/>
            <a:ext cx="10789920" cy="822960"/>
          </a:xfrm>
        </p:spPr>
        <p:txBody>
          <a:bodyPr/>
          <a:lstStyle/>
          <a:p>
            <a:r>
              <a:rPr lang="fr-CA" dirty="0">
                <a:latin typeface="Calibri" panose="020F0502020204030204" pitchFamily="34" charset="0"/>
                <a:cs typeface="Calibri" panose="020F0502020204030204" pitchFamily="34" charset="0"/>
              </a:rPr>
              <a:t>Orientation client</a:t>
            </a:r>
          </a:p>
        </p:txBody>
      </p:sp>
      <p:sp>
        <p:nvSpPr>
          <p:cNvPr id="6" name="Rectangle 4">
            <a:extLst>
              <a:ext uri="{FF2B5EF4-FFF2-40B4-BE49-F238E27FC236}">
                <a16:creationId xmlns:a16="http://schemas.microsoft.com/office/drawing/2014/main" id="{11448655-4F48-4924-8BE5-AD35BE0F440E}"/>
              </a:ext>
            </a:extLst>
          </p:cNvPr>
          <p:cNvSpPr>
            <a:spLocks noChangeArrowheads="1"/>
          </p:cNvSpPr>
          <p:nvPr/>
        </p:nvSpPr>
        <p:spPr bwMode="auto">
          <a:xfrm>
            <a:off x="116840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defTabSz="457200">
              <a:buClrTx/>
            </a:pPr>
            <a:endParaRPr lang="en-CA" sz="1800" kern="1200" dirty="0">
              <a:solidFill>
                <a:prstClr val="black"/>
              </a:solidFill>
              <a:latin typeface="Calibri" panose="020F0502020204030204"/>
              <a:ea typeface="+mn-ea"/>
              <a:cs typeface="+mn-cs"/>
            </a:endParaRPr>
          </a:p>
        </p:txBody>
      </p:sp>
      <p:pic>
        <p:nvPicPr>
          <p:cNvPr id="9" name="Picture 8">
            <a:extLst>
              <a:ext uri="{FF2B5EF4-FFF2-40B4-BE49-F238E27FC236}">
                <a16:creationId xmlns:a16="http://schemas.microsoft.com/office/drawing/2014/main" id="{03216977-B4A0-4B36-917E-BDBF5B5362FA}"/>
              </a:ext>
            </a:extLst>
          </p:cNvPr>
          <p:cNvPicPr>
            <a:picLocks noChangeAspect="1"/>
          </p:cNvPicPr>
          <p:nvPr/>
        </p:nvPicPr>
        <p:blipFill>
          <a:blip r:embed="rId3"/>
          <a:stretch>
            <a:fillRect/>
          </a:stretch>
        </p:blipFill>
        <p:spPr>
          <a:xfrm>
            <a:off x="2289084" y="1669870"/>
            <a:ext cx="6161250" cy="6553198"/>
          </a:xfrm>
          <a:prstGeom prst="rect">
            <a:avLst/>
          </a:prstGeom>
          <a:ln w="57150">
            <a:solidFill>
              <a:srgbClr val="92D050"/>
            </a:solidFill>
          </a:ln>
        </p:spPr>
      </p:pic>
      <p:pic>
        <p:nvPicPr>
          <p:cNvPr id="10" name="Picture 9">
            <a:extLst>
              <a:ext uri="{FF2B5EF4-FFF2-40B4-BE49-F238E27FC236}">
                <a16:creationId xmlns:a16="http://schemas.microsoft.com/office/drawing/2014/main" id="{920F3972-88DB-4437-B36E-1C2BAC301B31}"/>
              </a:ext>
            </a:extLst>
          </p:cNvPr>
          <p:cNvPicPr>
            <a:picLocks noChangeAspect="1"/>
          </p:cNvPicPr>
          <p:nvPr/>
        </p:nvPicPr>
        <p:blipFill>
          <a:blip r:embed="rId4"/>
          <a:stretch>
            <a:fillRect/>
          </a:stretch>
        </p:blipFill>
        <p:spPr>
          <a:xfrm>
            <a:off x="8861335" y="1669870"/>
            <a:ext cx="6553199" cy="6553199"/>
          </a:xfrm>
          <a:prstGeom prst="rect">
            <a:avLst/>
          </a:prstGeom>
          <a:solidFill>
            <a:schemeClr val="accent2"/>
          </a:solidFill>
          <a:ln w="57150">
            <a:solidFill>
              <a:schemeClr val="accent2">
                <a:lumMod val="75000"/>
              </a:schemeClr>
            </a:solidFill>
          </a:ln>
        </p:spPr>
      </p:pic>
    </p:spTree>
    <p:extLst>
      <p:ext uri="{BB962C8B-B14F-4D97-AF65-F5344CB8AC3E}">
        <p14:creationId xmlns:p14="http://schemas.microsoft.com/office/powerpoint/2010/main" val="11142074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75;g922a867548_1_18"/>
          <p:cNvSpPr/>
          <p:nvPr>
            <p:custDataLst>
              <p:tags r:id="rId1"/>
            </p:custDataLst>
          </p:nvPr>
        </p:nvSpPr>
        <p:spPr>
          <a:xfrm>
            <a:off x="6823935" y="651031"/>
            <a:ext cx="3283200" cy="691500"/>
          </a:xfrm>
          <a:prstGeom prst="rect">
            <a:avLst/>
          </a:prstGeom>
          <a:solidFill>
            <a:srgbClr val="BACE33"/>
          </a:solidFill>
          <a:ln w="3175">
            <a:solidFill>
              <a:schemeClr val="tx1"/>
            </a:solidFill>
          </a:ln>
        </p:spPr>
        <p:txBody>
          <a:bodyPr spcFirstLastPara="1" wrap="square" lIns="91425" tIns="45700" rIns="91425" bIns="45700" anchor="ctr" anchorCtr="0">
            <a:noAutofit/>
          </a:bodyPr>
          <a:lstStyle/>
          <a:p>
            <a:pPr algn="ctr">
              <a:buSzPts val="2000"/>
            </a:pPr>
            <a:r>
              <a:rPr lang="fr-CA" sz="2000" b="1" dirty="0">
                <a:latin typeface="Calibri" panose="020F0502020204030204" pitchFamily="34" charset="0"/>
                <a:ea typeface="Century Gothic"/>
                <a:cs typeface="Calibri" panose="020F0502020204030204" pitchFamily="34" charset="0"/>
                <a:sym typeface="Century Gothic"/>
              </a:rPr>
              <a:t>Séance 1 </a:t>
            </a:r>
          </a:p>
          <a:p>
            <a:pPr algn="ctr">
              <a:buSzPts val="2000"/>
            </a:pPr>
            <a:r>
              <a:rPr lang="fr-CA" sz="2000" b="1" dirty="0">
                <a:latin typeface="Calibri" panose="020F0502020204030204" pitchFamily="34" charset="0"/>
                <a:ea typeface="Century Gothic"/>
                <a:cs typeface="Calibri" panose="020F0502020204030204" pitchFamily="34" charset="0"/>
                <a:sym typeface="Century Gothic"/>
              </a:rPr>
              <a:t>DÉCOUVERTE</a:t>
            </a:r>
          </a:p>
        </p:txBody>
      </p:sp>
      <p:sp>
        <p:nvSpPr>
          <p:cNvPr id="3" name="Google Shape;76;g922a867548_1_18"/>
          <p:cNvSpPr/>
          <p:nvPr>
            <p:custDataLst>
              <p:tags r:id="rId2"/>
            </p:custDataLst>
          </p:nvPr>
        </p:nvSpPr>
        <p:spPr>
          <a:xfrm>
            <a:off x="10380960" y="636712"/>
            <a:ext cx="3283200" cy="691500"/>
          </a:xfrm>
          <a:prstGeom prst="rect">
            <a:avLst/>
          </a:prstGeom>
          <a:solidFill>
            <a:srgbClr val="BACE33"/>
          </a:solidFill>
          <a:ln w="3175">
            <a:solidFill>
              <a:schemeClr val="tx1"/>
            </a:solidFill>
          </a:ln>
        </p:spPr>
        <p:txBody>
          <a:bodyPr spcFirstLastPara="1" wrap="square" lIns="91425" tIns="45700" rIns="91425" bIns="45700" anchor="ctr" anchorCtr="0">
            <a:noAutofit/>
          </a:bodyPr>
          <a:lstStyle/>
          <a:p>
            <a:pPr algn="ctr">
              <a:buSzPts val="2000"/>
            </a:pPr>
            <a:r>
              <a:rPr lang="fr-CA" sz="2000" b="1" dirty="0">
                <a:latin typeface="Calibri" panose="020F0502020204030204" pitchFamily="34" charset="0"/>
                <a:ea typeface="Century Gothic"/>
                <a:cs typeface="Calibri" panose="020F0502020204030204" pitchFamily="34" charset="0"/>
                <a:sym typeface="Century Gothic"/>
              </a:rPr>
              <a:t>Séance 2 </a:t>
            </a:r>
          </a:p>
          <a:p>
            <a:pPr algn="ctr">
              <a:buSzPts val="2000"/>
            </a:pPr>
            <a:r>
              <a:rPr lang="fr-CA" sz="2000" b="1" dirty="0">
                <a:latin typeface="Calibri" panose="020F0502020204030204" pitchFamily="34" charset="0"/>
                <a:ea typeface="Century Gothic"/>
                <a:cs typeface="Calibri" panose="020F0502020204030204" pitchFamily="34" charset="0"/>
                <a:sym typeface="Century Gothic"/>
              </a:rPr>
              <a:t>IDÉATION</a:t>
            </a:r>
          </a:p>
        </p:txBody>
      </p:sp>
      <p:sp>
        <p:nvSpPr>
          <p:cNvPr id="4" name="Google Shape;77;g922a867548_1_18"/>
          <p:cNvSpPr/>
          <p:nvPr>
            <p:custDataLst>
              <p:tags r:id="rId3"/>
            </p:custDataLst>
          </p:nvPr>
        </p:nvSpPr>
        <p:spPr>
          <a:xfrm>
            <a:off x="13937983" y="641683"/>
            <a:ext cx="3283200" cy="691500"/>
          </a:xfrm>
          <a:prstGeom prst="rect">
            <a:avLst/>
          </a:prstGeom>
          <a:solidFill>
            <a:srgbClr val="BACE33"/>
          </a:solidFill>
          <a:ln w="3175">
            <a:solidFill>
              <a:schemeClr val="tx1"/>
            </a:solidFill>
          </a:ln>
        </p:spPr>
        <p:txBody>
          <a:bodyPr spcFirstLastPara="1" wrap="square" lIns="91425" tIns="45700" rIns="91425" bIns="45700" anchor="ctr" anchorCtr="0">
            <a:noAutofit/>
          </a:bodyPr>
          <a:lstStyle/>
          <a:p>
            <a:pPr algn="ctr">
              <a:buSzPts val="2000"/>
            </a:pPr>
            <a:r>
              <a:rPr lang="fr-CA" sz="2000" b="1" dirty="0">
                <a:latin typeface="Calibri" panose="020F0502020204030204" pitchFamily="34" charset="0"/>
                <a:ea typeface="Century Gothic"/>
                <a:cs typeface="Calibri" panose="020F0502020204030204" pitchFamily="34" charset="0"/>
                <a:sym typeface="Century Gothic"/>
              </a:rPr>
              <a:t>Séance 3 </a:t>
            </a:r>
          </a:p>
          <a:p>
            <a:pPr algn="ctr">
              <a:buSzPts val="2000"/>
            </a:pPr>
            <a:r>
              <a:rPr lang="fr-CA" sz="2000" b="1" dirty="0">
                <a:latin typeface="Calibri" panose="020F0502020204030204" pitchFamily="34" charset="0"/>
                <a:ea typeface="Century Gothic"/>
                <a:cs typeface="Calibri" panose="020F0502020204030204" pitchFamily="34" charset="0"/>
                <a:sym typeface="Century Gothic"/>
              </a:rPr>
              <a:t>MODÉLISATION</a:t>
            </a:r>
          </a:p>
        </p:txBody>
      </p:sp>
      <p:sp>
        <p:nvSpPr>
          <p:cNvPr id="5" name="Google Shape;78;g922a867548_1_18"/>
          <p:cNvSpPr txBox="1"/>
          <p:nvPr>
            <p:custDataLst>
              <p:tags r:id="rId4"/>
            </p:custDataLst>
          </p:nvPr>
        </p:nvSpPr>
        <p:spPr>
          <a:xfrm>
            <a:off x="6839885" y="1468062"/>
            <a:ext cx="3283200" cy="3089400"/>
          </a:xfrm>
          <a:prstGeom prst="rect">
            <a:avLst/>
          </a:prstGeom>
          <a:noFill/>
          <a:ln w="3175">
            <a:solidFill>
              <a:schemeClr val="tx1"/>
            </a:solid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defTabSz="1051730">
              <a:lnSpc>
                <a:spcPct val="95000"/>
              </a:lnSpc>
              <a:spcAft>
                <a:spcPts val="600"/>
              </a:spcAft>
              <a:buClr>
                <a:srgbClr val="808080"/>
              </a:buClr>
              <a:defRPr sz="2000">
                <a:solidFill>
                  <a:srgbClr val="3F464A"/>
                </a:solidFill>
                <a:latin typeface="Calibri" panose="020F0502020204030204" pitchFamily="34" charset="0"/>
                <a:ea typeface=""/>
                <a:cs typeface="Calibri" panose="020F0502020204030204" pitchFamily="34" charset="0"/>
              </a:defRPr>
            </a:lvl1pPr>
          </a:lstStyle>
          <a:p>
            <a:r>
              <a:rPr lang="fr-CA" b="1" dirty="0"/>
              <a:t>Découvrir </a:t>
            </a:r>
            <a:r>
              <a:rPr lang="fr-CA" dirty="0"/>
              <a:t>et </a:t>
            </a:r>
            <a:r>
              <a:rPr lang="fr-CA" b="1" dirty="0"/>
              <a:t>comprendre </a:t>
            </a:r>
            <a:r>
              <a:rPr lang="fr-CA" dirty="0"/>
              <a:t>ce que nos clients attendent de nos produits et services. </a:t>
            </a:r>
          </a:p>
          <a:p>
            <a:r>
              <a:rPr lang="fr-CA" dirty="0"/>
              <a:t>Se familiariser avec les </a:t>
            </a:r>
            <a:r>
              <a:rPr lang="fr-CA" b="1" dirty="0"/>
              <a:t>problèmes éprouvés par les clients </a:t>
            </a:r>
            <a:r>
              <a:rPr lang="fr-CA" dirty="0"/>
              <a:t>afin de les éliminer en repensant la conception des services et de manière à dépasser les attentes des clients.</a:t>
            </a:r>
            <a:endParaRPr lang="fr-CA" dirty="0">
              <a:sym typeface="Century Gothic"/>
            </a:endParaRPr>
          </a:p>
        </p:txBody>
      </p:sp>
      <p:sp>
        <p:nvSpPr>
          <p:cNvPr id="6" name="Google Shape;79;g922a867548_1_18"/>
          <p:cNvSpPr txBox="1"/>
          <p:nvPr>
            <p:custDataLst>
              <p:tags r:id="rId5"/>
            </p:custDataLst>
          </p:nvPr>
        </p:nvSpPr>
        <p:spPr>
          <a:xfrm>
            <a:off x="10380960" y="1468062"/>
            <a:ext cx="3283200" cy="3089400"/>
          </a:xfrm>
          <a:prstGeom prst="rect">
            <a:avLst/>
          </a:prstGeom>
          <a:noFill/>
          <a:ln w="3175">
            <a:solidFill>
              <a:schemeClr val="tx1"/>
            </a:solid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defTabSz="1051730">
              <a:lnSpc>
                <a:spcPct val="95000"/>
              </a:lnSpc>
              <a:spcAft>
                <a:spcPts val="600"/>
              </a:spcAft>
              <a:buClr>
                <a:srgbClr val="808080"/>
              </a:buClr>
              <a:defRPr sz="2000">
                <a:solidFill>
                  <a:srgbClr val="3F464A"/>
                </a:solidFill>
                <a:latin typeface="Calibri" panose="020F0502020204030204" pitchFamily="34" charset="0"/>
                <a:ea typeface=""/>
                <a:cs typeface="Calibri" panose="020F0502020204030204" pitchFamily="34" charset="0"/>
              </a:defRPr>
            </a:lvl1pPr>
          </a:lstStyle>
          <a:p>
            <a:r>
              <a:rPr lang="fr-CA" dirty="0"/>
              <a:t>Concentrer nos efforts en vue de </a:t>
            </a:r>
            <a:r>
              <a:rPr lang="fr-CA" b="1" dirty="0"/>
              <a:t>générer des idées </a:t>
            </a:r>
            <a:r>
              <a:rPr lang="fr-CA" dirty="0"/>
              <a:t>fondées sur l’</a:t>
            </a:r>
            <a:r>
              <a:rPr lang="fr-CA" b="1" dirty="0"/>
              <a:t>information présentée par nos clients </a:t>
            </a:r>
            <a:r>
              <a:rPr lang="fr-CA" dirty="0"/>
              <a:t>à la séance 1 (Découverte). </a:t>
            </a:r>
          </a:p>
          <a:p>
            <a:r>
              <a:rPr lang="fr-CA" b="1" dirty="0"/>
              <a:t>Réunir les perspectives </a:t>
            </a:r>
            <a:r>
              <a:rPr lang="fr-CA" dirty="0"/>
              <a:t>et mettre en lumière les aspects inattendus pouvant être sources d’innovation.</a:t>
            </a:r>
          </a:p>
        </p:txBody>
      </p:sp>
      <p:sp>
        <p:nvSpPr>
          <p:cNvPr id="7" name="Google Shape;80;g922a867548_1_18"/>
          <p:cNvSpPr txBox="1"/>
          <p:nvPr>
            <p:custDataLst>
              <p:tags r:id="rId6"/>
            </p:custDataLst>
          </p:nvPr>
        </p:nvSpPr>
        <p:spPr>
          <a:xfrm>
            <a:off x="13922035" y="1468062"/>
            <a:ext cx="3283200" cy="3089400"/>
          </a:xfrm>
          <a:prstGeom prst="rect">
            <a:avLst/>
          </a:prstGeom>
          <a:noFill/>
          <a:ln w="3175">
            <a:solidFill>
              <a:schemeClr val="tx1"/>
            </a:solidFill>
          </a:ln>
        </p:spPr>
        <p:txBody>
          <a:bodyPr spcFirstLastPara="1" wrap="square" lIns="91425" tIns="91425" rIns="91425" bIns="91425" anchor="t" anchorCtr="0">
            <a:noAutofit/>
          </a:bodyPr>
          <a:lstStyle/>
          <a:p>
            <a:pPr defTabSz="1051730">
              <a:lnSpc>
                <a:spcPct val="95000"/>
              </a:lnSpc>
              <a:spcAft>
                <a:spcPts val="600"/>
              </a:spcAft>
              <a:buClr>
                <a:srgbClr val="808080"/>
              </a:buClr>
              <a:defRPr/>
            </a:pPr>
            <a:r>
              <a:rPr lang="fr-CA" sz="2000" dirty="0">
                <a:solidFill>
                  <a:srgbClr val="3F464A"/>
                </a:solidFill>
                <a:latin typeface="Calibri" panose="020F0502020204030204" pitchFamily="34" charset="0"/>
                <a:ea typeface=""/>
                <a:cs typeface="Calibri" panose="020F0502020204030204" pitchFamily="34" charset="0"/>
              </a:rPr>
              <a:t>Façonner le </a:t>
            </a:r>
            <a:r>
              <a:rPr lang="fr-CA" sz="2000" b="1" dirty="0">
                <a:solidFill>
                  <a:srgbClr val="3F464A"/>
                </a:solidFill>
                <a:latin typeface="Calibri" panose="020F0502020204030204" pitchFamily="34" charset="0"/>
                <a:ea typeface=""/>
                <a:cs typeface="Calibri" panose="020F0502020204030204" pitchFamily="34" charset="0"/>
              </a:rPr>
              <a:t>modèle</a:t>
            </a:r>
            <a:r>
              <a:rPr lang="fr-CA" sz="2000" dirty="0">
                <a:solidFill>
                  <a:srgbClr val="3F464A"/>
                </a:solidFill>
                <a:latin typeface="Calibri" panose="020F0502020204030204" pitchFamily="34" charset="0"/>
                <a:ea typeface=""/>
                <a:cs typeface="Calibri" panose="020F0502020204030204" pitchFamily="34" charset="0"/>
              </a:rPr>
              <a:t>, d’après ce qui est ressorti des deux séances précédentes, de ce à quoi pourrait ressembler </a:t>
            </a:r>
            <a:r>
              <a:rPr lang="fr-CA" sz="2000" b="1" dirty="0">
                <a:solidFill>
                  <a:srgbClr val="3F464A"/>
                </a:solidFill>
                <a:latin typeface="Calibri" panose="020F0502020204030204" pitchFamily="34" charset="0"/>
                <a:ea typeface=""/>
                <a:cs typeface="Calibri" panose="020F0502020204030204" pitchFamily="34" charset="0"/>
              </a:rPr>
              <a:t>SPAC dans l’avenir</a:t>
            </a:r>
            <a:r>
              <a:rPr lang="fr-CA" sz="2000" dirty="0">
                <a:solidFill>
                  <a:srgbClr val="3F464A"/>
                </a:solidFill>
                <a:latin typeface="Calibri" panose="020F0502020204030204" pitchFamily="34" charset="0"/>
                <a:ea typeface=""/>
                <a:cs typeface="Calibri" panose="020F0502020204030204" pitchFamily="34" charset="0"/>
              </a:rPr>
              <a:t>.</a:t>
            </a:r>
          </a:p>
          <a:p>
            <a:pPr defTabSz="1051730">
              <a:lnSpc>
                <a:spcPct val="95000"/>
              </a:lnSpc>
              <a:spcAft>
                <a:spcPts val="600"/>
              </a:spcAft>
              <a:buClr>
                <a:srgbClr val="808080"/>
              </a:buClr>
              <a:defRPr/>
            </a:pPr>
            <a:r>
              <a:rPr lang="fr-CA" sz="2000" dirty="0">
                <a:solidFill>
                  <a:srgbClr val="3F464A"/>
                </a:solidFill>
                <a:latin typeface="Calibri" panose="020F0502020204030204" pitchFamily="34" charset="0"/>
                <a:ea typeface=""/>
                <a:cs typeface="Calibri" panose="020F0502020204030204" pitchFamily="34" charset="0"/>
              </a:rPr>
              <a:t>Définir la </a:t>
            </a:r>
            <a:r>
              <a:rPr lang="fr-CA" sz="2000" b="1" dirty="0">
                <a:solidFill>
                  <a:srgbClr val="3F464A"/>
                </a:solidFill>
                <a:latin typeface="Calibri" panose="020F0502020204030204" pitchFamily="34" charset="0"/>
                <a:ea typeface=""/>
                <a:cs typeface="Calibri" panose="020F0502020204030204" pitchFamily="34" charset="0"/>
              </a:rPr>
              <a:t>vision</a:t>
            </a:r>
            <a:r>
              <a:rPr lang="fr-CA" sz="2000" dirty="0">
                <a:solidFill>
                  <a:srgbClr val="3F464A"/>
                </a:solidFill>
                <a:latin typeface="Calibri" panose="020F0502020204030204" pitchFamily="34" charset="0"/>
                <a:ea typeface=""/>
                <a:cs typeface="Calibri" panose="020F0502020204030204" pitchFamily="34" charset="0"/>
              </a:rPr>
              <a:t>, le </a:t>
            </a:r>
            <a:r>
              <a:rPr lang="fr-CA" sz="2000" b="1" dirty="0">
                <a:solidFill>
                  <a:srgbClr val="3F464A"/>
                </a:solidFill>
                <a:latin typeface="Calibri" panose="020F0502020204030204" pitchFamily="34" charset="0"/>
                <a:ea typeface=""/>
                <a:cs typeface="Calibri" panose="020F0502020204030204" pitchFamily="34" charset="0"/>
              </a:rPr>
              <a:t>but</a:t>
            </a:r>
            <a:r>
              <a:rPr lang="fr-CA" sz="2000" dirty="0">
                <a:solidFill>
                  <a:srgbClr val="3F464A"/>
                </a:solidFill>
                <a:latin typeface="Calibri" panose="020F0502020204030204" pitchFamily="34" charset="0"/>
                <a:ea typeface=""/>
                <a:cs typeface="Calibri" panose="020F0502020204030204" pitchFamily="34" charset="0"/>
              </a:rPr>
              <a:t>, les </a:t>
            </a:r>
            <a:r>
              <a:rPr lang="fr-CA" sz="2000" b="1" dirty="0">
                <a:solidFill>
                  <a:srgbClr val="3F464A"/>
                </a:solidFill>
                <a:latin typeface="Calibri" panose="020F0502020204030204" pitchFamily="34" charset="0"/>
                <a:ea typeface=""/>
                <a:cs typeface="Calibri" panose="020F0502020204030204" pitchFamily="34" charset="0"/>
              </a:rPr>
              <a:t>objectifs</a:t>
            </a:r>
            <a:r>
              <a:rPr lang="fr-CA" sz="2000" dirty="0">
                <a:solidFill>
                  <a:srgbClr val="3F464A"/>
                </a:solidFill>
                <a:latin typeface="Calibri" panose="020F0502020204030204" pitchFamily="34" charset="0"/>
                <a:ea typeface=""/>
                <a:cs typeface="Calibri" panose="020F0502020204030204" pitchFamily="34" charset="0"/>
              </a:rPr>
              <a:t> et les </a:t>
            </a:r>
            <a:r>
              <a:rPr lang="fr-CA" sz="2000" b="1" dirty="0">
                <a:solidFill>
                  <a:srgbClr val="3F464A"/>
                </a:solidFill>
                <a:latin typeface="Calibri" panose="020F0502020204030204" pitchFamily="34" charset="0"/>
                <a:ea typeface=""/>
                <a:cs typeface="Calibri" panose="020F0502020204030204" pitchFamily="34" charset="0"/>
              </a:rPr>
              <a:t>principes</a:t>
            </a:r>
            <a:r>
              <a:rPr lang="fr-CA" sz="2000" dirty="0">
                <a:solidFill>
                  <a:srgbClr val="3F464A"/>
                </a:solidFill>
                <a:latin typeface="Calibri" panose="020F0502020204030204" pitchFamily="34" charset="0"/>
                <a:ea typeface=""/>
                <a:cs typeface="Calibri" panose="020F0502020204030204" pitchFamily="34" charset="0"/>
              </a:rPr>
              <a:t>.</a:t>
            </a:r>
          </a:p>
        </p:txBody>
      </p:sp>
      <p:grpSp>
        <p:nvGrpSpPr>
          <p:cNvPr id="8" name="Group 13"/>
          <p:cNvGrpSpPr/>
          <p:nvPr>
            <p:custDataLst>
              <p:tags r:id="rId7"/>
            </p:custDataLst>
          </p:nvPr>
        </p:nvGrpSpPr>
        <p:grpSpPr>
          <a:xfrm>
            <a:off x="8557112" y="7686606"/>
            <a:ext cx="8464499" cy="413665"/>
            <a:chOff x="9498563" y="8970012"/>
            <a:chExt cx="7538435" cy="413665"/>
          </a:xfrm>
        </p:grpSpPr>
        <p:sp>
          <p:nvSpPr>
            <p:cNvPr id="9" name="Google Shape;89;g94aee7e266_0_0"/>
            <p:cNvSpPr txBox="1"/>
            <p:nvPr>
              <p:custDataLst>
                <p:tags r:id="rId8"/>
              </p:custDataLst>
            </p:nvPr>
          </p:nvSpPr>
          <p:spPr>
            <a:xfrm>
              <a:off x="9498563" y="8970012"/>
              <a:ext cx="7538435" cy="413665"/>
            </a:xfrm>
            <a:prstGeom prst="rect">
              <a:avLst/>
            </a:prstGeom>
            <a:solidFill>
              <a:schemeClr val="bg2">
                <a:lumMod val="75000"/>
              </a:schemeClr>
            </a:solidFill>
            <a:ln w="6350" cap="flat" cmpd="sng">
              <a:solidFill>
                <a:srgbClr val="BACE33"/>
              </a:solidFill>
              <a:prstDash val="solid"/>
              <a:round/>
              <a:headEnd type="none" w="sm" len="sm"/>
              <a:tailEnd type="none" w="sm" len="sm"/>
            </a:ln>
          </p:spPr>
          <p:txBody>
            <a:bodyPr spcFirstLastPara="1" wrap="square" lIns="91425" tIns="91425" rIns="91425" bIns="91425" anchor="t" anchorCtr="0">
              <a:noAutofit/>
            </a:bodyPr>
            <a:lstStyle/>
            <a:p>
              <a:pPr algn="ctr">
                <a:buSzPts val="1600"/>
              </a:pPr>
              <a:endParaRPr lang="fr-CA" dirty="0">
                <a:latin typeface="Calibri" panose="020F0502020204030204" pitchFamily="34" charset="0"/>
                <a:cs typeface="Calibri" panose="020F0502020204030204" pitchFamily="34" charset="0"/>
                <a:sym typeface="Century Gothic"/>
              </a:endParaRPr>
            </a:p>
          </p:txBody>
        </p:sp>
        <p:sp>
          <p:nvSpPr>
            <p:cNvPr id="10" name="Rectangle 9"/>
            <p:cNvSpPr/>
            <p:nvPr/>
          </p:nvSpPr>
          <p:spPr>
            <a:xfrm>
              <a:off x="9600361" y="8992178"/>
              <a:ext cx="7338176" cy="369332"/>
            </a:xfrm>
            <a:prstGeom prst="rect">
              <a:avLst/>
            </a:prstGeom>
          </p:spPr>
          <p:txBody>
            <a:bodyPr wrap="square">
              <a:spAutoFit/>
            </a:bodyPr>
            <a:lstStyle/>
            <a:p>
              <a:pPr algn="ctr"/>
              <a:r>
                <a:rPr lang="fr-CA" sz="1800" dirty="0">
                  <a:solidFill>
                    <a:srgbClr val="BACE33"/>
                  </a:solidFill>
                  <a:latin typeface="Calibri" panose="020F0502020204030204" pitchFamily="34" charset="0"/>
                  <a:cs typeface="Calibri" panose="020F0502020204030204" pitchFamily="34" charset="0"/>
                </a:rPr>
                <a:t>À DES FINS D’</a:t>
              </a:r>
              <a:r>
                <a:rPr lang="fr-FR" sz="1800" dirty="0">
                  <a:solidFill>
                    <a:srgbClr val="BACE33"/>
                  </a:solidFill>
                  <a:latin typeface="Calibri" panose="020F0502020204030204" pitchFamily="34" charset="0"/>
                  <a:cs typeface="Calibri" panose="020F0502020204030204" pitchFamily="34" charset="0"/>
                </a:rPr>
                <a:t>INFORMATION SEULEMENT : Guide pour les entretiens avec les clients</a:t>
              </a:r>
            </a:p>
          </p:txBody>
        </p:sp>
      </p:grpSp>
      <p:sp>
        <p:nvSpPr>
          <p:cNvPr id="11" name="TextBox 10"/>
          <p:cNvSpPr txBox="1"/>
          <p:nvPr/>
        </p:nvSpPr>
        <p:spPr>
          <a:xfrm>
            <a:off x="6839885" y="4885271"/>
            <a:ext cx="10381300" cy="2426048"/>
          </a:xfrm>
          <a:prstGeom prst="roundRect">
            <a:avLst>
              <a:gd name="adj" fmla="val 7927"/>
            </a:avLst>
          </a:prstGeom>
          <a:solidFill>
            <a:srgbClr val="C4D941">
              <a:alpha val="20000"/>
            </a:srgbClr>
          </a:solidFill>
          <a:ln>
            <a:noFill/>
          </a:ln>
        </p:spPr>
        <p:txBody>
          <a:bodyPr spcFirstLastPara="1" wrap="square" lIns="274320" tIns="45700" rIns="274320" bIns="45700" anchor="ctr" anchorCtr="0">
            <a:noAutofit/>
          </a:bodyPr>
          <a:lstStyle>
            <a:defPPr>
              <a:defRPr lang="en-US"/>
            </a:defPPr>
            <a:lvl1pPr marR="0" lvl="0" indent="0" algn="ctr">
              <a:lnSpc>
                <a:spcPct val="100000"/>
              </a:lnSpc>
              <a:spcBef>
                <a:spcPts val="0"/>
              </a:spcBef>
              <a:spcAft>
                <a:spcPts val="0"/>
              </a:spcAft>
              <a:buClr>
                <a:srgbClr val="000000"/>
              </a:buClr>
              <a:buSzPts val="2000"/>
              <a:buFont typeface="Arial"/>
              <a:buNone/>
              <a:defRPr sz="2000" b="1" i="0" u="none" strike="noStrike" cap="none">
                <a:latin typeface="Calibri" panose="020F0502020204030204" pitchFamily="34" charset="0"/>
                <a:ea typeface="Century Gothic"/>
                <a:cs typeface="Calibri" panose="020F0502020204030204" pitchFamily="34" charset="0"/>
              </a:defRPr>
            </a:lvl1pPr>
          </a:lstStyle>
          <a:p>
            <a:pPr marL="65088" lvl="1">
              <a:spcBef>
                <a:spcPts val="600"/>
              </a:spcBef>
              <a:spcAft>
                <a:spcPts val="600"/>
              </a:spcAft>
            </a:pPr>
            <a:r>
              <a:rPr lang="fr-CA" sz="2800" dirty="0"/>
              <a:t>Atelier de trois jours sur le service de leadership de SPAC</a:t>
            </a:r>
          </a:p>
          <a:p>
            <a:pPr marL="287338" lvl="1" indent="-287338">
              <a:spcBef>
                <a:spcPts val="600"/>
              </a:spcBef>
              <a:spcAft>
                <a:spcPts val="600"/>
              </a:spcAft>
              <a:buFont typeface="Wingdings" panose="05000000000000000000" pitchFamily="2" charset="2"/>
              <a:buChar char="ü"/>
            </a:pPr>
            <a:r>
              <a:rPr lang="fr-CA" sz="2200" dirty="0"/>
              <a:t>Participation de l’équipe de la haute direction à l’élaboration.</a:t>
            </a:r>
          </a:p>
          <a:p>
            <a:pPr marL="287338" lvl="1" indent="-287338">
              <a:spcBef>
                <a:spcPts val="600"/>
              </a:spcBef>
              <a:spcAft>
                <a:spcPts val="600"/>
              </a:spcAft>
              <a:buFont typeface="Wingdings" panose="05000000000000000000" pitchFamily="2" charset="2"/>
              <a:buChar char="ü"/>
            </a:pPr>
            <a:r>
              <a:rPr lang="fr-CA" sz="2200" dirty="0"/>
              <a:t>Trois segments de clientèle : autonome, régional, petits ministères et organismes.</a:t>
            </a:r>
          </a:p>
        </p:txBody>
      </p:sp>
      <p:sp>
        <p:nvSpPr>
          <p:cNvPr id="13" name="TextBox 12"/>
          <p:cNvSpPr txBox="1"/>
          <p:nvPr/>
        </p:nvSpPr>
        <p:spPr>
          <a:xfrm>
            <a:off x="0" y="0"/>
            <a:ext cx="5196384" cy="830240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marL="0" lvl="0" indent="0" algn="ctr">
              <a:lnSpc>
                <a:spcPct val="114000"/>
              </a:lnSpc>
              <a:spcBef>
                <a:spcPts val="0"/>
              </a:spcBef>
              <a:spcAft>
                <a:spcPts val="0"/>
              </a:spcAft>
              <a:buClr>
                <a:schemeClr val="dk1"/>
              </a:buClr>
              <a:buSzPts val="1100"/>
              <a:buFont typeface="Arial"/>
              <a:buNone/>
            </a:pPr>
            <a:r>
              <a:rPr lang="fr-CA" sz="3600" dirty="0">
                <a:latin typeface="Calibri" panose="020F0502020204030204" pitchFamily="34" charset="0"/>
                <a:cs typeface="Calibri" panose="020F0502020204030204" pitchFamily="34" charset="0"/>
              </a:rPr>
              <a:t>Les objectifs de l’Atelier des cadres supérieurs sur les services de SPAC sont les suivants :</a:t>
            </a:r>
          </a:p>
          <a:p>
            <a:pPr marL="57150">
              <a:lnSpc>
                <a:spcPct val="114000"/>
              </a:lnSpc>
              <a:buClr>
                <a:srgbClr val="FFFFFF"/>
              </a:buClr>
              <a:buSzPts val="2700"/>
            </a:pPr>
            <a:br>
              <a:rPr lang="fr-CA" sz="3600" dirty="0">
                <a:latin typeface="Calibri" panose="020F0502020204030204" pitchFamily="34" charset="0"/>
                <a:cs typeface="Calibri" panose="020F0502020204030204" pitchFamily="34" charset="0"/>
              </a:rPr>
            </a:br>
            <a:r>
              <a:rPr lang="fr-CA" sz="2400" dirty="0">
                <a:latin typeface="Calibri" panose="020F0502020204030204" pitchFamily="34" charset="0"/>
                <a:cs typeface="Calibri" panose="020F0502020204030204" pitchFamily="34" charset="0"/>
              </a:rPr>
              <a:t>1. Convenir d’une </a:t>
            </a:r>
            <a:r>
              <a:rPr lang="fr-CA" sz="2400" dirty="0">
                <a:solidFill>
                  <a:schemeClr val="accent2">
                    <a:lumMod val="75000"/>
                  </a:schemeClr>
                </a:solidFill>
                <a:latin typeface="Calibri" panose="020F0502020204030204" pitchFamily="34" charset="0"/>
                <a:cs typeface="Calibri" panose="020F0502020204030204" pitchFamily="34" charset="0"/>
              </a:rPr>
              <a:t>VISION COLLECTIVE</a:t>
            </a:r>
            <a:r>
              <a:rPr lang="fr-CA" sz="2400" dirty="0">
                <a:solidFill>
                  <a:schemeClr val="accent1"/>
                </a:solidFill>
                <a:latin typeface="Calibri" panose="020F0502020204030204" pitchFamily="34" charset="0"/>
                <a:cs typeface="Calibri" panose="020F0502020204030204" pitchFamily="34" charset="0"/>
              </a:rPr>
              <a:t> </a:t>
            </a:r>
            <a:r>
              <a:rPr lang="fr-CA" sz="2400" dirty="0">
                <a:latin typeface="Calibri" panose="020F0502020204030204" pitchFamily="34" charset="0"/>
                <a:cs typeface="Calibri" panose="020F0502020204030204" pitchFamily="34" charset="0"/>
              </a:rPr>
              <a:t>et s’engager à travailler avec nos clients afin de nous surpasser dans notre prestation de services.</a:t>
            </a:r>
            <a:br>
              <a:rPr lang="fr-CA" sz="2400" dirty="0">
                <a:latin typeface="Calibri" panose="020F0502020204030204" pitchFamily="34" charset="0"/>
                <a:cs typeface="Calibri" panose="020F0502020204030204" pitchFamily="34" charset="0"/>
              </a:rPr>
            </a:br>
            <a:br>
              <a:rPr lang="fr-CA" sz="2400" dirty="0">
                <a:latin typeface="Calibri" panose="020F0502020204030204" pitchFamily="34" charset="0"/>
                <a:cs typeface="Calibri" panose="020F0502020204030204" pitchFamily="34" charset="0"/>
              </a:rPr>
            </a:br>
            <a:r>
              <a:rPr lang="fr-CA" sz="2400" dirty="0">
                <a:latin typeface="Calibri" panose="020F0502020204030204" pitchFamily="34" charset="0"/>
                <a:cs typeface="Calibri" panose="020F0502020204030204" pitchFamily="34" charset="0"/>
              </a:rPr>
              <a:t>2. Arriver à une compréhension approfondie de l’expérience des clients pour nous aider à définir une </a:t>
            </a:r>
            <a:r>
              <a:rPr lang="fr-CA" sz="2400" dirty="0">
                <a:solidFill>
                  <a:schemeClr val="accent2">
                    <a:lumMod val="75000"/>
                  </a:schemeClr>
                </a:solidFill>
                <a:latin typeface="Calibri" panose="020F0502020204030204" pitchFamily="34" charset="0"/>
                <a:cs typeface="Calibri" panose="020F0502020204030204" pitchFamily="34" charset="0"/>
              </a:rPr>
              <a:t>nouvelle approche de prestation de services selon la vision d’« un SPAC unifié » </a:t>
            </a:r>
            <a:r>
              <a:rPr lang="fr-CA" sz="2400" dirty="0">
                <a:latin typeface="Calibri" panose="020F0502020204030204" pitchFamily="34" charset="0"/>
                <a:cs typeface="Calibri" panose="020F0502020204030204" pitchFamily="34" charset="0"/>
              </a:rPr>
              <a:t>et repenser la conception des services que nous offrons.</a:t>
            </a:r>
            <a:endParaRPr lang="en-CA" sz="2400" dirty="0"/>
          </a:p>
        </p:txBody>
      </p:sp>
    </p:spTree>
    <p:extLst>
      <p:ext uri="{BB962C8B-B14F-4D97-AF65-F5344CB8AC3E}">
        <p14:creationId xmlns:p14="http://schemas.microsoft.com/office/powerpoint/2010/main" val="25516286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a:extLst>
              <a:ext uri="{FF2B5EF4-FFF2-40B4-BE49-F238E27FC236}">
                <a16:creationId xmlns:a16="http://schemas.microsoft.com/office/drawing/2014/main" id="{6B720285-09F4-F049-BF57-E9E75BF2887D}"/>
              </a:ext>
            </a:extLst>
          </p:cNvPr>
          <p:cNvSpPr/>
          <p:nvPr>
            <p:custDataLst>
              <p:tags r:id="rId1"/>
            </p:custDataLst>
          </p:nvPr>
        </p:nvSpPr>
        <p:spPr>
          <a:xfrm>
            <a:off x="5207926" y="4173930"/>
            <a:ext cx="3383280" cy="2103120"/>
          </a:xfrm>
          <a:prstGeom prst="roundRect">
            <a:avLst>
              <a:gd name="adj" fmla="val 7971"/>
            </a:avLst>
          </a:prstGeom>
          <a:noFill/>
          <a:ln w="12700">
            <a:solidFill>
              <a:srgbClr val="95EE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p>
        </p:txBody>
      </p:sp>
      <p:sp>
        <p:nvSpPr>
          <p:cNvPr id="3" name="Rounded Rectangle 2">
            <a:extLst>
              <a:ext uri="{FF2B5EF4-FFF2-40B4-BE49-F238E27FC236}">
                <a16:creationId xmlns:a16="http://schemas.microsoft.com/office/drawing/2014/main" id="{D5E46E39-B8FE-5340-B59A-9A937E2010EF}"/>
              </a:ext>
            </a:extLst>
          </p:cNvPr>
          <p:cNvSpPr/>
          <p:nvPr>
            <p:custDataLst>
              <p:tags r:id="rId2"/>
            </p:custDataLst>
          </p:nvPr>
        </p:nvSpPr>
        <p:spPr>
          <a:xfrm>
            <a:off x="9145532" y="4173152"/>
            <a:ext cx="3383280" cy="2103120"/>
          </a:xfrm>
          <a:prstGeom prst="roundRect">
            <a:avLst>
              <a:gd name="adj" fmla="val 7971"/>
            </a:avLst>
          </a:prstGeom>
          <a:noFill/>
          <a:ln w="12700">
            <a:solidFill>
              <a:srgbClr val="D4E6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p>
        </p:txBody>
      </p:sp>
      <p:sp>
        <p:nvSpPr>
          <p:cNvPr id="4" name="Rounded Rectangle 3">
            <a:extLst>
              <a:ext uri="{FF2B5EF4-FFF2-40B4-BE49-F238E27FC236}">
                <a16:creationId xmlns:a16="http://schemas.microsoft.com/office/drawing/2014/main" id="{C85C2FB2-4F55-124F-B1E8-B8E6009FF3BA}"/>
              </a:ext>
            </a:extLst>
          </p:cNvPr>
          <p:cNvSpPr/>
          <p:nvPr>
            <p:custDataLst>
              <p:tags r:id="rId3"/>
            </p:custDataLst>
          </p:nvPr>
        </p:nvSpPr>
        <p:spPr>
          <a:xfrm>
            <a:off x="9148342" y="1434164"/>
            <a:ext cx="3383280" cy="2103120"/>
          </a:xfrm>
          <a:prstGeom prst="roundRect">
            <a:avLst>
              <a:gd name="adj" fmla="val 7971"/>
            </a:avLst>
          </a:prstGeom>
          <a:noFill/>
          <a:ln w="12700">
            <a:solidFill>
              <a:srgbClr val="FFB9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p>
        </p:txBody>
      </p:sp>
      <p:sp>
        <p:nvSpPr>
          <p:cNvPr id="5" name="Rounded Rectangle 4">
            <a:extLst>
              <a:ext uri="{FF2B5EF4-FFF2-40B4-BE49-F238E27FC236}">
                <a16:creationId xmlns:a16="http://schemas.microsoft.com/office/drawing/2014/main" id="{D8615A3E-3C6A-544D-A5C0-54B8550D1237}"/>
              </a:ext>
            </a:extLst>
          </p:cNvPr>
          <p:cNvSpPr/>
          <p:nvPr>
            <p:custDataLst>
              <p:tags r:id="rId4"/>
            </p:custDataLst>
          </p:nvPr>
        </p:nvSpPr>
        <p:spPr>
          <a:xfrm>
            <a:off x="5207926" y="1434164"/>
            <a:ext cx="3383280" cy="2103120"/>
          </a:xfrm>
          <a:prstGeom prst="roundRect">
            <a:avLst>
              <a:gd name="adj" fmla="val 7971"/>
            </a:avLst>
          </a:prstGeom>
          <a:noFill/>
          <a:ln w="12700">
            <a:solidFill>
              <a:srgbClr val="C8B0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p>
        </p:txBody>
      </p:sp>
      <p:sp>
        <p:nvSpPr>
          <p:cNvPr id="6" name="TextBox 5">
            <a:extLst>
              <a:ext uri="{FF2B5EF4-FFF2-40B4-BE49-F238E27FC236}">
                <a16:creationId xmlns:a16="http://schemas.microsoft.com/office/drawing/2014/main" id="{7350F31B-6687-494D-8855-D8786773715E}"/>
              </a:ext>
            </a:extLst>
          </p:cNvPr>
          <p:cNvSpPr txBox="1"/>
          <p:nvPr>
            <p:custDataLst>
              <p:tags r:id="rId5"/>
            </p:custDataLst>
          </p:nvPr>
        </p:nvSpPr>
        <p:spPr>
          <a:xfrm>
            <a:off x="509237" y="1214544"/>
            <a:ext cx="4026308" cy="1295327"/>
          </a:xfrm>
          <a:prstGeom prst="rect">
            <a:avLst/>
          </a:prstGeom>
          <a:solidFill>
            <a:srgbClr val="FFFFFF"/>
          </a:solidFill>
          <a:ln w="6350">
            <a:solidFill>
              <a:srgbClr val="C2D940"/>
            </a:solidFill>
          </a:ln>
        </p:spPr>
        <p:txBody>
          <a:bodyPr wrap="square" tIns="108000" bIns="108000" rtlCol="0" anchor="t">
            <a:spAutoFit/>
          </a:bodyPr>
          <a:lstStyle>
            <a:defPPr>
              <a:defRPr lang="en-US"/>
            </a:defPPr>
            <a:lvl1pPr algn="ctr">
              <a:defRPr sz="1800">
                <a:solidFill>
                  <a:srgbClr val="616265"/>
                </a:solidFill>
                <a:latin typeface="Calibri" charset="0"/>
                <a:ea typeface="Calibri" charset="0"/>
                <a:cs typeface="Calibri" charset="0"/>
              </a:defRPr>
            </a:lvl1pPr>
          </a:lstStyle>
          <a:p>
            <a:pPr algn="l" defTabSz="1019798">
              <a:spcAft>
                <a:spcPts val="600"/>
              </a:spcAft>
              <a:defRPr/>
            </a:pPr>
            <a:r>
              <a:rPr lang="fr-CA" sz="1400" i="1" kern="0" dirty="0">
                <a:solidFill>
                  <a:srgbClr val="565656"/>
                </a:solidFill>
                <a:latin typeface="Bahnschrift Light" panose="020B0502040204020203" pitchFamily="34" charset="0"/>
                <a:ea typeface="Calibri Light" charset="0"/>
                <a:cs typeface="Calibri Light"/>
              </a:rPr>
              <a:t>SPAC est le premier choix pour les programmes et les solutions de services du gouvernement, ce qui se traduit par la fidélité des clients et une forte satisfaction à l’égard des services et de l’expérience client.</a:t>
            </a:r>
            <a:endParaRPr lang="fr-CA" sz="2000" i="1" dirty="0">
              <a:solidFill>
                <a:srgbClr val="565656"/>
              </a:solidFill>
              <a:latin typeface="Bahnschrift Light" panose="020B0502040204020203" pitchFamily="34" charset="0"/>
              <a:cs typeface="Calibri"/>
            </a:endParaRPr>
          </a:p>
        </p:txBody>
      </p:sp>
      <p:sp>
        <p:nvSpPr>
          <p:cNvPr id="7" name="Rechteck 37" descr="PresentationLoad.com">
            <a:extLst>
              <a:ext uri="{FF2B5EF4-FFF2-40B4-BE49-F238E27FC236}">
                <a16:creationId xmlns:a16="http://schemas.microsoft.com/office/drawing/2014/main" id="{34FB44E3-FE30-6C40-9B8F-9697B6FDDD1B}"/>
              </a:ext>
            </a:extLst>
          </p:cNvPr>
          <p:cNvSpPr/>
          <p:nvPr>
            <p:custDataLst>
              <p:tags r:id="rId6"/>
            </p:custDataLst>
          </p:nvPr>
        </p:nvSpPr>
        <p:spPr>
          <a:xfrm>
            <a:off x="510461" y="854504"/>
            <a:ext cx="4025084" cy="360000"/>
          </a:xfrm>
          <a:prstGeom prst="rect">
            <a:avLst/>
          </a:prstGeom>
          <a:solidFill>
            <a:schemeClr val="tx1">
              <a:lumMod val="20000"/>
              <a:lumOff val="8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tIns="252000" bIns="252000" rtlCol="0" anchor="ctr"/>
          <a:lstStyle/>
          <a:p>
            <a:pPr algn="ctr" eaLnBrk="1" hangingPunct="1"/>
            <a:r>
              <a:rPr lang="fr-CA" sz="1600" dirty="0">
                <a:solidFill>
                  <a:schemeClr val="tx1">
                    <a:lumMod val="50000"/>
                  </a:schemeClr>
                </a:solidFill>
                <a:latin typeface="Bahnschrift" panose="020B0502040204020203" pitchFamily="34" charset="0"/>
              </a:rPr>
              <a:t>Vision de SPAC en matière de services</a:t>
            </a:r>
          </a:p>
        </p:txBody>
      </p:sp>
      <p:sp>
        <p:nvSpPr>
          <p:cNvPr id="8" name="TextBox 7">
            <a:extLst>
              <a:ext uri="{FF2B5EF4-FFF2-40B4-BE49-F238E27FC236}">
                <a16:creationId xmlns:a16="http://schemas.microsoft.com/office/drawing/2014/main" id="{7E73707D-1E12-DD4F-BE8D-AD35641EBC21}"/>
              </a:ext>
            </a:extLst>
          </p:cNvPr>
          <p:cNvSpPr txBox="1"/>
          <p:nvPr>
            <p:custDataLst>
              <p:tags r:id="rId7"/>
            </p:custDataLst>
          </p:nvPr>
        </p:nvSpPr>
        <p:spPr>
          <a:xfrm>
            <a:off x="0" y="132656"/>
            <a:ext cx="17881600" cy="584775"/>
          </a:xfrm>
          <a:prstGeom prst="rect">
            <a:avLst/>
          </a:prstGeom>
          <a:noFill/>
        </p:spPr>
        <p:txBody>
          <a:bodyPr wrap="square" rtlCol="0" anchor="t">
            <a:spAutoFit/>
          </a:bodyPr>
          <a:lstStyle/>
          <a:p>
            <a:pPr algn="ctr" defTabSz="1019798">
              <a:defRPr/>
            </a:pPr>
            <a:r>
              <a:rPr lang="fr-CA" sz="3200" b="1" kern="0" dirty="0">
                <a:solidFill>
                  <a:srgbClr val="565656"/>
                </a:solidFill>
                <a:latin typeface="Century Gothic" panose="020B0502020202020204" pitchFamily="34" charset="0"/>
                <a:cs typeface="Calibri"/>
              </a:rPr>
              <a:t>Cadre de services d’un SPAC unifié</a:t>
            </a:r>
            <a:endParaRPr lang="fr-CA" sz="3200" kern="0" dirty="0">
              <a:solidFill>
                <a:srgbClr val="565656"/>
              </a:solidFill>
              <a:latin typeface="Bahnschrift" panose="020B0502040204020203" pitchFamily="34" charset="0"/>
              <a:cs typeface="Calibri Light"/>
            </a:endParaRPr>
          </a:p>
        </p:txBody>
      </p:sp>
      <p:sp>
        <p:nvSpPr>
          <p:cNvPr id="9" name="TextBox 8">
            <a:extLst>
              <a:ext uri="{FF2B5EF4-FFF2-40B4-BE49-F238E27FC236}">
                <a16:creationId xmlns:a16="http://schemas.microsoft.com/office/drawing/2014/main" id="{969FC7C4-7B90-2D47-A102-46EC707572C5}"/>
              </a:ext>
            </a:extLst>
          </p:cNvPr>
          <p:cNvSpPr txBox="1"/>
          <p:nvPr>
            <p:custDataLst>
              <p:tags r:id="rId8"/>
            </p:custDataLst>
          </p:nvPr>
        </p:nvSpPr>
        <p:spPr>
          <a:xfrm>
            <a:off x="508013" y="3015561"/>
            <a:ext cx="4027532" cy="1295327"/>
          </a:xfrm>
          <a:prstGeom prst="rect">
            <a:avLst/>
          </a:prstGeom>
          <a:solidFill>
            <a:srgbClr val="FFFFFF"/>
          </a:solidFill>
          <a:ln w="6350">
            <a:solidFill>
              <a:srgbClr val="C2D940"/>
            </a:solidFill>
          </a:ln>
        </p:spPr>
        <p:txBody>
          <a:bodyPr wrap="square" tIns="108000" bIns="108000" rtlCol="0" anchor="t">
            <a:spAutoFit/>
          </a:bodyPr>
          <a:lstStyle>
            <a:defPPr>
              <a:defRPr lang="en-US"/>
            </a:defPPr>
            <a:lvl1pPr algn="ctr">
              <a:defRPr sz="1800">
                <a:solidFill>
                  <a:srgbClr val="616265"/>
                </a:solidFill>
                <a:latin typeface="Calibri" charset="0"/>
                <a:ea typeface="Calibri" charset="0"/>
                <a:cs typeface="Calibri" charset="0"/>
              </a:defRPr>
            </a:lvl1pPr>
          </a:lstStyle>
          <a:p>
            <a:pPr algn="l" defTabSz="1019798">
              <a:spcAft>
                <a:spcPts val="600"/>
              </a:spcAft>
              <a:defRPr/>
            </a:pPr>
            <a:r>
              <a:rPr lang="fr-CA" sz="1400" kern="0" dirty="0">
                <a:solidFill>
                  <a:srgbClr val="565656"/>
                </a:solidFill>
                <a:latin typeface="Bahnschrift Light" panose="020B0502040204020203" pitchFamily="34" charset="0"/>
                <a:ea typeface="Calibri Light" charset="0"/>
                <a:cs typeface="Calibri Light"/>
              </a:rPr>
              <a:t>Les services de SPAC sont pleinement intégrés à notre </a:t>
            </a:r>
            <a:r>
              <a:rPr lang="fr-CA" sz="1400" b="1" kern="0" dirty="0">
                <a:solidFill>
                  <a:srgbClr val="565656"/>
                </a:solidFill>
                <a:latin typeface="Bahnschrift Light" panose="020B0502040204020203" pitchFamily="34" charset="0"/>
                <a:ea typeface="Calibri Light" charset="0"/>
                <a:cs typeface="Calibri Light"/>
              </a:rPr>
              <a:t>planification </a:t>
            </a:r>
            <a:r>
              <a:rPr lang="fr-CA" sz="1400" kern="0" dirty="0">
                <a:solidFill>
                  <a:srgbClr val="565656"/>
                </a:solidFill>
                <a:latin typeface="Bahnschrift Light" panose="020B0502040204020203" pitchFamily="34" charset="0"/>
                <a:ea typeface="Calibri Light" charset="0"/>
                <a:cs typeface="Calibri Light"/>
              </a:rPr>
              <a:t>et à nos </a:t>
            </a:r>
            <a:r>
              <a:rPr lang="fr-CA" sz="1400" b="1" kern="0" dirty="0">
                <a:solidFill>
                  <a:srgbClr val="565656"/>
                </a:solidFill>
                <a:latin typeface="Bahnschrift Light" panose="020B0502040204020203" pitchFamily="34" charset="0"/>
                <a:ea typeface="Calibri Light" charset="0"/>
                <a:cs typeface="Calibri Light"/>
              </a:rPr>
              <a:t>pratiques opérationnelles</a:t>
            </a:r>
            <a:r>
              <a:rPr lang="fr-CA" sz="1400" kern="0" dirty="0">
                <a:solidFill>
                  <a:srgbClr val="565656"/>
                </a:solidFill>
                <a:latin typeface="Bahnschrift Light" panose="020B0502040204020203" pitchFamily="34" charset="0"/>
                <a:ea typeface="Calibri Light" charset="0"/>
                <a:cs typeface="Calibri Light"/>
              </a:rPr>
              <a:t>. SPAC tient compte des </a:t>
            </a:r>
            <a:r>
              <a:rPr lang="fr-CA" sz="1400" b="1" kern="0" dirty="0">
                <a:solidFill>
                  <a:srgbClr val="565656"/>
                </a:solidFill>
                <a:latin typeface="Bahnschrift Light" panose="020B0502040204020203" pitchFamily="34" charset="0"/>
                <a:ea typeface="Calibri Light" charset="0"/>
                <a:cs typeface="Calibri Light"/>
              </a:rPr>
              <a:t>clients</a:t>
            </a:r>
            <a:r>
              <a:rPr lang="fr-CA" sz="1400" kern="0" dirty="0">
                <a:solidFill>
                  <a:srgbClr val="565656"/>
                </a:solidFill>
                <a:latin typeface="Bahnschrift Light" panose="020B0502040204020203" pitchFamily="34" charset="0"/>
                <a:ea typeface="Calibri Light" charset="0"/>
                <a:cs typeface="Calibri Light"/>
              </a:rPr>
              <a:t> et des </a:t>
            </a:r>
            <a:r>
              <a:rPr lang="fr-CA" sz="1400" b="1" kern="0" dirty="0">
                <a:solidFill>
                  <a:srgbClr val="565656"/>
                </a:solidFill>
                <a:latin typeface="Bahnschrift Light" panose="020B0502040204020203" pitchFamily="34" charset="0"/>
                <a:ea typeface="Calibri Light" charset="0"/>
                <a:cs typeface="Calibri Light"/>
              </a:rPr>
              <a:t>données des clients </a:t>
            </a:r>
            <a:r>
              <a:rPr lang="fr-CA" sz="1400" kern="0" dirty="0">
                <a:solidFill>
                  <a:srgbClr val="565656"/>
                </a:solidFill>
                <a:latin typeface="Bahnschrift Light" panose="020B0502040204020203" pitchFamily="34" charset="0"/>
                <a:ea typeface="Calibri Light" charset="0"/>
                <a:cs typeface="Calibri Light"/>
              </a:rPr>
              <a:t>dans la </a:t>
            </a:r>
            <a:r>
              <a:rPr lang="fr-CA" sz="1400" b="1" kern="0" dirty="0">
                <a:solidFill>
                  <a:srgbClr val="565656"/>
                </a:solidFill>
                <a:latin typeface="Bahnschrift Light" panose="020B0502040204020203" pitchFamily="34" charset="0"/>
                <a:ea typeface="Calibri Light" charset="0"/>
                <a:cs typeface="Calibri Light"/>
              </a:rPr>
              <a:t>prise de décisions concernant les services</a:t>
            </a:r>
            <a:r>
              <a:rPr lang="fr-CA" sz="1400" kern="0" dirty="0">
                <a:solidFill>
                  <a:srgbClr val="565656"/>
                </a:solidFill>
                <a:latin typeface="Bahnschrift Light" panose="020B0502040204020203" pitchFamily="34" charset="0"/>
                <a:ea typeface="Calibri Light" charset="0"/>
                <a:cs typeface="Calibri Light"/>
              </a:rPr>
              <a:t>.</a:t>
            </a:r>
            <a:endParaRPr lang="fr-CA" sz="2000" dirty="0">
              <a:solidFill>
                <a:srgbClr val="565656"/>
              </a:solidFill>
              <a:latin typeface="Bahnschrift Light" panose="020B0502040204020203" pitchFamily="34" charset="0"/>
              <a:cs typeface="Calibri Light"/>
            </a:endParaRPr>
          </a:p>
        </p:txBody>
      </p:sp>
      <p:sp>
        <p:nvSpPr>
          <p:cNvPr id="10" name="Rechteck 37" descr="PresentationLoad.com">
            <a:extLst>
              <a:ext uri="{FF2B5EF4-FFF2-40B4-BE49-F238E27FC236}">
                <a16:creationId xmlns:a16="http://schemas.microsoft.com/office/drawing/2014/main" id="{D576538B-BFF7-DF4C-A3D5-35B2C38DDD8A}"/>
              </a:ext>
            </a:extLst>
          </p:cNvPr>
          <p:cNvSpPr/>
          <p:nvPr>
            <p:custDataLst>
              <p:tags r:id="rId9"/>
            </p:custDataLst>
          </p:nvPr>
        </p:nvSpPr>
        <p:spPr>
          <a:xfrm>
            <a:off x="509237" y="2654704"/>
            <a:ext cx="4026308" cy="360000"/>
          </a:xfrm>
          <a:prstGeom prst="rect">
            <a:avLst/>
          </a:prstGeom>
          <a:solidFill>
            <a:schemeClr val="tx1">
              <a:lumMod val="20000"/>
              <a:lumOff val="8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252000" rIns="36000" bIns="252000" rtlCol="0" anchor="ctr"/>
          <a:lstStyle/>
          <a:p>
            <a:pPr algn="ctr"/>
            <a:r>
              <a:rPr lang="fr-CA" sz="1600" dirty="0">
                <a:solidFill>
                  <a:schemeClr val="tx1">
                    <a:lumMod val="50000"/>
                  </a:schemeClr>
                </a:solidFill>
                <a:latin typeface="Bahnschrift" panose="020B0502040204020203" pitchFamily="34" charset="0"/>
              </a:rPr>
              <a:t>Aspiration de SPAC en matière de services</a:t>
            </a:r>
          </a:p>
        </p:txBody>
      </p:sp>
      <p:sp>
        <p:nvSpPr>
          <p:cNvPr id="11" name="TextBox 10">
            <a:extLst>
              <a:ext uri="{FF2B5EF4-FFF2-40B4-BE49-F238E27FC236}">
                <a16:creationId xmlns:a16="http://schemas.microsoft.com/office/drawing/2014/main" id="{40B9E233-2FBD-EF48-9CCF-2D3B6DC49A4D}"/>
              </a:ext>
            </a:extLst>
          </p:cNvPr>
          <p:cNvSpPr txBox="1"/>
          <p:nvPr>
            <p:custDataLst>
              <p:tags r:id="rId10"/>
            </p:custDataLst>
          </p:nvPr>
        </p:nvSpPr>
        <p:spPr>
          <a:xfrm>
            <a:off x="511684" y="4683165"/>
            <a:ext cx="4015227" cy="1715955"/>
          </a:xfrm>
          <a:prstGeom prst="rect">
            <a:avLst/>
          </a:prstGeom>
          <a:solidFill>
            <a:srgbClr val="FFFFFF"/>
          </a:solidFill>
          <a:ln w="6350">
            <a:solidFill>
              <a:srgbClr val="C2D940"/>
            </a:solidFill>
          </a:ln>
        </p:spPr>
        <p:txBody>
          <a:bodyPr wrap="square" tIns="108000" bIns="108000" rtlCol="0">
            <a:spAutoFit/>
          </a:bodyPr>
          <a:lstStyle>
            <a:defPPr>
              <a:defRPr lang="en-US"/>
            </a:defPPr>
            <a:lvl1pPr marL="177800" indent="-177800" defTabSz="1019798">
              <a:spcAft>
                <a:spcPts val="600"/>
              </a:spcAft>
              <a:buFont typeface="Wingdings" panose="05000000000000000000" pitchFamily="2" charset="2"/>
              <a:buChar char="§"/>
              <a:defRPr sz="1300" kern="0">
                <a:solidFill>
                  <a:srgbClr val="FFFFFF">
                    <a:lumMod val="50000"/>
                  </a:srgbClr>
                </a:solidFill>
                <a:latin typeface="Calibri Light" charset="0"/>
                <a:ea typeface="Calibri Light" charset="0"/>
                <a:cs typeface="Calibri Light" charset="0"/>
              </a:defRPr>
            </a:lvl1pPr>
          </a:lstStyle>
          <a:p>
            <a:pPr>
              <a:spcAft>
                <a:spcPts val="400"/>
              </a:spcAft>
            </a:pPr>
            <a:r>
              <a:rPr lang="fr-CA" sz="1400" dirty="0">
                <a:solidFill>
                  <a:srgbClr val="565656"/>
                </a:solidFill>
                <a:latin typeface="Bahnschrift Light" panose="020B0502040204020203" pitchFamily="34" charset="0"/>
              </a:rPr>
              <a:t>Achat de biens et de services</a:t>
            </a:r>
          </a:p>
          <a:p>
            <a:pPr>
              <a:spcAft>
                <a:spcPts val="400"/>
              </a:spcAft>
            </a:pPr>
            <a:r>
              <a:rPr lang="fr-CA" sz="1400" dirty="0">
                <a:solidFill>
                  <a:srgbClr val="565656"/>
                </a:solidFill>
                <a:latin typeface="Bahnschrift Light" panose="020B0502040204020203" pitchFamily="34" charset="0"/>
              </a:rPr>
              <a:t>Paiements et comptabilité</a:t>
            </a:r>
          </a:p>
          <a:p>
            <a:pPr>
              <a:spcAft>
                <a:spcPts val="400"/>
              </a:spcAft>
            </a:pPr>
            <a:r>
              <a:rPr lang="fr-CA" sz="1400" dirty="0">
                <a:solidFill>
                  <a:srgbClr val="565656"/>
                </a:solidFill>
                <a:latin typeface="Bahnschrift Light" panose="020B0502040204020203" pitchFamily="34" charset="0"/>
              </a:rPr>
              <a:t>Biens et infrastructure</a:t>
            </a:r>
          </a:p>
          <a:p>
            <a:pPr>
              <a:spcAft>
                <a:spcPts val="400"/>
              </a:spcAft>
            </a:pPr>
            <a:r>
              <a:rPr lang="fr-CA" sz="1400" dirty="0">
                <a:solidFill>
                  <a:srgbClr val="565656"/>
                </a:solidFill>
                <a:latin typeface="Bahnschrift Light" panose="020B0502040204020203" pitchFamily="34" charset="0"/>
              </a:rPr>
              <a:t>Soutien des programmes à l’échelle du gouvernement</a:t>
            </a:r>
          </a:p>
          <a:p>
            <a:pPr>
              <a:spcAft>
                <a:spcPts val="400"/>
              </a:spcAft>
            </a:pPr>
            <a:r>
              <a:rPr lang="fr-CA" sz="1400" dirty="0">
                <a:solidFill>
                  <a:srgbClr val="565656"/>
                </a:solidFill>
                <a:latin typeface="Bahnschrift Light" panose="020B0502040204020203" pitchFamily="34" charset="0"/>
              </a:rPr>
              <a:t>Ombudsman de l’approvisionnement</a:t>
            </a:r>
          </a:p>
        </p:txBody>
      </p:sp>
      <p:sp>
        <p:nvSpPr>
          <p:cNvPr id="12" name="Rechteck 37" descr="PresentationLoad.com">
            <a:extLst>
              <a:ext uri="{FF2B5EF4-FFF2-40B4-BE49-F238E27FC236}">
                <a16:creationId xmlns:a16="http://schemas.microsoft.com/office/drawing/2014/main" id="{58D091CA-3A36-264B-8087-8DB986C53431}"/>
              </a:ext>
            </a:extLst>
          </p:cNvPr>
          <p:cNvSpPr/>
          <p:nvPr>
            <p:custDataLst>
              <p:tags r:id="rId11"/>
            </p:custDataLst>
          </p:nvPr>
        </p:nvSpPr>
        <p:spPr>
          <a:xfrm>
            <a:off x="512909" y="4421948"/>
            <a:ext cx="4022636" cy="320988"/>
          </a:xfrm>
          <a:prstGeom prst="rect">
            <a:avLst/>
          </a:prstGeom>
          <a:solidFill>
            <a:schemeClr val="tx1">
              <a:lumMod val="20000"/>
              <a:lumOff val="8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tIns="252000" bIns="252000" rtlCol="0" anchor="ctr"/>
          <a:lstStyle/>
          <a:p>
            <a:pPr algn="ctr"/>
            <a:r>
              <a:rPr lang="fr-CA" sz="1600" dirty="0">
                <a:solidFill>
                  <a:schemeClr val="tx1">
                    <a:lumMod val="50000"/>
                  </a:schemeClr>
                </a:solidFill>
                <a:latin typeface="Bahnschrift" panose="020B0502040204020203" pitchFamily="34" charset="0"/>
              </a:rPr>
              <a:t>Responsabilités essentielles de SPAC</a:t>
            </a:r>
          </a:p>
        </p:txBody>
      </p:sp>
      <p:sp>
        <p:nvSpPr>
          <p:cNvPr id="13" name="TextBox 12">
            <a:extLst>
              <a:ext uri="{FF2B5EF4-FFF2-40B4-BE49-F238E27FC236}">
                <a16:creationId xmlns:a16="http://schemas.microsoft.com/office/drawing/2014/main" id="{E95E9ACE-BFD2-D448-BB91-4454C7E391D1}"/>
              </a:ext>
            </a:extLst>
          </p:cNvPr>
          <p:cNvSpPr txBox="1"/>
          <p:nvPr>
            <p:custDataLst>
              <p:tags r:id="rId12"/>
            </p:custDataLst>
          </p:nvPr>
        </p:nvSpPr>
        <p:spPr>
          <a:xfrm>
            <a:off x="510461" y="6876117"/>
            <a:ext cx="3997610" cy="2403323"/>
          </a:xfrm>
          <a:prstGeom prst="rect">
            <a:avLst/>
          </a:prstGeom>
          <a:solidFill>
            <a:srgbClr val="FFFFFF"/>
          </a:solidFill>
          <a:ln w="6350">
            <a:solidFill>
              <a:srgbClr val="C2D940"/>
            </a:solidFill>
          </a:ln>
        </p:spPr>
        <p:txBody>
          <a:bodyPr wrap="square" tIns="108000" bIns="108000" rtlCol="0">
            <a:spAutoFit/>
          </a:bodyPr>
          <a:lstStyle>
            <a:defPPr>
              <a:defRPr lang="en-US"/>
            </a:defPPr>
            <a:lvl1pPr marL="177800" indent="-177800" defTabSz="1019798">
              <a:spcAft>
                <a:spcPts val="600"/>
              </a:spcAft>
              <a:buFont typeface="Wingdings" panose="05000000000000000000" pitchFamily="2" charset="2"/>
              <a:buChar char="§"/>
              <a:defRPr sz="1300" kern="0">
                <a:solidFill>
                  <a:srgbClr val="FFFFFF">
                    <a:lumMod val="50000"/>
                  </a:srgbClr>
                </a:solidFill>
                <a:latin typeface="Calibri Light" charset="0"/>
                <a:ea typeface="Calibri Light" charset="0"/>
                <a:cs typeface="Calibri Light" charset="0"/>
              </a:defRPr>
            </a:lvl1pPr>
          </a:lstStyle>
          <a:p>
            <a:r>
              <a:rPr lang="fr-CA" sz="1400" dirty="0">
                <a:solidFill>
                  <a:srgbClr val="565656"/>
                </a:solidFill>
                <a:latin typeface="Bahnschrift Light" panose="020B0502040204020203" pitchFamily="34" charset="0"/>
              </a:rPr>
              <a:t>Gestion et surveillance</a:t>
            </a:r>
          </a:p>
          <a:p>
            <a:r>
              <a:rPr lang="fr-CA" sz="1400" dirty="0">
                <a:solidFill>
                  <a:srgbClr val="565656"/>
                </a:solidFill>
                <a:latin typeface="Bahnschrift Light" panose="020B0502040204020203" pitchFamily="34" charset="0"/>
              </a:rPr>
              <a:t>Communications</a:t>
            </a:r>
          </a:p>
          <a:p>
            <a:r>
              <a:rPr lang="fr-CA" sz="1400" dirty="0">
                <a:solidFill>
                  <a:srgbClr val="565656"/>
                </a:solidFill>
                <a:latin typeface="Bahnschrift Light" panose="020B0502040204020203" pitchFamily="34" charset="0"/>
              </a:rPr>
              <a:t>Gestion des ressources humaines</a:t>
            </a:r>
          </a:p>
          <a:p>
            <a:r>
              <a:rPr lang="fr-CA" sz="1400" dirty="0">
                <a:solidFill>
                  <a:srgbClr val="565656"/>
                </a:solidFill>
                <a:latin typeface="Bahnschrift Light" panose="020B0502040204020203" pitchFamily="34" charset="0"/>
              </a:rPr>
              <a:t>Services financiers et administratifs</a:t>
            </a:r>
          </a:p>
          <a:p>
            <a:r>
              <a:rPr lang="fr-CA" sz="1400" dirty="0">
                <a:solidFill>
                  <a:srgbClr val="565656"/>
                </a:solidFill>
                <a:latin typeface="Bahnschrift Light" panose="020B0502040204020203" pitchFamily="34" charset="0"/>
              </a:rPr>
              <a:t>Services juridiques</a:t>
            </a:r>
          </a:p>
          <a:p>
            <a:r>
              <a:rPr lang="fr-CA" sz="1400" dirty="0">
                <a:solidFill>
                  <a:srgbClr val="565656"/>
                </a:solidFill>
                <a:latin typeface="Bahnschrift Light" panose="020B0502040204020203" pitchFamily="34" charset="0"/>
              </a:rPr>
              <a:t>Services numériques</a:t>
            </a:r>
          </a:p>
          <a:p>
            <a:r>
              <a:rPr lang="fr-CA" sz="1400" i="1" dirty="0">
                <a:solidFill>
                  <a:srgbClr val="565656"/>
                </a:solidFill>
                <a:latin typeface="Bahnschrift Light" panose="020B0502040204020203" pitchFamily="34" charset="0"/>
              </a:rPr>
              <a:t>Bureau de gestion des services du Ministère (BGSM) – proposé</a:t>
            </a:r>
          </a:p>
        </p:txBody>
      </p:sp>
      <p:sp>
        <p:nvSpPr>
          <p:cNvPr id="14" name="Rechteck 37" descr="PresentationLoad.com">
            <a:extLst>
              <a:ext uri="{FF2B5EF4-FFF2-40B4-BE49-F238E27FC236}">
                <a16:creationId xmlns:a16="http://schemas.microsoft.com/office/drawing/2014/main" id="{5042F495-2D53-9648-A589-11E9EE66993D}"/>
              </a:ext>
            </a:extLst>
          </p:cNvPr>
          <p:cNvSpPr/>
          <p:nvPr>
            <p:custDataLst>
              <p:tags r:id="rId13"/>
            </p:custDataLst>
          </p:nvPr>
        </p:nvSpPr>
        <p:spPr>
          <a:xfrm>
            <a:off x="511685" y="6543176"/>
            <a:ext cx="4015226" cy="360000"/>
          </a:xfrm>
          <a:prstGeom prst="rect">
            <a:avLst/>
          </a:prstGeom>
          <a:solidFill>
            <a:schemeClr val="tx1">
              <a:lumMod val="20000"/>
              <a:lumOff val="8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tIns="252000" bIns="252000" rtlCol="0" anchor="ctr"/>
          <a:lstStyle/>
          <a:p>
            <a:pPr algn="ctr"/>
            <a:r>
              <a:rPr lang="fr-CA" sz="1600" dirty="0">
                <a:solidFill>
                  <a:schemeClr val="tx1">
                    <a:lumMod val="50000"/>
                  </a:schemeClr>
                </a:solidFill>
                <a:latin typeface="Bahnschrift" panose="020B0502040204020203" pitchFamily="34" charset="0"/>
              </a:rPr>
              <a:t>Services de facilitateurs de SPAC</a:t>
            </a:r>
          </a:p>
        </p:txBody>
      </p:sp>
      <p:sp>
        <p:nvSpPr>
          <p:cNvPr id="15" name="TextBox 14">
            <a:extLst>
              <a:ext uri="{FF2B5EF4-FFF2-40B4-BE49-F238E27FC236}">
                <a16:creationId xmlns:a16="http://schemas.microsoft.com/office/drawing/2014/main" id="{51EC7869-9B84-A044-A730-757DE0671BF0}"/>
              </a:ext>
            </a:extLst>
          </p:cNvPr>
          <p:cNvSpPr txBox="1"/>
          <p:nvPr>
            <p:custDataLst>
              <p:tags r:id="rId14"/>
            </p:custDataLst>
          </p:nvPr>
        </p:nvSpPr>
        <p:spPr>
          <a:xfrm>
            <a:off x="13489272" y="1188284"/>
            <a:ext cx="4020480" cy="4922405"/>
          </a:xfrm>
          <a:prstGeom prst="rect">
            <a:avLst/>
          </a:prstGeom>
          <a:solidFill>
            <a:srgbClr val="FFFFFF"/>
          </a:solidFill>
          <a:ln w="6350">
            <a:solidFill>
              <a:srgbClr val="C2D940"/>
            </a:solidFill>
          </a:ln>
        </p:spPr>
        <p:txBody>
          <a:bodyPr wrap="square" tIns="144000" bIns="108000" rtlCol="0" anchor="t">
            <a:spAutoFit/>
          </a:bodyPr>
          <a:lstStyle>
            <a:defPPr>
              <a:defRPr lang="en-US"/>
            </a:defPPr>
            <a:lvl1pPr marL="177800" indent="-177800" defTabSz="1019798">
              <a:spcAft>
                <a:spcPts val="600"/>
              </a:spcAft>
              <a:buFont typeface="Wingdings" panose="05000000000000000000" pitchFamily="2" charset="2"/>
              <a:buChar char="§"/>
              <a:defRPr sz="1300" kern="0">
                <a:solidFill>
                  <a:srgbClr val="FFFFFF">
                    <a:lumMod val="50000"/>
                  </a:srgbClr>
                </a:solidFill>
                <a:latin typeface="Calibri Light" charset="0"/>
                <a:ea typeface="Calibri Light" charset="0"/>
                <a:cs typeface="Calibri Light" charset="0"/>
              </a:defRPr>
            </a:lvl1pPr>
          </a:lstStyle>
          <a:p>
            <a:pPr>
              <a:lnSpc>
                <a:spcPts val="2000"/>
              </a:lnSpc>
            </a:pPr>
            <a:r>
              <a:rPr lang="fr-CA" sz="1400" dirty="0">
                <a:solidFill>
                  <a:srgbClr val="565656"/>
                </a:solidFill>
                <a:latin typeface="Bahnschrift Light" panose="020B0502040204020203" pitchFamily="34" charset="0"/>
                <a:cs typeface="Calibri Light"/>
              </a:rPr>
              <a:t>SPAC conçoit des services </a:t>
            </a:r>
            <a:r>
              <a:rPr lang="fr-CA" sz="1400" b="1" dirty="0">
                <a:solidFill>
                  <a:srgbClr val="565656"/>
                </a:solidFill>
                <a:latin typeface="Bahnschrift Light" panose="020B0502040204020203" pitchFamily="34" charset="0"/>
                <a:cs typeface="Calibri Light"/>
              </a:rPr>
              <a:t>accessibles</a:t>
            </a:r>
            <a:r>
              <a:rPr lang="fr-CA" sz="1400" dirty="0">
                <a:solidFill>
                  <a:srgbClr val="565656"/>
                </a:solidFill>
                <a:latin typeface="Bahnschrift Light" panose="020B0502040204020203" pitchFamily="34" charset="0"/>
                <a:cs typeface="Calibri Light"/>
              </a:rPr>
              <a:t> et </a:t>
            </a:r>
            <a:r>
              <a:rPr lang="fr-CA" sz="1400" b="1" dirty="0">
                <a:solidFill>
                  <a:srgbClr val="565656"/>
                </a:solidFill>
                <a:latin typeface="Bahnschrift Light" panose="020B0502040204020203" pitchFamily="34" charset="0"/>
                <a:cs typeface="Calibri Light"/>
              </a:rPr>
              <a:t>transparents</a:t>
            </a:r>
            <a:r>
              <a:rPr lang="fr-CA" sz="1400" dirty="0">
                <a:solidFill>
                  <a:srgbClr val="565656"/>
                </a:solidFill>
                <a:latin typeface="Bahnschrift Light" panose="020B0502040204020203" pitchFamily="34" charset="0"/>
                <a:cs typeface="Calibri Light"/>
              </a:rPr>
              <a:t> en fonction des </a:t>
            </a:r>
            <a:r>
              <a:rPr lang="fr-CA" sz="1400" b="1" dirty="0">
                <a:solidFill>
                  <a:srgbClr val="565656"/>
                </a:solidFill>
                <a:latin typeface="Bahnschrift Light" panose="020B0502040204020203" pitchFamily="34" charset="0"/>
                <a:cs typeface="Calibri Light"/>
              </a:rPr>
              <a:t>clients.</a:t>
            </a:r>
            <a:endParaRPr lang="fr-CA" sz="1400" b="1" dirty="0">
              <a:solidFill>
                <a:srgbClr val="565656"/>
              </a:solidFill>
              <a:latin typeface="Bahnschrift Light" panose="020B0502040204020203" pitchFamily="34" charset="0"/>
            </a:endParaRPr>
          </a:p>
          <a:p>
            <a:pPr>
              <a:lnSpc>
                <a:spcPts val="2000"/>
              </a:lnSpc>
            </a:pPr>
            <a:r>
              <a:rPr lang="fr-CA" sz="1400" dirty="0">
                <a:solidFill>
                  <a:srgbClr val="565656"/>
                </a:solidFill>
                <a:latin typeface="Bahnschrift Light" panose="020B0502040204020203" pitchFamily="34" charset="0"/>
                <a:cs typeface="Calibri Light"/>
              </a:rPr>
              <a:t>SPAC investit dans le </a:t>
            </a:r>
            <a:r>
              <a:rPr lang="fr-CA" sz="1400" b="1" dirty="0">
                <a:solidFill>
                  <a:srgbClr val="565656"/>
                </a:solidFill>
                <a:latin typeface="Bahnschrift Light" panose="020B0502040204020203" pitchFamily="34" charset="0"/>
                <a:cs typeface="Calibri Light"/>
              </a:rPr>
              <a:t>service en tant que profession </a:t>
            </a:r>
            <a:r>
              <a:rPr lang="fr-CA" sz="1400" dirty="0">
                <a:solidFill>
                  <a:srgbClr val="565656"/>
                </a:solidFill>
                <a:latin typeface="Bahnschrift Light" panose="020B0502040204020203" pitchFamily="34" charset="0"/>
                <a:cs typeface="Calibri Light"/>
              </a:rPr>
              <a:t>en prenant un engagement à l’égard de l’</a:t>
            </a:r>
            <a:r>
              <a:rPr lang="fr-CA" sz="1400" b="1" dirty="0">
                <a:solidFill>
                  <a:srgbClr val="565656"/>
                </a:solidFill>
                <a:latin typeface="Bahnschrift Light" panose="020B0502040204020203" pitchFamily="34" charset="0"/>
                <a:cs typeface="Calibri Light"/>
              </a:rPr>
              <a:t>excellence</a:t>
            </a:r>
            <a:r>
              <a:rPr lang="fr-CA" sz="1400" dirty="0">
                <a:solidFill>
                  <a:srgbClr val="565656"/>
                </a:solidFill>
                <a:latin typeface="Bahnschrift Light" panose="020B0502040204020203" pitchFamily="34" charset="0"/>
                <a:cs typeface="Calibri Light"/>
              </a:rPr>
              <a:t> de la prestation des services et de la compétence en service à la clientèle.</a:t>
            </a:r>
          </a:p>
          <a:p>
            <a:pPr>
              <a:lnSpc>
                <a:spcPts val="2000"/>
              </a:lnSpc>
            </a:pPr>
            <a:r>
              <a:rPr lang="fr-CA" sz="1400" dirty="0">
                <a:solidFill>
                  <a:srgbClr val="565656"/>
                </a:solidFill>
                <a:latin typeface="Bahnschrift Light" panose="020B0502040204020203" pitchFamily="34" charset="0"/>
                <a:cs typeface="Calibri Light"/>
              </a:rPr>
              <a:t>Les services sont </a:t>
            </a:r>
            <a:r>
              <a:rPr lang="fr-CA" sz="1400" b="1" dirty="0">
                <a:solidFill>
                  <a:srgbClr val="565656"/>
                </a:solidFill>
                <a:latin typeface="Bahnschrift Light" panose="020B0502040204020203" pitchFamily="34" charset="0"/>
                <a:cs typeface="Calibri Light"/>
              </a:rPr>
              <a:t>normalisés</a:t>
            </a:r>
            <a:r>
              <a:rPr lang="fr-CA" sz="1400" dirty="0">
                <a:solidFill>
                  <a:srgbClr val="565656"/>
                </a:solidFill>
                <a:latin typeface="Bahnschrift Light" panose="020B0502040204020203" pitchFamily="34" charset="0"/>
                <a:cs typeface="Calibri Light"/>
              </a:rPr>
              <a:t> et </a:t>
            </a:r>
            <a:r>
              <a:rPr lang="fr-CA" sz="1400" b="1" dirty="0">
                <a:solidFill>
                  <a:srgbClr val="565656"/>
                </a:solidFill>
                <a:latin typeface="Bahnschrift Light" panose="020B0502040204020203" pitchFamily="34" charset="0"/>
                <a:cs typeface="Calibri Light"/>
              </a:rPr>
              <a:t>intégrés</a:t>
            </a:r>
            <a:r>
              <a:rPr lang="fr-CA" sz="1400" dirty="0">
                <a:solidFill>
                  <a:srgbClr val="565656"/>
                </a:solidFill>
                <a:latin typeface="Bahnschrift Light" panose="020B0502040204020203" pitchFamily="34" charset="0"/>
                <a:cs typeface="Calibri Light"/>
              </a:rPr>
              <a:t> numériquement pour la gestion du rendement et l’établissement de rapports à cet égard.</a:t>
            </a:r>
          </a:p>
          <a:p>
            <a:pPr>
              <a:lnSpc>
                <a:spcPts val="2000"/>
              </a:lnSpc>
            </a:pPr>
            <a:r>
              <a:rPr lang="fr-CA" sz="1400" dirty="0">
                <a:solidFill>
                  <a:srgbClr val="565656"/>
                </a:solidFill>
                <a:latin typeface="Bahnschrift Light" panose="020B0502040204020203" pitchFamily="34" charset="0"/>
                <a:cs typeface="Calibri Light"/>
              </a:rPr>
              <a:t>La prise de décisions </a:t>
            </a:r>
            <a:r>
              <a:rPr lang="fr-CA" sz="1400" b="1" dirty="0">
                <a:solidFill>
                  <a:srgbClr val="565656"/>
                </a:solidFill>
                <a:latin typeface="Bahnschrift Light" panose="020B0502040204020203" pitchFamily="34" charset="0"/>
                <a:cs typeface="Calibri Light"/>
              </a:rPr>
              <a:t>intégrée</a:t>
            </a:r>
            <a:r>
              <a:rPr lang="fr-CA" sz="1400" dirty="0">
                <a:solidFill>
                  <a:srgbClr val="565656"/>
                </a:solidFill>
                <a:latin typeface="Bahnschrift Light" panose="020B0502040204020203" pitchFamily="34" charset="0"/>
                <a:cs typeface="Calibri Light"/>
              </a:rPr>
              <a:t> et les données intégrées appuient la </a:t>
            </a:r>
            <a:r>
              <a:rPr lang="fr-CA" sz="1400" b="1" dirty="0">
                <a:solidFill>
                  <a:srgbClr val="565656"/>
                </a:solidFill>
                <a:latin typeface="Bahnschrift Light" panose="020B0502040204020203" pitchFamily="34" charset="0"/>
                <a:cs typeface="Calibri Light"/>
              </a:rPr>
              <a:t>gouvernance</a:t>
            </a:r>
            <a:r>
              <a:rPr lang="fr-CA" sz="1400" dirty="0">
                <a:solidFill>
                  <a:srgbClr val="565656"/>
                </a:solidFill>
                <a:latin typeface="Bahnschrift Light" panose="020B0502040204020203" pitchFamily="34" charset="0"/>
                <a:cs typeface="Calibri Light"/>
              </a:rPr>
              <a:t>, la </a:t>
            </a:r>
            <a:r>
              <a:rPr lang="fr-CA" sz="1400" b="1" dirty="0">
                <a:solidFill>
                  <a:srgbClr val="565656"/>
                </a:solidFill>
                <a:latin typeface="Bahnschrift Light" panose="020B0502040204020203" pitchFamily="34" charset="0"/>
                <a:cs typeface="Calibri Light"/>
              </a:rPr>
              <a:t>planification</a:t>
            </a:r>
            <a:r>
              <a:rPr lang="fr-CA" sz="1400" dirty="0">
                <a:solidFill>
                  <a:srgbClr val="565656"/>
                </a:solidFill>
                <a:latin typeface="Bahnschrift Light" panose="020B0502040204020203" pitchFamily="34" charset="0"/>
                <a:cs typeface="Calibri Light"/>
              </a:rPr>
              <a:t> et l’établissement de </a:t>
            </a:r>
            <a:r>
              <a:rPr lang="fr-CA" sz="1400" b="1" dirty="0">
                <a:solidFill>
                  <a:srgbClr val="565656"/>
                </a:solidFill>
                <a:latin typeface="Bahnschrift Light" panose="020B0502040204020203" pitchFamily="34" charset="0"/>
                <a:cs typeface="Calibri Light"/>
              </a:rPr>
              <a:t>rapports.</a:t>
            </a:r>
          </a:p>
          <a:p>
            <a:pPr>
              <a:lnSpc>
                <a:spcPts val="2000"/>
              </a:lnSpc>
            </a:pPr>
            <a:r>
              <a:rPr lang="fr-CA" sz="1400" dirty="0">
                <a:solidFill>
                  <a:srgbClr val="565656"/>
                </a:solidFill>
                <a:latin typeface="Bahnschrift Light" panose="020B0502040204020203" pitchFamily="34" charset="0"/>
                <a:cs typeface="Calibri Light"/>
              </a:rPr>
              <a:t>Les clients bénéficient de notre investissement dans l’</a:t>
            </a:r>
            <a:r>
              <a:rPr lang="fr-CA" sz="1400" b="1" dirty="0">
                <a:solidFill>
                  <a:srgbClr val="565656"/>
                </a:solidFill>
                <a:latin typeface="Bahnschrift Light" panose="020B0502040204020203" pitchFamily="34" charset="0"/>
                <a:cs typeface="Calibri Light"/>
              </a:rPr>
              <a:t>amélioration continue</a:t>
            </a:r>
            <a:r>
              <a:rPr lang="fr-CA" sz="1400" dirty="0">
                <a:solidFill>
                  <a:srgbClr val="565656"/>
                </a:solidFill>
                <a:latin typeface="Bahnschrift Light" panose="020B0502040204020203" pitchFamily="34" charset="0"/>
                <a:cs typeface="Calibri Light"/>
              </a:rPr>
              <a:t> de nos services et de notre prestation de services.</a:t>
            </a:r>
          </a:p>
        </p:txBody>
      </p:sp>
      <p:sp>
        <p:nvSpPr>
          <p:cNvPr id="16" name="Rechteck 37" descr="PresentationLoad.com">
            <a:extLst>
              <a:ext uri="{FF2B5EF4-FFF2-40B4-BE49-F238E27FC236}">
                <a16:creationId xmlns:a16="http://schemas.microsoft.com/office/drawing/2014/main" id="{D5781B7F-7B53-9943-9B32-C3EA6D79171D}"/>
              </a:ext>
            </a:extLst>
          </p:cNvPr>
          <p:cNvSpPr/>
          <p:nvPr>
            <p:custDataLst>
              <p:tags r:id="rId15"/>
            </p:custDataLst>
          </p:nvPr>
        </p:nvSpPr>
        <p:spPr>
          <a:xfrm>
            <a:off x="13477304" y="852736"/>
            <a:ext cx="4032448" cy="359998"/>
          </a:xfrm>
          <a:prstGeom prst="rect">
            <a:avLst/>
          </a:prstGeom>
          <a:solidFill>
            <a:schemeClr val="tx1">
              <a:lumMod val="20000"/>
              <a:lumOff val="8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tIns="252000" bIns="252000" rtlCol="0" anchor="ctr"/>
          <a:lstStyle/>
          <a:p>
            <a:pPr algn="ctr"/>
            <a:r>
              <a:rPr lang="fr-CA" sz="1600" dirty="0">
                <a:solidFill>
                  <a:schemeClr val="tx1">
                    <a:lumMod val="50000"/>
                  </a:schemeClr>
                </a:solidFill>
                <a:latin typeface="Bahnschrift" panose="020B0502040204020203" pitchFamily="34" charset="0"/>
              </a:rPr>
              <a:t>Principes de SPAC en matière de services</a:t>
            </a:r>
          </a:p>
        </p:txBody>
      </p:sp>
      <p:grpSp>
        <p:nvGrpSpPr>
          <p:cNvPr id="17" name="Group 16"/>
          <p:cNvGrpSpPr/>
          <p:nvPr>
            <p:custDataLst>
              <p:tags r:id="rId16"/>
            </p:custDataLst>
          </p:nvPr>
        </p:nvGrpSpPr>
        <p:grpSpPr>
          <a:xfrm>
            <a:off x="13489273" y="6482532"/>
            <a:ext cx="4020480" cy="2688627"/>
            <a:chOff x="13801159" y="6845779"/>
            <a:chExt cx="3852609" cy="2688627"/>
          </a:xfrm>
        </p:grpSpPr>
        <p:sp>
          <p:nvSpPr>
            <p:cNvPr id="18" name="TextBox 17">
              <a:extLst>
                <a:ext uri="{FF2B5EF4-FFF2-40B4-BE49-F238E27FC236}">
                  <a16:creationId xmlns:a16="http://schemas.microsoft.com/office/drawing/2014/main" id="{0F625F2F-60D2-464F-B4AD-3BF12BC7CD8F}"/>
                </a:ext>
              </a:extLst>
            </p:cNvPr>
            <p:cNvSpPr txBox="1"/>
            <p:nvPr/>
          </p:nvSpPr>
          <p:spPr>
            <a:xfrm>
              <a:off x="13801159" y="7125509"/>
              <a:ext cx="3852609" cy="2408897"/>
            </a:xfrm>
            <a:prstGeom prst="rect">
              <a:avLst/>
            </a:prstGeom>
            <a:solidFill>
              <a:srgbClr val="FFFFFF"/>
            </a:solidFill>
            <a:ln w="6350">
              <a:solidFill>
                <a:srgbClr val="C2D940"/>
              </a:solidFill>
            </a:ln>
          </p:spPr>
          <p:txBody>
            <a:bodyPr wrap="square" tIns="144000" bIns="108000" rtlCol="0" anchor="t">
              <a:spAutoFit/>
            </a:bodyPr>
            <a:lstStyle>
              <a:defPPr>
                <a:defRPr lang="en-US"/>
              </a:defPPr>
              <a:lvl1pPr marL="177800" indent="-177800" defTabSz="1019798">
                <a:spcAft>
                  <a:spcPts val="600"/>
                </a:spcAft>
                <a:buFont typeface="Wingdings" panose="05000000000000000000" pitchFamily="2" charset="2"/>
                <a:buChar char="§"/>
                <a:defRPr sz="1300" kern="0">
                  <a:solidFill>
                    <a:srgbClr val="FFFFFF">
                      <a:lumMod val="50000"/>
                    </a:srgbClr>
                  </a:solidFill>
                  <a:latin typeface="Calibri Light" charset="0"/>
                  <a:ea typeface="Calibri Light" charset="0"/>
                  <a:cs typeface="Calibri Light" charset="0"/>
                </a:defRPr>
              </a:lvl1pPr>
            </a:lstStyle>
            <a:p>
              <a:pPr marL="0" indent="0">
                <a:spcAft>
                  <a:spcPts val="0"/>
                </a:spcAft>
                <a:buNone/>
              </a:pPr>
              <a:r>
                <a:rPr lang="fr-CA" sz="1400" dirty="0">
                  <a:solidFill>
                    <a:srgbClr val="565656"/>
                  </a:solidFill>
                  <a:latin typeface="Bahnschrift Light" panose="020B0502040204020203" pitchFamily="34" charset="0"/>
                  <a:cs typeface="Calibri Light"/>
                </a:rPr>
                <a:t>SPAC est une organisation mature sur le plan des services, parce que : </a:t>
              </a:r>
            </a:p>
            <a:p>
              <a:pPr marL="285750" lvl="1" indent="-285750">
                <a:spcAft>
                  <a:spcPts val="0"/>
                </a:spcAft>
                <a:buFont typeface="Arial" panose="020B0604020202020204" pitchFamily="34" charset="0"/>
                <a:buChar char="•"/>
              </a:pPr>
              <a:r>
                <a:rPr lang="fr-CA" sz="1400" b="1" kern="0" dirty="0">
                  <a:solidFill>
                    <a:srgbClr val="565656"/>
                  </a:solidFill>
                  <a:latin typeface="Bahnschrift Light" panose="020B0502040204020203" pitchFamily="34" charset="0"/>
                  <a:ea typeface="Calibri Light" charset="0"/>
                  <a:cs typeface="Calibri Light"/>
                </a:rPr>
                <a:t>Les clients</a:t>
              </a:r>
              <a:r>
                <a:rPr lang="fr-CA" sz="1400" kern="0" dirty="0">
                  <a:solidFill>
                    <a:srgbClr val="565656"/>
                  </a:solidFill>
                  <a:latin typeface="Bahnschrift Light" panose="020B0502040204020203" pitchFamily="34" charset="0"/>
                  <a:ea typeface="Calibri Light" charset="0"/>
                  <a:cs typeface="Calibri Light"/>
                </a:rPr>
                <a:t> influencent l’expérience de service.</a:t>
              </a:r>
            </a:p>
            <a:p>
              <a:pPr marL="285750" lvl="1" indent="-285750">
                <a:spcAft>
                  <a:spcPts val="0"/>
                </a:spcAft>
                <a:buFont typeface="Arial" panose="020B0604020202020204" pitchFamily="34" charset="0"/>
                <a:buChar char="•"/>
              </a:pPr>
              <a:r>
                <a:rPr lang="fr-CA" sz="1400" b="1" kern="0" dirty="0">
                  <a:solidFill>
                    <a:srgbClr val="565656"/>
                  </a:solidFill>
                  <a:latin typeface="Bahnschrift Light" panose="020B0502040204020203" pitchFamily="34" charset="0"/>
                  <a:ea typeface="Calibri Light" charset="0"/>
                  <a:cs typeface="Calibri Light"/>
                </a:rPr>
                <a:t>Les données</a:t>
              </a:r>
              <a:r>
                <a:rPr lang="fr-CA" sz="1400" kern="0" dirty="0">
                  <a:solidFill>
                    <a:srgbClr val="565656"/>
                  </a:solidFill>
                  <a:latin typeface="Bahnschrift Light" panose="020B0502040204020203" pitchFamily="34" charset="0"/>
                  <a:ea typeface="Calibri Light" charset="0"/>
                  <a:cs typeface="Calibri Light"/>
                </a:rPr>
                <a:t> sont exploitées pour les résultats et les processus d’amélioration continue.</a:t>
              </a:r>
            </a:p>
            <a:p>
              <a:pPr marL="285750" lvl="1" indent="-285750">
                <a:spcAft>
                  <a:spcPts val="0"/>
                </a:spcAft>
                <a:buFont typeface="Arial" panose="020B0604020202020204" pitchFamily="34" charset="0"/>
                <a:buChar char="•"/>
              </a:pPr>
              <a:r>
                <a:rPr lang="fr-CA" sz="1400" b="1" kern="0" dirty="0">
                  <a:solidFill>
                    <a:srgbClr val="565656"/>
                  </a:solidFill>
                  <a:latin typeface="Bahnschrift Light" panose="020B0502040204020203" pitchFamily="34" charset="0"/>
                  <a:ea typeface="Calibri Light" charset="0"/>
                  <a:cs typeface="Calibri Light"/>
                </a:rPr>
                <a:t>Les outils, processus, mesures et rapports intégrés </a:t>
              </a:r>
              <a:r>
                <a:rPr lang="fr-CA" sz="1400" kern="0" dirty="0">
                  <a:solidFill>
                    <a:srgbClr val="565656"/>
                  </a:solidFill>
                  <a:latin typeface="Bahnschrift Light" panose="020B0502040204020203" pitchFamily="34" charset="0"/>
                  <a:ea typeface="Calibri Light" charset="0"/>
                  <a:cs typeface="Calibri Light"/>
                </a:rPr>
                <a:t>appuient </a:t>
              </a:r>
              <a:r>
                <a:rPr lang="fr-CA" sz="1400" dirty="0">
                  <a:solidFill>
                    <a:srgbClr val="565656"/>
                  </a:solidFill>
                  <a:latin typeface="Bahnschrift Light" panose="020B0502040204020203" pitchFamily="34" charset="0"/>
                  <a:cs typeface="Calibri Light"/>
                </a:rPr>
                <a:t>les relations avec les clients et les fonctions de services.</a:t>
              </a:r>
              <a:endParaRPr lang="fr-CA" sz="1400" kern="0" dirty="0">
                <a:solidFill>
                  <a:srgbClr val="565656"/>
                </a:solidFill>
                <a:latin typeface="Bahnschrift Light" panose="020B0502040204020203" pitchFamily="34" charset="0"/>
                <a:ea typeface="Calibri Light" charset="0"/>
                <a:cs typeface="Calibri Light"/>
              </a:endParaRPr>
            </a:p>
          </p:txBody>
        </p:sp>
        <p:sp>
          <p:nvSpPr>
            <p:cNvPr id="19" name="Rechteck 37" descr="PresentationLoad.com">
              <a:extLst>
                <a:ext uri="{FF2B5EF4-FFF2-40B4-BE49-F238E27FC236}">
                  <a16:creationId xmlns:a16="http://schemas.microsoft.com/office/drawing/2014/main" id="{05FC3E33-F962-C54F-929A-AAB248469D0D}"/>
                </a:ext>
              </a:extLst>
            </p:cNvPr>
            <p:cNvSpPr/>
            <p:nvPr>
              <p:custDataLst>
                <p:tags r:id="rId35"/>
              </p:custDataLst>
            </p:nvPr>
          </p:nvSpPr>
          <p:spPr>
            <a:xfrm>
              <a:off x="13805009" y="6845779"/>
              <a:ext cx="3848759" cy="364177"/>
            </a:xfrm>
            <a:prstGeom prst="rect">
              <a:avLst/>
            </a:prstGeom>
            <a:solidFill>
              <a:schemeClr val="tx1">
                <a:lumMod val="20000"/>
                <a:lumOff val="8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r>
                <a:rPr lang="fr-CA" sz="1600" dirty="0">
                  <a:solidFill>
                    <a:schemeClr val="tx1">
                      <a:lumMod val="50000"/>
                    </a:schemeClr>
                  </a:solidFill>
                  <a:latin typeface="Bahnschrift" panose="020B0502040204020203" pitchFamily="34" charset="0"/>
                </a:rPr>
                <a:t>Résultats escomptés</a:t>
              </a:r>
            </a:p>
          </p:txBody>
        </p:sp>
      </p:grpSp>
      <p:graphicFrame>
        <p:nvGraphicFramePr>
          <p:cNvPr id="20" name="Content Placeholder 3">
            <a:extLst>
              <a:ext uri="{FF2B5EF4-FFF2-40B4-BE49-F238E27FC236}">
                <a16:creationId xmlns:a16="http://schemas.microsoft.com/office/drawing/2014/main" id="{F8163776-3AEC-5A47-8022-0BEA82A2E1D2}"/>
              </a:ext>
            </a:extLst>
          </p:cNvPr>
          <p:cNvGraphicFramePr>
            <a:graphicFrameLocks/>
          </p:cNvGraphicFramePr>
          <p:nvPr>
            <p:custDataLst>
              <p:tags r:id="rId17"/>
            </p:custDataLst>
            <p:extLst>
              <p:ext uri="{D42A27DB-BD31-4B8C-83A1-F6EECF244321}">
                <p14:modId xmlns:p14="http://schemas.microsoft.com/office/powerpoint/2010/main" val="3631201916"/>
              </p:ext>
            </p:extLst>
          </p:nvPr>
        </p:nvGraphicFramePr>
        <p:xfrm>
          <a:off x="4756337" y="1449052"/>
          <a:ext cx="8288496" cy="4572000"/>
        </p:xfrm>
        <a:graphic>
          <a:graphicData uri="http://schemas.openxmlformats.org/drawingml/2006/diagram">
            <dgm:relIds xmlns:dgm="http://schemas.openxmlformats.org/drawingml/2006/diagram" xmlns:r="http://schemas.openxmlformats.org/officeDocument/2006/relationships" r:dm="rId38" r:lo="rId39" r:qs="rId40" r:cs="rId41"/>
          </a:graphicData>
        </a:graphic>
      </p:graphicFrame>
      <p:sp>
        <p:nvSpPr>
          <p:cNvPr id="21" name="Oval 20">
            <a:extLst>
              <a:ext uri="{FF2B5EF4-FFF2-40B4-BE49-F238E27FC236}">
                <a16:creationId xmlns:a16="http://schemas.microsoft.com/office/drawing/2014/main" id="{E6801F9F-63F4-EB47-89C5-FC4F2EDC3906}"/>
              </a:ext>
            </a:extLst>
          </p:cNvPr>
          <p:cNvSpPr>
            <a:spLocks noChangeAspect="1"/>
          </p:cNvSpPr>
          <p:nvPr>
            <p:custDataLst>
              <p:tags r:id="rId18"/>
            </p:custDataLst>
          </p:nvPr>
        </p:nvSpPr>
        <p:spPr>
          <a:xfrm>
            <a:off x="8274009" y="3290591"/>
            <a:ext cx="1188720" cy="1188720"/>
          </a:xfrm>
          <a:prstGeom prst="ellipse">
            <a:avLst/>
          </a:prstGeom>
          <a:solidFill>
            <a:srgbClr val="245189"/>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lIns="36000" rIns="3600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CA" sz="1800" b="0" i="0" u="none" strike="noStrike" kern="0" cap="none" spc="0" normalizeH="0" baseline="0" dirty="0">
                <a:ln>
                  <a:noFill/>
                </a:ln>
                <a:solidFill>
                  <a:srgbClr val="FFFFFF"/>
                </a:solidFill>
                <a:effectLst/>
                <a:uLnTx/>
                <a:uFillTx/>
                <a:latin typeface="Calibri"/>
                <a:ea typeface="+mn-ea"/>
                <a:cs typeface="+mn-cs"/>
              </a:rPr>
              <a:t>CLIENTS de SPAC</a:t>
            </a:r>
          </a:p>
        </p:txBody>
      </p:sp>
      <p:sp>
        <p:nvSpPr>
          <p:cNvPr id="22" name="TextBox 21">
            <a:extLst>
              <a:ext uri="{FF2B5EF4-FFF2-40B4-BE49-F238E27FC236}">
                <a16:creationId xmlns:a16="http://schemas.microsoft.com/office/drawing/2014/main" id="{E5F01E96-19E8-3D43-B97D-4F3F20FDDDC0}"/>
              </a:ext>
            </a:extLst>
          </p:cNvPr>
          <p:cNvSpPr txBox="1"/>
          <p:nvPr>
            <p:custDataLst>
              <p:tags r:id="rId19"/>
            </p:custDataLst>
          </p:nvPr>
        </p:nvSpPr>
        <p:spPr>
          <a:xfrm>
            <a:off x="9115762" y="2529394"/>
            <a:ext cx="1451109" cy="646331"/>
          </a:xfrm>
          <a:prstGeom prst="rect">
            <a:avLst/>
          </a:prstGeom>
          <a:noFill/>
        </p:spPr>
        <p:txBody>
          <a:bodyPr wrap="square" rtlCol="0">
            <a:spAutoFit/>
          </a:bodyPr>
          <a:lstStyle/>
          <a:p>
            <a:pPr algn="l"/>
            <a:r>
              <a:rPr lang="fr-CA" sz="1800" b="1" i="0" dirty="0">
                <a:solidFill>
                  <a:schemeClr val="tx2">
                    <a:lumMod val="50000"/>
                  </a:schemeClr>
                </a:solidFill>
                <a:latin typeface="Calibri" panose="020F0502020204030204" pitchFamily="34" charset="0"/>
                <a:cs typeface="Calibri" panose="020F0502020204030204" pitchFamily="34" charset="0"/>
              </a:rPr>
              <a:t>Point d’accès unique</a:t>
            </a:r>
          </a:p>
        </p:txBody>
      </p:sp>
      <p:sp>
        <p:nvSpPr>
          <p:cNvPr id="23" name="TextBox 22">
            <a:extLst>
              <a:ext uri="{FF2B5EF4-FFF2-40B4-BE49-F238E27FC236}">
                <a16:creationId xmlns:a16="http://schemas.microsoft.com/office/drawing/2014/main" id="{EA59D1E0-C2DE-074B-85FC-8B13490E2F11}"/>
              </a:ext>
            </a:extLst>
          </p:cNvPr>
          <p:cNvSpPr txBox="1"/>
          <p:nvPr>
            <p:custDataLst>
              <p:tags r:id="rId20"/>
            </p:custDataLst>
          </p:nvPr>
        </p:nvSpPr>
        <p:spPr>
          <a:xfrm>
            <a:off x="9145303" y="4524765"/>
            <a:ext cx="1421568" cy="646331"/>
          </a:xfrm>
          <a:prstGeom prst="rect">
            <a:avLst/>
          </a:prstGeom>
          <a:noFill/>
        </p:spPr>
        <p:txBody>
          <a:bodyPr wrap="square" rtlCol="0">
            <a:spAutoFit/>
          </a:bodyPr>
          <a:lstStyle/>
          <a:p>
            <a:pPr algn="l"/>
            <a:r>
              <a:rPr lang="fr-CA" sz="1800" b="1" i="0" dirty="0">
                <a:solidFill>
                  <a:schemeClr val="tx2">
                    <a:lumMod val="50000"/>
                  </a:schemeClr>
                </a:solidFill>
                <a:latin typeface="Calibri" panose="020F0502020204030204" pitchFamily="34" charset="0"/>
                <a:cs typeface="Calibri" panose="020F0502020204030204" pitchFamily="34" charset="0"/>
              </a:rPr>
              <a:t>Services et</a:t>
            </a:r>
            <a:br>
              <a:rPr lang="fr-CA" sz="1800" b="1" i="0" dirty="0">
                <a:solidFill>
                  <a:schemeClr val="tx2">
                    <a:lumMod val="50000"/>
                  </a:schemeClr>
                </a:solidFill>
                <a:latin typeface="Calibri" panose="020F0502020204030204" pitchFamily="34" charset="0"/>
                <a:cs typeface="Calibri" panose="020F0502020204030204" pitchFamily="34" charset="0"/>
              </a:rPr>
            </a:br>
            <a:r>
              <a:rPr lang="fr-CA" sz="1800" b="1" i="0" dirty="0">
                <a:solidFill>
                  <a:schemeClr val="tx2">
                    <a:lumMod val="50000"/>
                  </a:schemeClr>
                </a:solidFill>
                <a:latin typeface="Calibri" panose="020F0502020204030204" pitchFamily="34" charset="0"/>
                <a:cs typeface="Calibri" panose="020F0502020204030204" pitchFamily="34" charset="0"/>
              </a:rPr>
              <a:t>Innovation</a:t>
            </a:r>
          </a:p>
        </p:txBody>
      </p:sp>
      <p:sp>
        <p:nvSpPr>
          <p:cNvPr id="24" name="TextBox 23">
            <a:extLst>
              <a:ext uri="{FF2B5EF4-FFF2-40B4-BE49-F238E27FC236}">
                <a16:creationId xmlns:a16="http://schemas.microsoft.com/office/drawing/2014/main" id="{AB7CB7B0-06AB-F245-B265-706D04EEB1A1}"/>
              </a:ext>
            </a:extLst>
          </p:cNvPr>
          <p:cNvSpPr txBox="1"/>
          <p:nvPr>
            <p:custDataLst>
              <p:tags r:id="rId21"/>
            </p:custDataLst>
          </p:nvPr>
        </p:nvSpPr>
        <p:spPr>
          <a:xfrm>
            <a:off x="7041951" y="4524765"/>
            <a:ext cx="1585259" cy="646331"/>
          </a:xfrm>
          <a:prstGeom prst="rect">
            <a:avLst/>
          </a:prstGeom>
          <a:noFill/>
        </p:spPr>
        <p:txBody>
          <a:bodyPr wrap="square" rtlCol="0" anchor="t">
            <a:spAutoFit/>
          </a:bodyPr>
          <a:lstStyle/>
          <a:p>
            <a:pPr algn="r"/>
            <a:r>
              <a:rPr lang="fr-CA" sz="1800" b="1" dirty="0">
                <a:solidFill>
                  <a:schemeClr val="tx2">
                    <a:lumMod val="50000"/>
                  </a:schemeClr>
                </a:solidFill>
                <a:latin typeface="Calibri"/>
                <a:cs typeface="Calibri"/>
              </a:rPr>
              <a:t>Rendement en temps réel</a:t>
            </a:r>
            <a:endParaRPr lang="fr-CA" sz="1800" b="1" i="0" dirty="0">
              <a:solidFill>
                <a:schemeClr val="tx2">
                  <a:lumMod val="50000"/>
                </a:schemeClr>
              </a:solidFill>
              <a:latin typeface="Calibri" panose="020F0502020204030204" pitchFamily="34" charset="0"/>
              <a:cs typeface="Calibri" panose="020F0502020204030204" pitchFamily="34" charset="0"/>
            </a:endParaRPr>
          </a:p>
        </p:txBody>
      </p:sp>
      <p:sp>
        <p:nvSpPr>
          <p:cNvPr id="25" name="TextBox 24">
            <a:extLst>
              <a:ext uri="{FF2B5EF4-FFF2-40B4-BE49-F238E27FC236}">
                <a16:creationId xmlns:a16="http://schemas.microsoft.com/office/drawing/2014/main" id="{DE580249-3F4F-2841-A2DA-9EF272477BB8}"/>
              </a:ext>
            </a:extLst>
          </p:cNvPr>
          <p:cNvSpPr txBox="1"/>
          <p:nvPr>
            <p:custDataLst>
              <p:tags r:id="rId22"/>
            </p:custDataLst>
          </p:nvPr>
        </p:nvSpPr>
        <p:spPr>
          <a:xfrm>
            <a:off x="7284193" y="2492708"/>
            <a:ext cx="1300694" cy="646331"/>
          </a:xfrm>
          <a:prstGeom prst="rect">
            <a:avLst/>
          </a:prstGeom>
          <a:noFill/>
        </p:spPr>
        <p:txBody>
          <a:bodyPr wrap="square" rtlCol="0">
            <a:spAutoFit/>
          </a:bodyPr>
          <a:lstStyle/>
          <a:p>
            <a:pPr algn="r"/>
            <a:r>
              <a:rPr lang="fr-CA" sz="1800" b="1" i="0" dirty="0">
                <a:solidFill>
                  <a:schemeClr val="tx2">
                    <a:lumMod val="50000"/>
                  </a:schemeClr>
                </a:solidFill>
                <a:latin typeface="Calibri" panose="020F0502020204030204" pitchFamily="34" charset="0"/>
                <a:cs typeface="Calibri" panose="020F0502020204030204" pitchFamily="34" charset="0"/>
              </a:rPr>
              <a:t>Culture de service</a:t>
            </a:r>
          </a:p>
        </p:txBody>
      </p:sp>
      <p:sp>
        <p:nvSpPr>
          <p:cNvPr id="26" name="TextBox 25">
            <a:extLst>
              <a:ext uri="{FF2B5EF4-FFF2-40B4-BE49-F238E27FC236}">
                <a16:creationId xmlns:a16="http://schemas.microsoft.com/office/drawing/2014/main" id="{3DDE211A-E88D-8C45-B715-D7A86E9F51E7}"/>
              </a:ext>
            </a:extLst>
          </p:cNvPr>
          <p:cNvSpPr txBox="1"/>
          <p:nvPr>
            <p:custDataLst>
              <p:tags r:id="rId23"/>
            </p:custDataLst>
          </p:nvPr>
        </p:nvSpPr>
        <p:spPr>
          <a:xfrm>
            <a:off x="10019865" y="1512376"/>
            <a:ext cx="2393702" cy="1985159"/>
          </a:xfrm>
          <a:prstGeom prst="rect">
            <a:avLst/>
          </a:prstGeom>
          <a:noFill/>
        </p:spPr>
        <p:txBody>
          <a:bodyPr wrap="square" rtlCol="0" anchor="t">
            <a:spAutoFit/>
          </a:bodyPr>
          <a:lstStyle/>
          <a:p>
            <a:pPr algn="r">
              <a:spcAft>
                <a:spcPts val="1200"/>
              </a:spcAft>
            </a:pPr>
            <a:r>
              <a:rPr lang="fr-CA" sz="1400" b="1" dirty="0">
                <a:latin typeface="Calibri"/>
                <a:cs typeface="Calibri"/>
              </a:rPr>
              <a:t>RÉPERTOIRE DE SERVICES</a:t>
            </a:r>
          </a:p>
          <a:p>
            <a:pPr marL="404495" indent="-163195" algn="r">
              <a:spcAft>
                <a:spcPts val="600"/>
              </a:spcAft>
              <a:buFont typeface="Wingdings" pitchFamily="2" charset="2"/>
              <a:buChar char="§"/>
            </a:pPr>
            <a:r>
              <a:rPr lang="fr-CA" sz="1200" dirty="0">
                <a:latin typeface="Calibri" panose="020F0502020204030204" pitchFamily="34" charset="0"/>
                <a:cs typeface="Calibri" panose="020F0502020204030204" pitchFamily="34" charset="0"/>
              </a:rPr>
              <a:t>Portail des services de SPAC</a:t>
            </a:r>
          </a:p>
          <a:p>
            <a:pPr marL="690245" lvl="1" indent="-165100" algn="r">
              <a:spcAft>
                <a:spcPts val="600"/>
              </a:spcAft>
              <a:buFont typeface="Wingdings" pitchFamily="2" charset="2"/>
              <a:buChar char="§"/>
            </a:pPr>
            <a:r>
              <a:rPr lang="fr-CA" sz="1200" dirty="0">
                <a:latin typeface="Calibri" panose="020F0502020204030204" pitchFamily="34" charset="0"/>
                <a:cs typeface="Calibri" panose="020F0502020204030204" pitchFamily="34" charset="0"/>
              </a:rPr>
              <a:t>Options des modes de prestation</a:t>
            </a:r>
          </a:p>
          <a:p>
            <a:pPr marL="914400" lvl="1" indent="-163195" algn="r">
              <a:spcAft>
                <a:spcPts val="600"/>
              </a:spcAft>
              <a:buFont typeface="Wingdings" pitchFamily="2" charset="2"/>
              <a:buChar char="§"/>
            </a:pPr>
            <a:r>
              <a:rPr lang="fr-CA" sz="1200" dirty="0">
                <a:latin typeface="Calibri" panose="020F0502020204030204" pitchFamily="34" charset="0"/>
                <a:cs typeface="Calibri" panose="020F0502020204030204" pitchFamily="34" charset="0"/>
              </a:rPr>
              <a:t>Approche « en un temps »</a:t>
            </a:r>
          </a:p>
          <a:p>
            <a:pPr marL="914400" lvl="1" indent="-163195" algn="r">
              <a:spcAft>
                <a:spcPts val="600"/>
              </a:spcAft>
              <a:buFont typeface="Wingdings" pitchFamily="2" charset="2"/>
              <a:buChar char="§"/>
            </a:pPr>
            <a:r>
              <a:rPr lang="fr-CA" sz="1200" dirty="0">
                <a:latin typeface="Calibri"/>
                <a:cs typeface="Calibri"/>
              </a:rPr>
              <a:t>Expérience des utilisateurs</a:t>
            </a:r>
            <a:endParaRPr lang="fr-CA" sz="1200" b="0" i="0" dirty="0">
              <a:latin typeface="Calibri" panose="020F0502020204030204" pitchFamily="34" charset="0"/>
              <a:cs typeface="Calibri" panose="020F0502020204030204" pitchFamily="34" charset="0"/>
            </a:endParaRPr>
          </a:p>
        </p:txBody>
      </p:sp>
      <p:sp>
        <p:nvSpPr>
          <p:cNvPr id="27" name="TextBox 26">
            <a:extLst>
              <a:ext uri="{FF2B5EF4-FFF2-40B4-BE49-F238E27FC236}">
                <a16:creationId xmlns:a16="http://schemas.microsoft.com/office/drawing/2014/main" id="{EBD95B0A-B6AB-2C45-BA30-BCAF1FD0AB35}"/>
              </a:ext>
            </a:extLst>
          </p:cNvPr>
          <p:cNvSpPr txBox="1"/>
          <p:nvPr>
            <p:custDataLst>
              <p:tags r:id="rId24"/>
            </p:custDataLst>
          </p:nvPr>
        </p:nvSpPr>
        <p:spPr>
          <a:xfrm>
            <a:off x="9261034" y="4835561"/>
            <a:ext cx="3253526" cy="1431161"/>
          </a:xfrm>
          <a:prstGeom prst="rect">
            <a:avLst/>
          </a:prstGeom>
          <a:noFill/>
        </p:spPr>
        <p:txBody>
          <a:bodyPr wrap="square" rtlCol="0" anchor="t">
            <a:spAutoFit/>
          </a:bodyPr>
          <a:lstStyle/>
          <a:p>
            <a:pPr marL="1546225" indent="-155575" algn="r">
              <a:spcAft>
                <a:spcPts val="600"/>
              </a:spcAft>
              <a:buFont typeface="Wingdings" pitchFamily="2" charset="2"/>
              <a:buChar char="§"/>
            </a:pPr>
            <a:r>
              <a:rPr lang="fr-CA" sz="1200" dirty="0">
                <a:latin typeface="Calibri" panose="020F0502020204030204" pitchFamily="34" charset="0"/>
                <a:cs typeface="Calibri" panose="020F0502020204030204" pitchFamily="34" charset="0"/>
              </a:rPr>
              <a:t>Cybersécurité</a:t>
            </a:r>
          </a:p>
          <a:p>
            <a:pPr marL="1372870" indent="-165100" algn="r">
              <a:spcAft>
                <a:spcPts val="600"/>
              </a:spcAft>
              <a:buFont typeface="Wingdings" pitchFamily="2" charset="2"/>
              <a:buChar char="§"/>
            </a:pPr>
            <a:r>
              <a:rPr lang="fr-CA" sz="1200" dirty="0">
                <a:latin typeface="Calibri" panose="020F0502020204030204" pitchFamily="34" charset="0"/>
                <a:cs typeface="Calibri" panose="020F0502020204030204" pitchFamily="34" charset="0"/>
              </a:rPr>
              <a:t>GI/TI et données</a:t>
            </a:r>
          </a:p>
          <a:p>
            <a:pPr marL="1087120" indent="-163195" algn="r">
              <a:spcAft>
                <a:spcPts val="600"/>
              </a:spcAft>
              <a:buFont typeface="Wingdings" pitchFamily="2" charset="2"/>
              <a:buChar char="§"/>
            </a:pPr>
            <a:r>
              <a:rPr lang="fr-CA" sz="1200" dirty="0">
                <a:latin typeface="Calibri" panose="020F0502020204030204" pitchFamily="34" charset="0"/>
                <a:cs typeface="Calibri" panose="020F0502020204030204" pitchFamily="34" charset="0"/>
              </a:rPr>
              <a:t>Opérations et programmes</a:t>
            </a:r>
          </a:p>
          <a:p>
            <a:pPr marL="690245" indent="-165100" algn="r">
              <a:spcAft>
                <a:spcPts val="1200"/>
              </a:spcAft>
              <a:buFont typeface="Wingdings" pitchFamily="2" charset="2"/>
              <a:buChar char="§"/>
            </a:pPr>
            <a:r>
              <a:rPr lang="fr-CA" sz="1200" dirty="0">
                <a:latin typeface="Calibri" panose="020F0502020204030204" pitchFamily="34" charset="0"/>
                <a:cs typeface="Calibri" panose="020F0502020204030204" pitchFamily="34" charset="0"/>
              </a:rPr>
              <a:t>Conception et prestation de services</a:t>
            </a:r>
          </a:p>
          <a:p>
            <a:pPr algn="r"/>
            <a:r>
              <a:rPr lang="fr-CA" sz="1400" b="1" dirty="0">
                <a:latin typeface="Calibri"/>
                <a:cs typeface="Calibri"/>
              </a:rPr>
              <a:t>COLLABORATION ET EXPÉRIMENTATION</a:t>
            </a:r>
            <a:endParaRPr lang="fr-CA" sz="1400" b="1" i="0" dirty="0">
              <a:latin typeface="Calibri"/>
              <a:cs typeface="Calibri"/>
            </a:endParaRPr>
          </a:p>
        </p:txBody>
      </p:sp>
      <p:sp>
        <p:nvSpPr>
          <p:cNvPr id="28" name="TextBox 27">
            <a:extLst>
              <a:ext uri="{FF2B5EF4-FFF2-40B4-BE49-F238E27FC236}">
                <a16:creationId xmlns:a16="http://schemas.microsoft.com/office/drawing/2014/main" id="{18CFA000-9DAE-C14F-8C93-2C27D3FB1375}"/>
              </a:ext>
            </a:extLst>
          </p:cNvPr>
          <p:cNvSpPr txBox="1"/>
          <p:nvPr>
            <p:custDataLst>
              <p:tags r:id="rId25"/>
            </p:custDataLst>
          </p:nvPr>
        </p:nvSpPr>
        <p:spPr>
          <a:xfrm>
            <a:off x="5216278" y="4842427"/>
            <a:ext cx="3121817" cy="1431161"/>
          </a:xfrm>
          <a:prstGeom prst="rect">
            <a:avLst/>
          </a:prstGeom>
          <a:noFill/>
        </p:spPr>
        <p:txBody>
          <a:bodyPr wrap="none" rtlCol="0" anchor="t">
            <a:spAutoFit/>
          </a:bodyPr>
          <a:lstStyle/>
          <a:p>
            <a:pPr marL="171450" indent="-171450">
              <a:spcAft>
                <a:spcPts val="600"/>
              </a:spcAft>
              <a:buFont typeface="Wingdings" pitchFamily="2" charset="2"/>
              <a:buChar char="§"/>
            </a:pPr>
            <a:r>
              <a:rPr lang="fr-CA" sz="1200" dirty="0">
                <a:latin typeface="Calibri" panose="020F0502020204030204" pitchFamily="34" charset="0"/>
                <a:cs typeface="Calibri" panose="020F0502020204030204" pitchFamily="34" charset="0"/>
              </a:rPr>
              <a:t>Données en temps réel</a:t>
            </a:r>
          </a:p>
          <a:p>
            <a:pPr marL="171450" indent="-171450">
              <a:spcAft>
                <a:spcPts val="600"/>
              </a:spcAft>
              <a:buFont typeface="Wingdings" pitchFamily="2" charset="2"/>
              <a:buChar char="§"/>
            </a:pPr>
            <a:r>
              <a:rPr lang="fr-CA" sz="1200" dirty="0">
                <a:latin typeface="Calibri"/>
                <a:cs typeface="Calibri"/>
              </a:rPr>
              <a:t>Services normalisés</a:t>
            </a:r>
          </a:p>
          <a:p>
            <a:pPr marL="171450" indent="-171450">
              <a:spcAft>
                <a:spcPts val="600"/>
              </a:spcAft>
              <a:buFont typeface="Wingdings" pitchFamily="2" charset="2"/>
              <a:buChar char="§"/>
            </a:pPr>
            <a:r>
              <a:rPr lang="fr-CA" sz="1200" dirty="0">
                <a:latin typeface="Calibri" panose="020F0502020204030204" pitchFamily="34" charset="0"/>
                <a:cs typeface="Calibri" panose="020F0502020204030204" pitchFamily="34" charset="0"/>
              </a:rPr>
              <a:t>Assurance de la qualité</a:t>
            </a:r>
          </a:p>
          <a:p>
            <a:pPr marL="171450" indent="-171450">
              <a:spcAft>
                <a:spcPts val="1200"/>
              </a:spcAft>
              <a:buFont typeface="Wingdings" pitchFamily="2" charset="2"/>
              <a:buChar char="§"/>
            </a:pPr>
            <a:r>
              <a:rPr lang="fr-CA" sz="1200" dirty="0">
                <a:latin typeface="Calibri"/>
                <a:cs typeface="Calibri"/>
              </a:rPr>
              <a:t>Rétroaction objective des clients</a:t>
            </a:r>
            <a:endParaRPr lang="fr-CA" sz="1200" dirty="0">
              <a:latin typeface="Calibri" panose="020F0502020204030204" pitchFamily="34" charset="0"/>
              <a:cs typeface="Calibri" panose="020F0502020204030204" pitchFamily="34" charset="0"/>
            </a:endParaRPr>
          </a:p>
          <a:p>
            <a:r>
              <a:rPr lang="fr-CA" sz="1400" b="1" dirty="0">
                <a:latin typeface="Calibri"/>
                <a:cs typeface="Calibri"/>
              </a:rPr>
              <a:t>DÉCISIONS FONDÉES SUR LES DONNÉES</a:t>
            </a:r>
            <a:endParaRPr lang="fr-CA" sz="1400" b="1" i="0" dirty="0">
              <a:latin typeface="Calibri"/>
              <a:cs typeface="Calibri"/>
            </a:endParaRPr>
          </a:p>
        </p:txBody>
      </p:sp>
      <p:sp>
        <p:nvSpPr>
          <p:cNvPr id="29" name="TextBox 28">
            <a:extLst>
              <a:ext uri="{FF2B5EF4-FFF2-40B4-BE49-F238E27FC236}">
                <a16:creationId xmlns:a16="http://schemas.microsoft.com/office/drawing/2014/main" id="{30F9F522-A1C1-2D46-8F98-A948D2C44EBA}"/>
              </a:ext>
            </a:extLst>
          </p:cNvPr>
          <p:cNvSpPr txBox="1"/>
          <p:nvPr>
            <p:custDataLst>
              <p:tags r:id="rId26"/>
            </p:custDataLst>
          </p:nvPr>
        </p:nvSpPr>
        <p:spPr>
          <a:xfrm>
            <a:off x="5302208" y="1515831"/>
            <a:ext cx="2498649" cy="1692771"/>
          </a:xfrm>
          <a:prstGeom prst="rect">
            <a:avLst/>
          </a:prstGeom>
          <a:noFill/>
        </p:spPr>
        <p:txBody>
          <a:bodyPr wrap="square" rtlCol="0" anchor="t">
            <a:spAutoFit/>
          </a:bodyPr>
          <a:lstStyle/>
          <a:p>
            <a:pPr>
              <a:spcAft>
                <a:spcPts val="1200"/>
              </a:spcAft>
            </a:pPr>
            <a:r>
              <a:rPr lang="fr-CA" sz="1400" b="1" dirty="0">
                <a:latin typeface="Calibri"/>
                <a:cs typeface="Calibri"/>
              </a:rPr>
              <a:t>MOBILISATION TOUS AZIMUTS</a:t>
            </a:r>
          </a:p>
          <a:p>
            <a:pPr marL="171450" indent="-171450">
              <a:spcAft>
                <a:spcPts val="600"/>
              </a:spcAft>
              <a:buFont typeface="Wingdings" pitchFamily="2" charset="2"/>
              <a:buChar char="§"/>
            </a:pPr>
            <a:r>
              <a:rPr lang="fr-CA" sz="1200" dirty="0">
                <a:latin typeface="Calibri" panose="020F0502020204030204" pitchFamily="34" charset="0"/>
                <a:cs typeface="Calibri" panose="020F0502020204030204" pitchFamily="34" charset="0"/>
              </a:rPr>
              <a:t>Intégration horizontale</a:t>
            </a:r>
          </a:p>
          <a:p>
            <a:pPr marL="171450" indent="-171450">
              <a:spcAft>
                <a:spcPts val="600"/>
              </a:spcAft>
              <a:buFont typeface="Wingdings" pitchFamily="2" charset="2"/>
              <a:buChar char="§"/>
            </a:pPr>
            <a:r>
              <a:rPr lang="fr-CA" sz="1200" dirty="0">
                <a:latin typeface="Calibri"/>
                <a:cs typeface="Calibri"/>
              </a:rPr>
              <a:t>Personnel habilité</a:t>
            </a:r>
            <a:endParaRPr lang="fr-CA" sz="1200" dirty="0">
              <a:latin typeface="Calibri" panose="020F0502020204030204" pitchFamily="34" charset="0"/>
              <a:cs typeface="Calibri" panose="020F0502020204030204" pitchFamily="34" charset="0"/>
            </a:endParaRPr>
          </a:p>
          <a:p>
            <a:pPr marL="171450" indent="-171450">
              <a:spcAft>
                <a:spcPts val="600"/>
              </a:spcAft>
              <a:buFont typeface="Wingdings" pitchFamily="2" charset="2"/>
              <a:buChar char="§"/>
            </a:pPr>
            <a:r>
              <a:rPr lang="fr-CA" sz="1200" dirty="0">
                <a:latin typeface="Calibri"/>
                <a:cs typeface="Calibri"/>
              </a:rPr>
              <a:t>Clients mobilisés</a:t>
            </a:r>
            <a:endParaRPr lang="fr-CA" sz="1200" dirty="0">
              <a:latin typeface="Calibri" panose="020F0502020204030204" pitchFamily="34" charset="0"/>
              <a:cs typeface="Calibri" panose="020F0502020204030204" pitchFamily="34" charset="0"/>
            </a:endParaRPr>
          </a:p>
          <a:p>
            <a:pPr marL="171450" indent="-171450">
              <a:spcAft>
                <a:spcPts val="600"/>
              </a:spcAft>
              <a:buFont typeface="Wingdings" pitchFamily="2" charset="2"/>
              <a:buChar char="§"/>
            </a:pPr>
            <a:r>
              <a:rPr lang="fr-CA" sz="1200" dirty="0">
                <a:latin typeface="Calibri"/>
                <a:cs typeface="Calibri"/>
              </a:rPr>
              <a:t>Solution agile</a:t>
            </a:r>
          </a:p>
          <a:p>
            <a:pPr marL="171450" indent="-171450">
              <a:spcAft>
                <a:spcPts val="600"/>
              </a:spcAft>
              <a:buFont typeface="Wingdings" pitchFamily="2" charset="2"/>
              <a:buChar char="§"/>
            </a:pPr>
            <a:r>
              <a:rPr lang="fr-CA" sz="1200" b="0" i="0" dirty="0">
                <a:latin typeface="Calibri"/>
                <a:cs typeface="Calibri" panose="020F0502020204030204" pitchFamily="34" charset="0"/>
              </a:rPr>
              <a:t>Système de GRC</a:t>
            </a:r>
            <a:endParaRPr lang="fr-CA" sz="1200" b="0" i="0" dirty="0">
              <a:latin typeface="Calibri" panose="020F0502020204030204" pitchFamily="34" charset="0"/>
              <a:cs typeface="Calibri" panose="020F0502020204030204" pitchFamily="34" charset="0"/>
            </a:endParaRPr>
          </a:p>
        </p:txBody>
      </p:sp>
      <p:sp>
        <p:nvSpPr>
          <p:cNvPr id="30" name="TextBox 29">
            <a:extLst>
              <a:ext uri="{FF2B5EF4-FFF2-40B4-BE49-F238E27FC236}">
                <a16:creationId xmlns:a16="http://schemas.microsoft.com/office/drawing/2014/main" id="{760EEDB4-BCC7-E34F-AA82-50A70DC430CD}"/>
              </a:ext>
            </a:extLst>
          </p:cNvPr>
          <p:cNvSpPr txBox="1"/>
          <p:nvPr>
            <p:custDataLst>
              <p:tags r:id="rId27"/>
            </p:custDataLst>
          </p:nvPr>
        </p:nvSpPr>
        <p:spPr>
          <a:xfrm>
            <a:off x="11108307" y="3610577"/>
            <a:ext cx="2350015" cy="461665"/>
          </a:xfrm>
          <a:prstGeom prst="rect">
            <a:avLst/>
          </a:prstGeom>
          <a:noFill/>
        </p:spPr>
        <p:txBody>
          <a:bodyPr wrap="square" rtlCol="0" anchor="t">
            <a:spAutoFit/>
          </a:bodyPr>
          <a:lstStyle>
            <a:defPPr>
              <a:defRPr lang="en-US"/>
            </a:defPPr>
            <a:lvl1pPr>
              <a:defRPr sz="1100" i="1">
                <a:solidFill>
                  <a:srgbClr val="7F7F7F"/>
                </a:solidFill>
                <a:latin typeface="Calibri Light" panose="020F0302020204030204" pitchFamily="34" charset="0"/>
                <a:cs typeface="Calibri Light" panose="020F0302020204030204" pitchFamily="34" charset="0"/>
              </a:defRPr>
            </a:lvl1pPr>
          </a:lstStyle>
          <a:p>
            <a:r>
              <a:rPr lang="fr-CA" sz="1200" dirty="0">
                <a:solidFill>
                  <a:srgbClr val="565656"/>
                </a:solidFill>
                <a:latin typeface="Calibri Light"/>
                <a:cs typeface="Calibri Light"/>
              </a:rPr>
              <a:t>Services plus simples, plus rapides, plus intelligents et mieux appuyés.</a:t>
            </a:r>
          </a:p>
        </p:txBody>
      </p:sp>
      <p:sp>
        <p:nvSpPr>
          <p:cNvPr id="31" name="TextBox 30">
            <a:extLst>
              <a:ext uri="{FF2B5EF4-FFF2-40B4-BE49-F238E27FC236}">
                <a16:creationId xmlns:a16="http://schemas.microsoft.com/office/drawing/2014/main" id="{A3DF54CC-96BB-EB47-B506-3724CBCEE13F}"/>
              </a:ext>
            </a:extLst>
          </p:cNvPr>
          <p:cNvSpPr txBox="1"/>
          <p:nvPr>
            <p:custDataLst>
              <p:tags r:id="rId28"/>
            </p:custDataLst>
          </p:nvPr>
        </p:nvSpPr>
        <p:spPr>
          <a:xfrm>
            <a:off x="4653600" y="3552172"/>
            <a:ext cx="2028311" cy="646331"/>
          </a:xfrm>
          <a:prstGeom prst="rect">
            <a:avLst/>
          </a:prstGeom>
          <a:noFill/>
        </p:spPr>
        <p:txBody>
          <a:bodyPr wrap="square" rtlCol="0">
            <a:spAutoFit/>
          </a:bodyPr>
          <a:lstStyle/>
          <a:p>
            <a:pPr algn="r"/>
            <a:r>
              <a:rPr lang="fr-CA" sz="1200" i="1" dirty="0">
                <a:solidFill>
                  <a:srgbClr val="565656"/>
                </a:solidFill>
                <a:latin typeface="Calibri Light" panose="020F0302020204030204" pitchFamily="34" charset="0"/>
                <a:cs typeface="Calibri Light" panose="020F0302020204030204" pitchFamily="34" charset="0"/>
              </a:rPr>
              <a:t>Informés, conscients, toujours déterminés à atteindre de nouveaux objectifs.</a:t>
            </a:r>
          </a:p>
        </p:txBody>
      </p:sp>
      <p:sp>
        <p:nvSpPr>
          <p:cNvPr id="32" name="TextBox 31">
            <a:extLst>
              <a:ext uri="{FF2B5EF4-FFF2-40B4-BE49-F238E27FC236}">
                <a16:creationId xmlns:a16="http://schemas.microsoft.com/office/drawing/2014/main" id="{9EAF6224-CED7-954E-8E44-066A79ABFA28}"/>
              </a:ext>
            </a:extLst>
          </p:cNvPr>
          <p:cNvSpPr txBox="1"/>
          <p:nvPr>
            <p:custDataLst>
              <p:tags r:id="rId29"/>
            </p:custDataLst>
          </p:nvPr>
        </p:nvSpPr>
        <p:spPr>
          <a:xfrm>
            <a:off x="4958039" y="1066480"/>
            <a:ext cx="7885092" cy="276999"/>
          </a:xfrm>
          <a:prstGeom prst="rect">
            <a:avLst/>
          </a:prstGeom>
          <a:noFill/>
        </p:spPr>
        <p:txBody>
          <a:bodyPr wrap="square" rtlCol="0" anchor="t">
            <a:spAutoFit/>
          </a:bodyPr>
          <a:lstStyle/>
          <a:p>
            <a:pPr algn="ctr"/>
            <a:r>
              <a:rPr lang="fr-CA" sz="1200" i="1" dirty="0">
                <a:solidFill>
                  <a:srgbClr val="565656"/>
                </a:solidFill>
                <a:latin typeface="Calibri Light"/>
                <a:cs typeface="Calibri Light"/>
              </a:rPr>
              <a:t>Les services sont faciles à trouver et à comprendre, et bénéficient du soutien d’un effectif informé et engagé.</a:t>
            </a:r>
          </a:p>
        </p:txBody>
      </p:sp>
      <p:sp>
        <p:nvSpPr>
          <p:cNvPr id="33" name="TextBox 32">
            <a:extLst>
              <a:ext uri="{FF2B5EF4-FFF2-40B4-BE49-F238E27FC236}">
                <a16:creationId xmlns:a16="http://schemas.microsoft.com/office/drawing/2014/main" id="{0BCC8721-DE76-AE40-9CE9-6E5AC61857B7}"/>
              </a:ext>
            </a:extLst>
          </p:cNvPr>
          <p:cNvSpPr txBox="1"/>
          <p:nvPr>
            <p:custDataLst>
              <p:tags r:id="rId30"/>
            </p:custDataLst>
          </p:nvPr>
        </p:nvSpPr>
        <p:spPr>
          <a:xfrm>
            <a:off x="5196384" y="6372018"/>
            <a:ext cx="7332428" cy="276999"/>
          </a:xfrm>
          <a:prstGeom prst="rect">
            <a:avLst/>
          </a:prstGeom>
          <a:noFill/>
        </p:spPr>
        <p:txBody>
          <a:bodyPr wrap="square" rtlCol="0">
            <a:spAutoFit/>
          </a:bodyPr>
          <a:lstStyle/>
          <a:p>
            <a:pPr algn="ctr"/>
            <a:r>
              <a:rPr lang="fr-CA" sz="1200" i="1" dirty="0">
                <a:solidFill>
                  <a:srgbClr val="565656"/>
                </a:solidFill>
                <a:latin typeface="Calibri Light" panose="020F0302020204030204" pitchFamily="34" charset="0"/>
                <a:cs typeface="Calibri Light" panose="020F0302020204030204" pitchFamily="34" charset="0"/>
              </a:rPr>
              <a:t>Intégration efficace des plateformes, des systèmes et des outils pour l’établissement de rapports intégrés.</a:t>
            </a:r>
          </a:p>
        </p:txBody>
      </p:sp>
      <p:grpSp>
        <p:nvGrpSpPr>
          <p:cNvPr id="34" name="Group 33"/>
          <p:cNvGrpSpPr/>
          <p:nvPr>
            <p:custDataLst>
              <p:tags r:id="rId31"/>
            </p:custDataLst>
          </p:nvPr>
        </p:nvGrpSpPr>
        <p:grpSpPr>
          <a:xfrm>
            <a:off x="4665687" y="6777644"/>
            <a:ext cx="8698750" cy="2683649"/>
            <a:chOff x="4778554" y="6829400"/>
            <a:chExt cx="8698750" cy="2683649"/>
          </a:xfrm>
        </p:grpSpPr>
        <p:sp>
          <p:nvSpPr>
            <p:cNvPr id="35" name="Rectangle 34">
              <a:extLst>
                <a:ext uri="{FF2B5EF4-FFF2-40B4-BE49-F238E27FC236}">
                  <a16:creationId xmlns:a16="http://schemas.microsoft.com/office/drawing/2014/main" id="{8DF48208-1CC0-CF45-9CAC-706A35BBE7B9}"/>
                </a:ext>
              </a:extLst>
            </p:cNvPr>
            <p:cNvSpPr/>
            <p:nvPr/>
          </p:nvSpPr>
          <p:spPr>
            <a:xfrm>
              <a:off x="4778554" y="7171184"/>
              <a:ext cx="8626742" cy="2341865"/>
            </a:xfrm>
            <a:prstGeom prst="rect">
              <a:avLst/>
            </a:prstGeom>
            <a:solidFill>
              <a:schemeClr val="bg1"/>
            </a:solidFill>
            <a:ln w="6350">
              <a:solidFill>
                <a:srgbClr val="C2D9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p>
          </p:txBody>
        </p:sp>
        <p:sp>
          <p:nvSpPr>
            <p:cNvPr id="36" name="Rechteck 37" descr="PresentationLoad.com">
              <a:extLst>
                <a:ext uri="{FF2B5EF4-FFF2-40B4-BE49-F238E27FC236}">
                  <a16:creationId xmlns:a16="http://schemas.microsoft.com/office/drawing/2014/main" id="{D85A0600-9493-DB4B-90D1-E3EFB75EBF3B}"/>
                </a:ext>
              </a:extLst>
            </p:cNvPr>
            <p:cNvSpPr/>
            <p:nvPr>
              <p:custDataLst>
                <p:tags r:id="rId34"/>
              </p:custDataLst>
            </p:nvPr>
          </p:nvSpPr>
          <p:spPr>
            <a:xfrm>
              <a:off x="4778554" y="6829400"/>
              <a:ext cx="8626742" cy="360000"/>
            </a:xfrm>
            <a:prstGeom prst="rect">
              <a:avLst/>
            </a:prstGeom>
            <a:solidFill>
              <a:schemeClr val="tx1">
                <a:lumMod val="20000"/>
                <a:lumOff val="8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r>
                <a:rPr lang="fr-CA" sz="1600" dirty="0">
                  <a:solidFill>
                    <a:schemeClr val="tx1">
                      <a:lumMod val="50000"/>
                    </a:schemeClr>
                  </a:solidFill>
                  <a:latin typeface="Bahnschrift" panose="020B0502040204020203" pitchFamily="34" charset="0"/>
                </a:rPr>
                <a:t>Renseignements opérationnels durables pour une vision intégrée des clients de SPAC</a:t>
              </a:r>
            </a:p>
          </p:txBody>
        </p:sp>
        <p:sp>
          <p:nvSpPr>
            <p:cNvPr id="37" name="Oval 36"/>
            <p:cNvSpPr/>
            <p:nvPr/>
          </p:nvSpPr>
          <p:spPr>
            <a:xfrm>
              <a:off x="4904479" y="7342063"/>
              <a:ext cx="562900" cy="562900"/>
            </a:xfrm>
            <a:prstGeom prst="ellipse">
              <a:avLst/>
            </a:prstGeom>
            <a:solidFill>
              <a:schemeClr val="accent5">
                <a:lumMod val="10000"/>
                <a:lumOff val="9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sp>
        <p:sp>
          <p:nvSpPr>
            <p:cNvPr id="38" name="Chord 37"/>
            <p:cNvSpPr/>
            <p:nvPr/>
          </p:nvSpPr>
          <p:spPr>
            <a:xfrm>
              <a:off x="4960769" y="7398353"/>
              <a:ext cx="450320" cy="450320"/>
            </a:xfrm>
            <a:prstGeom prst="chord">
              <a:avLst>
                <a:gd name="adj1" fmla="val 1168272"/>
                <a:gd name="adj2" fmla="val 9631728"/>
              </a:avLst>
            </a:prstGeom>
            <a:gradFill>
              <a:gsLst>
                <a:gs pos="0">
                  <a:schemeClr val="accent5">
                    <a:lumMod val="75000"/>
                    <a:lumOff val="25000"/>
                  </a:schemeClr>
                </a:gs>
                <a:gs pos="80000">
                  <a:schemeClr val="accent5">
                    <a:lumMod val="25000"/>
                    <a:lumOff val="75000"/>
                  </a:schemeClr>
                </a:gs>
                <a:gs pos="100000">
                  <a:schemeClr val="accent5">
                    <a:lumMod val="10000"/>
                    <a:lumOff val="90000"/>
                  </a:schemeClr>
                </a:gs>
              </a:gsLst>
            </a:gradFill>
          </p:spPr>
          <p:style>
            <a:lnRef idx="1">
              <a:schemeClr val="accen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39" name="Freeform 38"/>
            <p:cNvSpPr/>
            <p:nvPr/>
          </p:nvSpPr>
          <p:spPr>
            <a:xfrm>
              <a:off x="5636596" y="7904963"/>
              <a:ext cx="2174897" cy="1300701"/>
            </a:xfrm>
            <a:custGeom>
              <a:avLst/>
              <a:gdLst>
                <a:gd name="connsiteX0" fmla="*/ 0 w 2297307"/>
                <a:gd name="connsiteY0" fmla="*/ 0 h 2368871"/>
                <a:gd name="connsiteX1" fmla="*/ 2297307 w 2297307"/>
                <a:gd name="connsiteY1" fmla="*/ 0 h 2368871"/>
                <a:gd name="connsiteX2" fmla="*/ 2297307 w 2297307"/>
                <a:gd name="connsiteY2" fmla="*/ 2368871 h 2368871"/>
                <a:gd name="connsiteX3" fmla="*/ 0 w 2297307"/>
                <a:gd name="connsiteY3" fmla="*/ 2368871 h 2368871"/>
                <a:gd name="connsiteX4" fmla="*/ 0 w 2297307"/>
                <a:gd name="connsiteY4" fmla="*/ 0 h 2368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7307" h="2368871">
                  <a:moveTo>
                    <a:pt x="0" y="0"/>
                  </a:moveTo>
                  <a:lnTo>
                    <a:pt x="2297307" y="0"/>
                  </a:lnTo>
                  <a:lnTo>
                    <a:pt x="2297307" y="2368871"/>
                  </a:lnTo>
                  <a:lnTo>
                    <a:pt x="0" y="236887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3020" tIns="33020" rIns="33020" bIns="33020" numCol="1" spcCol="1270" anchor="t" anchorCtr="0">
              <a:noAutofit/>
            </a:bodyPr>
            <a:lstStyle/>
            <a:p>
              <a:pPr lvl="0" algn="l" defTabSz="577850">
                <a:lnSpc>
                  <a:spcPct val="90000"/>
                </a:lnSpc>
                <a:spcBef>
                  <a:spcPct val="0"/>
                </a:spcBef>
                <a:spcAft>
                  <a:spcPct val="35000"/>
                </a:spcAft>
              </a:pPr>
              <a:r>
                <a:rPr lang="fr-CA" sz="1300" b="0" i="0" kern="1200" dirty="0">
                  <a:solidFill>
                    <a:srgbClr val="565656"/>
                  </a:solidFill>
                  <a:latin typeface="Bahnschrift Light" panose="020B0502040204020203" pitchFamily="34" charset="0"/>
                  <a:cs typeface="Calibri Light" panose="020F0302020204030204" pitchFamily="34" charset="0"/>
                </a:rPr>
                <a:t>Rétroaction reçue des comités des SMA et des DG</a:t>
              </a:r>
            </a:p>
            <a:p>
              <a:pPr lvl="0" algn="l" defTabSz="577850">
                <a:lnSpc>
                  <a:spcPct val="90000"/>
                </a:lnSpc>
                <a:spcBef>
                  <a:spcPct val="0"/>
                </a:spcBef>
                <a:spcAft>
                  <a:spcPct val="35000"/>
                </a:spcAft>
              </a:pPr>
              <a:r>
                <a:rPr lang="fr-CA" sz="1300" b="0" i="0" kern="1200" dirty="0">
                  <a:solidFill>
                    <a:srgbClr val="565656"/>
                  </a:solidFill>
                  <a:latin typeface="Bahnschrift Light" panose="020B0502040204020203" pitchFamily="34" charset="0"/>
                  <a:cs typeface="Calibri Light" panose="020F0302020204030204" pitchFamily="34" charset="0"/>
                </a:rPr>
                <a:t>Approche inclusive</a:t>
              </a:r>
            </a:p>
            <a:p>
              <a:pPr lvl="0" algn="l" defTabSz="577850">
                <a:lnSpc>
                  <a:spcPct val="90000"/>
                </a:lnSpc>
                <a:spcBef>
                  <a:spcPct val="0"/>
                </a:spcBef>
                <a:spcAft>
                  <a:spcPct val="35000"/>
                </a:spcAft>
              </a:pPr>
              <a:r>
                <a:rPr lang="fr-CA" sz="1300" b="0" i="0" kern="1200" dirty="0">
                  <a:solidFill>
                    <a:srgbClr val="565656"/>
                  </a:solidFill>
                  <a:latin typeface="Bahnschrift Light" panose="020B0502040204020203" pitchFamily="34" charset="0"/>
                  <a:cs typeface="Calibri Light" panose="020F0302020204030204" pitchFamily="34" charset="0"/>
                </a:rPr>
                <a:t>Respect de l’individualité et de la réalité de chaque direction générale</a:t>
              </a:r>
            </a:p>
          </p:txBody>
        </p:sp>
        <p:sp>
          <p:nvSpPr>
            <p:cNvPr id="40" name="Freeform 39"/>
            <p:cNvSpPr/>
            <p:nvPr/>
          </p:nvSpPr>
          <p:spPr>
            <a:xfrm>
              <a:off x="5587631" y="7316005"/>
              <a:ext cx="1665246" cy="562900"/>
            </a:xfrm>
            <a:custGeom>
              <a:avLst/>
              <a:gdLst>
                <a:gd name="connsiteX0" fmla="*/ 0 w 1665246"/>
                <a:gd name="connsiteY0" fmla="*/ 0 h 562900"/>
                <a:gd name="connsiteX1" fmla="*/ 1665246 w 1665246"/>
                <a:gd name="connsiteY1" fmla="*/ 0 h 562900"/>
                <a:gd name="connsiteX2" fmla="*/ 1665246 w 1665246"/>
                <a:gd name="connsiteY2" fmla="*/ 562900 h 562900"/>
                <a:gd name="connsiteX3" fmla="*/ 0 w 1665246"/>
                <a:gd name="connsiteY3" fmla="*/ 562900 h 562900"/>
                <a:gd name="connsiteX4" fmla="*/ 0 w 1665246"/>
                <a:gd name="connsiteY4" fmla="*/ 0 h 562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5246" h="562900">
                  <a:moveTo>
                    <a:pt x="0" y="0"/>
                  </a:moveTo>
                  <a:lnTo>
                    <a:pt x="1665246" y="0"/>
                  </a:lnTo>
                  <a:lnTo>
                    <a:pt x="1665246" y="562900"/>
                  </a:lnTo>
                  <a:lnTo>
                    <a:pt x="0" y="56290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60" tIns="60960" rIns="60960" bIns="60960" numCol="1" spcCol="1270" anchor="b" anchorCtr="0">
              <a:noAutofit/>
            </a:bodyPr>
            <a:lstStyle/>
            <a:p>
              <a:pPr lvl="0" algn="l" defTabSz="1066800">
                <a:lnSpc>
                  <a:spcPct val="90000"/>
                </a:lnSpc>
                <a:spcBef>
                  <a:spcPct val="0"/>
                </a:spcBef>
                <a:spcAft>
                  <a:spcPct val="35000"/>
                </a:spcAft>
              </a:pPr>
              <a:r>
                <a:rPr lang="fr-CA" sz="2400" kern="1200" dirty="0">
                  <a:latin typeface="Bahnschrift" panose="020B0502040204020203" pitchFamily="34" charset="0"/>
                  <a:cs typeface="Calibri" panose="020F0502020204030204" pitchFamily="34" charset="0"/>
                </a:rPr>
                <a:t>Réfléchir</a:t>
              </a:r>
            </a:p>
          </p:txBody>
        </p:sp>
        <p:sp>
          <p:nvSpPr>
            <p:cNvPr id="41" name="Oval 40"/>
            <p:cNvSpPr/>
            <p:nvPr/>
          </p:nvSpPr>
          <p:spPr>
            <a:xfrm>
              <a:off x="7755204" y="7386363"/>
              <a:ext cx="562900" cy="562900"/>
            </a:xfrm>
            <a:prstGeom prst="ellipse">
              <a:avLst/>
            </a:prstGeom>
            <a:solidFill>
              <a:schemeClr val="accent5">
                <a:lumMod val="10000"/>
                <a:lumOff val="9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sp>
        <p:sp>
          <p:nvSpPr>
            <p:cNvPr id="42" name="Chord 41"/>
            <p:cNvSpPr/>
            <p:nvPr/>
          </p:nvSpPr>
          <p:spPr>
            <a:xfrm>
              <a:off x="7810825" y="7454643"/>
              <a:ext cx="450320" cy="450320"/>
            </a:xfrm>
            <a:prstGeom prst="chord">
              <a:avLst>
                <a:gd name="adj1" fmla="val 20431728"/>
                <a:gd name="adj2" fmla="val 11968272"/>
              </a:avLst>
            </a:prstGeom>
            <a:gradFill>
              <a:gsLst>
                <a:gs pos="0">
                  <a:schemeClr val="accent5">
                    <a:lumMod val="75000"/>
                    <a:lumOff val="25000"/>
                  </a:schemeClr>
                </a:gs>
                <a:gs pos="80000">
                  <a:schemeClr val="accent5">
                    <a:lumMod val="25000"/>
                    <a:lumOff val="75000"/>
                  </a:schemeClr>
                </a:gs>
                <a:gs pos="100000">
                  <a:schemeClr val="accent5">
                    <a:lumMod val="10000"/>
                    <a:lumOff val="90000"/>
                  </a:schemeClr>
                </a:gs>
              </a:gsLst>
            </a:gradFill>
          </p:spPr>
          <p:style>
            <a:lnRef idx="1">
              <a:schemeClr val="accen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43" name="Freeform 42"/>
            <p:cNvSpPr/>
            <p:nvPr/>
          </p:nvSpPr>
          <p:spPr>
            <a:xfrm>
              <a:off x="8499407" y="7904963"/>
              <a:ext cx="1995218" cy="1372709"/>
            </a:xfrm>
            <a:custGeom>
              <a:avLst/>
              <a:gdLst>
                <a:gd name="connsiteX0" fmla="*/ 0 w 2050218"/>
                <a:gd name="connsiteY0" fmla="*/ 0 h 2368871"/>
                <a:gd name="connsiteX1" fmla="*/ 2050218 w 2050218"/>
                <a:gd name="connsiteY1" fmla="*/ 0 h 2368871"/>
                <a:gd name="connsiteX2" fmla="*/ 2050218 w 2050218"/>
                <a:gd name="connsiteY2" fmla="*/ 2368871 h 2368871"/>
                <a:gd name="connsiteX3" fmla="*/ 0 w 2050218"/>
                <a:gd name="connsiteY3" fmla="*/ 2368871 h 2368871"/>
                <a:gd name="connsiteX4" fmla="*/ 0 w 2050218"/>
                <a:gd name="connsiteY4" fmla="*/ 0 h 2368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0218" h="2368871">
                  <a:moveTo>
                    <a:pt x="0" y="0"/>
                  </a:moveTo>
                  <a:lnTo>
                    <a:pt x="2050218" y="0"/>
                  </a:lnTo>
                  <a:lnTo>
                    <a:pt x="2050218" y="2368871"/>
                  </a:lnTo>
                  <a:lnTo>
                    <a:pt x="0" y="236887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3020" tIns="33020" rIns="33020" bIns="33020" numCol="1" spcCol="1270" anchor="t" anchorCtr="0">
              <a:noAutofit/>
            </a:bodyPr>
            <a:lstStyle/>
            <a:p>
              <a:pPr lvl="0" algn="l" defTabSz="577850">
                <a:lnSpc>
                  <a:spcPct val="90000"/>
                </a:lnSpc>
                <a:spcBef>
                  <a:spcPct val="0"/>
                </a:spcBef>
                <a:spcAft>
                  <a:spcPct val="35000"/>
                </a:spcAft>
              </a:pPr>
              <a:r>
                <a:rPr lang="fr-CA" sz="1300" b="0" i="0" kern="1200" dirty="0">
                  <a:solidFill>
                    <a:srgbClr val="565656"/>
                  </a:solidFill>
                  <a:latin typeface="Bahnschrift Light" panose="020B0502040204020203" pitchFamily="34" charset="0"/>
                  <a:cs typeface="Calibri Light" panose="020F0302020204030204" pitchFamily="34" charset="0"/>
                </a:rPr>
                <a:t>Leçons apprises et pratiques exemplaires</a:t>
              </a:r>
            </a:p>
            <a:p>
              <a:pPr lvl="0" algn="l" defTabSz="577850">
                <a:lnSpc>
                  <a:spcPct val="90000"/>
                </a:lnSpc>
                <a:spcBef>
                  <a:spcPct val="0"/>
                </a:spcBef>
                <a:spcAft>
                  <a:spcPct val="35000"/>
                </a:spcAft>
              </a:pPr>
              <a:r>
                <a:rPr lang="fr-CA" sz="1300" b="0" i="0" kern="1200" dirty="0">
                  <a:solidFill>
                    <a:srgbClr val="565656"/>
                  </a:solidFill>
                  <a:latin typeface="Bahnschrift Light" panose="020B0502040204020203" pitchFamily="34" charset="0"/>
                  <a:cs typeface="Calibri Light" panose="020F0302020204030204" pitchFamily="34" charset="0"/>
                </a:rPr>
                <a:t>Apprentissages tirés d’autres organisations et de la nôtre</a:t>
              </a:r>
            </a:p>
            <a:p>
              <a:pPr lvl="0" algn="l" defTabSz="577850">
                <a:lnSpc>
                  <a:spcPct val="90000"/>
                </a:lnSpc>
                <a:spcBef>
                  <a:spcPct val="0"/>
                </a:spcBef>
                <a:spcAft>
                  <a:spcPct val="35000"/>
                </a:spcAft>
              </a:pPr>
              <a:r>
                <a:rPr lang="fr-CA" sz="1300" b="0" i="0" kern="1200" dirty="0">
                  <a:solidFill>
                    <a:srgbClr val="565656"/>
                  </a:solidFill>
                  <a:latin typeface="Bahnschrift Light" panose="020B0502040204020203" pitchFamily="34" charset="0"/>
                  <a:cs typeface="Calibri Light" panose="020F0302020204030204" pitchFamily="34" charset="0"/>
                </a:rPr>
                <a:t>Attentes des clients et normes relatives aux services</a:t>
              </a:r>
            </a:p>
          </p:txBody>
        </p:sp>
        <p:sp>
          <p:nvSpPr>
            <p:cNvPr id="44" name="Freeform 43"/>
            <p:cNvSpPr/>
            <p:nvPr/>
          </p:nvSpPr>
          <p:spPr>
            <a:xfrm>
              <a:off x="8443116" y="7318350"/>
              <a:ext cx="1665246" cy="562900"/>
            </a:xfrm>
            <a:custGeom>
              <a:avLst/>
              <a:gdLst>
                <a:gd name="connsiteX0" fmla="*/ 0 w 1665246"/>
                <a:gd name="connsiteY0" fmla="*/ 0 h 562900"/>
                <a:gd name="connsiteX1" fmla="*/ 1665246 w 1665246"/>
                <a:gd name="connsiteY1" fmla="*/ 0 h 562900"/>
                <a:gd name="connsiteX2" fmla="*/ 1665246 w 1665246"/>
                <a:gd name="connsiteY2" fmla="*/ 562900 h 562900"/>
                <a:gd name="connsiteX3" fmla="*/ 0 w 1665246"/>
                <a:gd name="connsiteY3" fmla="*/ 562900 h 562900"/>
                <a:gd name="connsiteX4" fmla="*/ 0 w 1665246"/>
                <a:gd name="connsiteY4" fmla="*/ 0 h 562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5246" h="562900">
                  <a:moveTo>
                    <a:pt x="0" y="0"/>
                  </a:moveTo>
                  <a:lnTo>
                    <a:pt x="1665246" y="0"/>
                  </a:lnTo>
                  <a:lnTo>
                    <a:pt x="1665246" y="562900"/>
                  </a:lnTo>
                  <a:lnTo>
                    <a:pt x="0" y="56290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60" tIns="60960" rIns="60960" bIns="60960" numCol="1" spcCol="1270" anchor="b" anchorCtr="0">
              <a:noAutofit/>
            </a:bodyPr>
            <a:lstStyle/>
            <a:p>
              <a:pPr lvl="0" algn="l" defTabSz="1066800">
                <a:lnSpc>
                  <a:spcPct val="90000"/>
                </a:lnSpc>
                <a:spcBef>
                  <a:spcPct val="0"/>
                </a:spcBef>
                <a:spcAft>
                  <a:spcPct val="35000"/>
                </a:spcAft>
              </a:pPr>
              <a:r>
                <a:rPr lang="fr-CA" sz="2400" kern="1200" dirty="0">
                  <a:latin typeface="Bahnschrift" panose="020B0502040204020203" pitchFamily="34" charset="0"/>
                  <a:cs typeface="Calibri" panose="020F0502020204030204" pitchFamily="34" charset="0"/>
                </a:rPr>
                <a:t>Examiner</a:t>
              </a:r>
            </a:p>
          </p:txBody>
        </p:sp>
        <p:sp>
          <p:nvSpPr>
            <p:cNvPr id="45" name="Oval 44"/>
            <p:cNvSpPr/>
            <p:nvPr/>
          </p:nvSpPr>
          <p:spPr>
            <a:xfrm>
              <a:off x="10475263" y="7342063"/>
              <a:ext cx="562900" cy="562900"/>
            </a:xfrm>
            <a:prstGeom prst="ellipse">
              <a:avLst/>
            </a:prstGeom>
            <a:solidFill>
              <a:schemeClr val="accent5">
                <a:lumMod val="10000"/>
                <a:lumOff val="9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sp>
        <p:sp>
          <p:nvSpPr>
            <p:cNvPr id="46" name="Chord 45"/>
            <p:cNvSpPr/>
            <p:nvPr/>
          </p:nvSpPr>
          <p:spPr>
            <a:xfrm>
              <a:off x="10531553" y="7398353"/>
              <a:ext cx="450320" cy="450320"/>
            </a:xfrm>
            <a:prstGeom prst="chord">
              <a:avLst>
                <a:gd name="adj1" fmla="val 16200000"/>
                <a:gd name="adj2" fmla="val 16200000"/>
              </a:avLst>
            </a:prstGeom>
            <a:gradFill>
              <a:gsLst>
                <a:gs pos="0">
                  <a:schemeClr val="accent5">
                    <a:lumMod val="75000"/>
                    <a:lumOff val="25000"/>
                  </a:schemeClr>
                </a:gs>
                <a:gs pos="80000">
                  <a:schemeClr val="accent5">
                    <a:lumMod val="25000"/>
                    <a:lumOff val="75000"/>
                  </a:schemeClr>
                </a:gs>
                <a:gs pos="100000">
                  <a:schemeClr val="accent5">
                    <a:lumMod val="10000"/>
                    <a:lumOff val="90000"/>
                  </a:schemeClr>
                </a:gs>
              </a:gsLst>
            </a:gradFill>
          </p:spPr>
          <p:style>
            <a:lnRef idx="1">
              <a:schemeClr val="accen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47" name="Freeform 46"/>
            <p:cNvSpPr/>
            <p:nvPr/>
          </p:nvSpPr>
          <p:spPr>
            <a:xfrm>
              <a:off x="11106023" y="7904963"/>
              <a:ext cx="2286466" cy="1456573"/>
            </a:xfrm>
            <a:custGeom>
              <a:avLst/>
              <a:gdLst>
                <a:gd name="connsiteX0" fmla="*/ 0 w 2644811"/>
                <a:gd name="connsiteY0" fmla="*/ 0 h 2368871"/>
                <a:gd name="connsiteX1" fmla="*/ 2644811 w 2644811"/>
                <a:gd name="connsiteY1" fmla="*/ 0 h 2368871"/>
                <a:gd name="connsiteX2" fmla="*/ 2644811 w 2644811"/>
                <a:gd name="connsiteY2" fmla="*/ 2368871 h 2368871"/>
                <a:gd name="connsiteX3" fmla="*/ 0 w 2644811"/>
                <a:gd name="connsiteY3" fmla="*/ 2368871 h 2368871"/>
                <a:gd name="connsiteX4" fmla="*/ 0 w 2644811"/>
                <a:gd name="connsiteY4" fmla="*/ 0 h 2368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4811" h="2368871">
                  <a:moveTo>
                    <a:pt x="0" y="0"/>
                  </a:moveTo>
                  <a:lnTo>
                    <a:pt x="2644811" y="0"/>
                  </a:lnTo>
                  <a:lnTo>
                    <a:pt x="2644811" y="2368871"/>
                  </a:lnTo>
                  <a:lnTo>
                    <a:pt x="0" y="236887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3020" tIns="33020" rIns="33020" bIns="33020" numCol="1" spcCol="1270" anchor="t" anchorCtr="0">
              <a:noAutofit/>
            </a:bodyPr>
            <a:lstStyle/>
            <a:p>
              <a:pPr lvl="0" algn="l" defTabSz="577850">
                <a:lnSpc>
                  <a:spcPct val="90000"/>
                </a:lnSpc>
                <a:spcBef>
                  <a:spcPct val="0"/>
                </a:spcBef>
                <a:spcAft>
                  <a:spcPct val="35000"/>
                </a:spcAft>
              </a:pPr>
              <a:r>
                <a:rPr lang="fr-CA" sz="1300" b="0" i="0" kern="1200" dirty="0">
                  <a:solidFill>
                    <a:srgbClr val="565656"/>
                  </a:solidFill>
                  <a:latin typeface="Bahnschrift Light" panose="020B0502040204020203" pitchFamily="34" charset="0"/>
                  <a:cs typeface="Calibri Light" panose="020F0302020204030204" pitchFamily="34" charset="0"/>
                </a:rPr>
                <a:t>Nos relations avec nos partenaires publics et privés</a:t>
              </a:r>
            </a:p>
            <a:p>
              <a:pPr lvl="0" algn="l" defTabSz="577850">
                <a:lnSpc>
                  <a:spcPct val="90000"/>
                </a:lnSpc>
                <a:spcBef>
                  <a:spcPct val="0"/>
                </a:spcBef>
                <a:spcAft>
                  <a:spcPct val="35000"/>
                </a:spcAft>
              </a:pPr>
              <a:r>
                <a:rPr lang="fr-CA" sz="1300" b="0" i="0" kern="1200" dirty="0">
                  <a:solidFill>
                    <a:srgbClr val="565656"/>
                  </a:solidFill>
                  <a:latin typeface="Bahnschrift Light" panose="020B0502040204020203" pitchFamily="34" charset="0"/>
                  <a:cs typeface="Calibri Light" panose="020F0302020204030204" pitchFamily="34" charset="0"/>
                </a:rPr>
                <a:t>Développement de services numériques</a:t>
              </a:r>
            </a:p>
            <a:p>
              <a:pPr lvl="0" algn="l" defTabSz="577850">
                <a:lnSpc>
                  <a:spcPct val="90000"/>
                </a:lnSpc>
                <a:spcBef>
                  <a:spcPct val="0"/>
                </a:spcBef>
                <a:spcAft>
                  <a:spcPct val="35000"/>
                </a:spcAft>
              </a:pPr>
              <a:r>
                <a:rPr lang="fr-CA" sz="1300" dirty="0">
                  <a:solidFill>
                    <a:srgbClr val="565656"/>
                  </a:solidFill>
                  <a:latin typeface="Bahnschrift Light" panose="020B0502040204020203" pitchFamily="34" charset="0"/>
                  <a:cs typeface="Calibri Light" panose="020F0302020204030204" pitchFamily="34" charset="0"/>
                </a:rPr>
                <a:t>Accent </a:t>
              </a:r>
              <a:r>
                <a:rPr lang="fr-CA" sz="1300" b="0" i="0" kern="1200" dirty="0">
                  <a:solidFill>
                    <a:srgbClr val="565656"/>
                  </a:solidFill>
                  <a:latin typeface="Bahnschrift Light" panose="020B0502040204020203" pitchFamily="34" charset="0"/>
                  <a:cs typeface="Calibri Light" panose="020F0302020204030204" pitchFamily="34" charset="0"/>
                </a:rPr>
                <a:t>sur l’utilisateur</a:t>
              </a:r>
            </a:p>
            <a:p>
              <a:pPr lvl="0" algn="l" defTabSz="577850">
                <a:lnSpc>
                  <a:spcPct val="90000"/>
                </a:lnSpc>
                <a:spcBef>
                  <a:spcPct val="0"/>
                </a:spcBef>
                <a:spcAft>
                  <a:spcPct val="35000"/>
                </a:spcAft>
              </a:pPr>
              <a:r>
                <a:rPr lang="fr-CA" sz="1300" b="0" i="0" kern="1200" dirty="0">
                  <a:solidFill>
                    <a:srgbClr val="565656"/>
                  </a:solidFill>
                  <a:latin typeface="Bahnschrift Light" panose="020B0502040204020203" pitchFamily="34" charset="0"/>
                  <a:cs typeface="Calibri Light" panose="020F0302020204030204" pitchFamily="34" charset="0"/>
                </a:rPr>
                <a:t>Imagination des prochains services de SPAC</a:t>
              </a:r>
            </a:p>
          </p:txBody>
        </p:sp>
        <p:sp>
          <p:nvSpPr>
            <p:cNvPr id="48" name="Freeform 47"/>
            <p:cNvSpPr/>
            <p:nvPr/>
          </p:nvSpPr>
          <p:spPr>
            <a:xfrm>
              <a:off x="11052572" y="7349819"/>
              <a:ext cx="2424732" cy="562900"/>
            </a:xfrm>
            <a:custGeom>
              <a:avLst/>
              <a:gdLst>
                <a:gd name="connsiteX0" fmla="*/ 0 w 2424732"/>
                <a:gd name="connsiteY0" fmla="*/ 0 h 562900"/>
                <a:gd name="connsiteX1" fmla="*/ 2424732 w 2424732"/>
                <a:gd name="connsiteY1" fmla="*/ 0 h 562900"/>
                <a:gd name="connsiteX2" fmla="*/ 2424732 w 2424732"/>
                <a:gd name="connsiteY2" fmla="*/ 562900 h 562900"/>
                <a:gd name="connsiteX3" fmla="*/ 0 w 2424732"/>
                <a:gd name="connsiteY3" fmla="*/ 562900 h 562900"/>
                <a:gd name="connsiteX4" fmla="*/ 0 w 2424732"/>
                <a:gd name="connsiteY4" fmla="*/ 0 h 562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4732" h="562900">
                  <a:moveTo>
                    <a:pt x="0" y="0"/>
                  </a:moveTo>
                  <a:lnTo>
                    <a:pt x="2424732" y="0"/>
                  </a:lnTo>
                  <a:lnTo>
                    <a:pt x="2424732" y="562900"/>
                  </a:lnTo>
                  <a:lnTo>
                    <a:pt x="0" y="56290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60" tIns="60960" rIns="60960" bIns="60960" numCol="1" spcCol="1270" anchor="b" anchorCtr="0">
              <a:noAutofit/>
            </a:bodyPr>
            <a:lstStyle/>
            <a:p>
              <a:pPr lvl="0" algn="l" defTabSz="1066800">
                <a:lnSpc>
                  <a:spcPct val="90000"/>
                </a:lnSpc>
                <a:spcBef>
                  <a:spcPct val="0"/>
                </a:spcBef>
                <a:spcAft>
                  <a:spcPct val="35000"/>
                </a:spcAft>
              </a:pPr>
              <a:r>
                <a:rPr lang="fr-CA" sz="2400" kern="1200" dirty="0">
                  <a:latin typeface="Bahnschrift" panose="020B0502040204020203" pitchFamily="34" charset="0"/>
                  <a:cs typeface="Calibri" panose="020F0502020204030204" pitchFamily="34" charset="0"/>
                </a:rPr>
                <a:t>Repositionner</a:t>
              </a:r>
            </a:p>
          </p:txBody>
        </p:sp>
      </p:grpSp>
      <p:sp>
        <p:nvSpPr>
          <p:cNvPr id="49" name="TextBox 48">
            <a:extLst>
              <a:ext uri="{FF2B5EF4-FFF2-40B4-BE49-F238E27FC236}">
                <a16:creationId xmlns:a16="http://schemas.microsoft.com/office/drawing/2014/main" id="{7E73707D-1E12-DD4F-BE8D-AD35641EBC21}"/>
              </a:ext>
            </a:extLst>
          </p:cNvPr>
          <p:cNvSpPr txBox="1"/>
          <p:nvPr>
            <p:custDataLst>
              <p:tags r:id="rId32"/>
            </p:custDataLst>
          </p:nvPr>
        </p:nvSpPr>
        <p:spPr>
          <a:xfrm>
            <a:off x="5196384" y="755003"/>
            <a:ext cx="7320886" cy="338554"/>
          </a:xfrm>
          <a:prstGeom prst="rect">
            <a:avLst/>
          </a:prstGeom>
          <a:solidFill>
            <a:srgbClr val="FFFFFF"/>
          </a:solidFill>
        </p:spPr>
        <p:txBody>
          <a:bodyPr wrap="square" rtlCol="0" anchor="t">
            <a:spAutoFit/>
          </a:bodyPr>
          <a:lstStyle/>
          <a:p>
            <a:pPr algn="ctr" defTabSz="1019798">
              <a:defRPr/>
            </a:pPr>
            <a:r>
              <a:rPr lang="fr-CA" sz="1600" kern="0" dirty="0">
                <a:solidFill>
                  <a:srgbClr val="565656"/>
                </a:solidFill>
                <a:latin typeface="Bahnschrift" panose="020B0502040204020203" pitchFamily="34" charset="0"/>
                <a:ea typeface="Calibri Light" charset="0"/>
                <a:cs typeface="Calibri Light"/>
              </a:rPr>
              <a:t>Une approche ministérielle cohérente pour la prestation de services</a:t>
            </a:r>
            <a:endParaRPr lang="fr-CA" sz="2400" kern="0" dirty="0">
              <a:solidFill>
                <a:srgbClr val="565656"/>
              </a:solidFill>
              <a:latin typeface="Bahnschrift" panose="020B0502040204020203" pitchFamily="34" charset="0"/>
              <a:cs typeface="Calibri Light"/>
            </a:endParaRPr>
          </a:p>
        </p:txBody>
      </p:sp>
      <p:cxnSp>
        <p:nvCxnSpPr>
          <p:cNvPr id="50" name="Straight Connector 49"/>
          <p:cNvCxnSpPr/>
          <p:nvPr>
            <p:custDataLst>
              <p:tags r:id="rId33"/>
            </p:custDataLst>
          </p:nvPr>
        </p:nvCxnSpPr>
        <p:spPr>
          <a:xfrm>
            <a:off x="0" y="628601"/>
            <a:ext cx="13364437" cy="88830"/>
          </a:xfrm>
          <a:prstGeom prst="line">
            <a:avLst/>
          </a:prstGeom>
          <a:ln w="19050">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80396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E73707D-1E12-DD4F-BE8D-AD35641EBC21}"/>
              </a:ext>
            </a:extLst>
          </p:cNvPr>
          <p:cNvSpPr txBox="1"/>
          <p:nvPr>
            <p:custDataLst>
              <p:tags r:id="rId1"/>
            </p:custDataLst>
          </p:nvPr>
        </p:nvSpPr>
        <p:spPr>
          <a:xfrm>
            <a:off x="0" y="132656"/>
            <a:ext cx="17881600" cy="584775"/>
          </a:xfrm>
          <a:prstGeom prst="rect">
            <a:avLst/>
          </a:prstGeom>
          <a:noFill/>
        </p:spPr>
        <p:txBody>
          <a:bodyPr wrap="square" rtlCol="0" anchor="t">
            <a:spAutoFit/>
          </a:bodyPr>
          <a:lstStyle/>
          <a:p>
            <a:pPr algn="ctr" defTabSz="1019798">
              <a:defRPr/>
            </a:pPr>
            <a:r>
              <a:rPr lang="fr-CA" sz="3200" b="1" kern="0" dirty="0">
                <a:solidFill>
                  <a:srgbClr val="565656"/>
                </a:solidFill>
                <a:latin typeface="Century Gothic" panose="020B0502020202020204" pitchFamily="34" charset="0"/>
                <a:cs typeface="Calibri"/>
              </a:rPr>
              <a:t>Cadre de services d’un SPAC unifié</a:t>
            </a:r>
            <a:endParaRPr lang="fr-CA" sz="3200" kern="0" dirty="0">
              <a:solidFill>
                <a:srgbClr val="565656"/>
              </a:solidFill>
              <a:latin typeface="Bahnschrift" panose="020B0502040204020203" pitchFamily="34" charset="0"/>
              <a:cs typeface="Calibri Light"/>
            </a:endParaRPr>
          </a:p>
        </p:txBody>
      </p:sp>
      <p:sp>
        <p:nvSpPr>
          <p:cNvPr id="4" name="TextBox 3">
            <a:extLst>
              <a:ext uri="{FF2B5EF4-FFF2-40B4-BE49-F238E27FC236}">
                <a16:creationId xmlns:a16="http://schemas.microsoft.com/office/drawing/2014/main" id="{9EAF6224-CED7-954E-8E44-066A79ABFA28}"/>
              </a:ext>
            </a:extLst>
          </p:cNvPr>
          <p:cNvSpPr txBox="1"/>
          <p:nvPr>
            <p:custDataLst>
              <p:tags r:id="rId2"/>
            </p:custDataLst>
          </p:nvPr>
        </p:nvSpPr>
        <p:spPr>
          <a:xfrm>
            <a:off x="4912672" y="1190244"/>
            <a:ext cx="7885092" cy="307777"/>
          </a:xfrm>
          <a:prstGeom prst="rect">
            <a:avLst/>
          </a:prstGeom>
          <a:noFill/>
        </p:spPr>
        <p:txBody>
          <a:bodyPr wrap="square" rtlCol="0" anchor="t">
            <a:spAutoFit/>
          </a:bodyPr>
          <a:lstStyle/>
          <a:p>
            <a:pPr algn="ctr"/>
            <a:r>
              <a:rPr lang="fr-CA" sz="1400" i="1" dirty="0">
                <a:solidFill>
                  <a:srgbClr val="565656"/>
                </a:solidFill>
                <a:latin typeface="Calibri Light"/>
                <a:cs typeface="Calibri Light"/>
              </a:rPr>
              <a:t>Les service sont faciles à trouver et à comprendre, et bénéficient du soutien d’un effectif informé et engagé.</a:t>
            </a:r>
          </a:p>
        </p:txBody>
      </p:sp>
      <p:cxnSp>
        <p:nvCxnSpPr>
          <p:cNvPr id="7" name="Straight Connector 6"/>
          <p:cNvCxnSpPr/>
          <p:nvPr>
            <p:custDataLst>
              <p:tags r:id="rId3"/>
            </p:custDataLst>
          </p:nvPr>
        </p:nvCxnSpPr>
        <p:spPr>
          <a:xfrm>
            <a:off x="-2076424" y="628601"/>
            <a:ext cx="13765336" cy="88830"/>
          </a:xfrm>
          <a:prstGeom prst="line">
            <a:avLst/>
          </a:prstGeom>
          <a:ln w="19050">
            <a:tailEnd type="ova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13981360" y="1190244"/>
            <a:ext cx="2088232" cy="22547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aphicFrame>
        <p:nvGraphicFramePr>
          <p:cNvPr id="9" name="Content Placeholder 3">
            <a:extLst>
              <a:ext uri="{FF2B5EF4-FFF2-40B4-BE49-F238E27FC236}">
                <a16:creationId xmlns:a16="http://schemas.microsoft.com/office/drawing/2014/main" id="{15FB7B20-B41A-4B8A-B82A-DFA39B59B4CB}"/>
              </a:ext>
            </a:extLst>
          </p:cNvPr>
          <p:cNvGraphicFramePr>
            <a:graphicFrameLocks/>
          </p:cNvGraphicFramePr>
          <p:nvPr>
            <p:custDataLst>
              <p:tags r:id="rId4"/>
            </p:custDataLst>
            <p:extLst>
              <p:ext uri="{D42A27DB-BD31-4B8C-83A1-F6EECF244321}">
                <p14:modId xmlns:p14="http://schemas.microsoft.com/office/powerpoint/2010/main" val="3577191662"/>
              </p:ext>
            </p:extLst>
          </p:nvPr>
        </p:nvGraphicFramePr>
        <p:xfrm>
          <a:off x="4540313" y="2387325"/>
          <a:ext cx="8288496" cy="4572000"/>
        </p:xfrm>
        <a:graphic>
          <a:graphicData uri="http://schemas.openxmlformats.org/drawingml/2006/diagram">
            <dgm:relIds xmlns:dgm="http://schemas.openxmlformats.org/drawingml/2006/diagram" xmlns:r="http://schemas.openxmlformats.org/officeDocument/2006/relationships" r:dm="rId21" r:lo="rId22" r:qs="rId23" r:cs="rId24"/>
          </a:graphicData>
        </a:graphic>
      </p:graphicFrame>
      <p:sp>
        <p:nvSpPr>
          <p:cNvPr id="10" name="Oval 9">
            <a:extLst>
              <a:ext uri="{FF2B5EF4-FFF2-40B4-BE49-F238E27FC236}">
                <a16:creationId xmlns:a16="http://schemas.microsoft.com/office/drawing/2014/main" id="{73A9B073-0B5D-4773-BF5F-CF4868EBFF7C}"/>
              </a:ext>
            </a:extLst>
          </p:cNvPr>
          <p:cNvSpPr>
            <a:spLocks noChangeAspect="1"/>
          </p:cNvSpPr>
          <p:nvPr>
            <p:custDataLst>
              <p:tags r:id="rId5"/>
            </p:custDataLst>
          </p:nvPr>
        </p:nvSpPr>
        <p:spPr>
          <a:xfrm>
            <a:off x="8057985" y="4228864"/>
            <a:ext cx="1188720" cy="1188720"/>
          </a:xfrm>
          <a:prstGeom prst="ellipse">
            <a:avLst/>
          </a:prstGeom>
          <a:solidFill>
            <a:srgbClr val="245189"/>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lIns="36000" rIns="3600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CA" sz="1800" b="0" i="0" u="none" strike="noStrike" kern="0" cap="none" spc="0" normalizeH="0" baseline="0" dirty="0">
                <a:ln>
                  <a:noFill/>
                </a:ln>
                <a:solidFill>
                  <a:srgbClr val="FFFFFF"/>
                </a:solidFill>
                <a:effectLst/>
                <a:uLnTx/>
                <a:uFillTx/>
                <a:latin typeface="Calibri"/>
                <a:ea typeface="+mn-ea"/>
                <a:cs typeface="+mn-cs"/>
              </a:rPr>
              <a:t>CLIENTS de SPAC</a:t>
            </a:r>
          </a:p>
        </p:txBody>
      </p:sp>
      <p:sp>
        <p:nvSpPr>
          <p:cNvPr id="13" name="TextBox 12">
            <a:extLst>
              <a:ext uri="{FF2B5EF4-FFF2-40B4-BE49-F238E27FC236}">
                <a16:creationId xmlns:a16="http://schemas.microsoft.com/office/drawing/2014/main" id="{1D8A9CA2-A909-46C6-B1AB-9F05B053C38B}"/>
              </a:ext>
            </a:extLst>
          </p:cNvPr>
          <p:cNvSpPr txBox="1"/>
          <p:nvPr>
            <p:custDataLst>
              <p:tags r:id="rId6"/>
            </p:custDataLst>
          </p:nvPr>
        </p:nvSpPr>
        <p:spPr>
          <a:xfrm>
            <a:off x="8899738" y="3467667"/>
            <a:ext cx="1451109" cy="646331"/>
          </a:xfrm>
          <a:prstGeom prst="rect">
            <a:avLst/>
          </a:prstGeom>
          <a:noFill/>
        </p:spPr>
        <p:txBody>
          <a:bodyPr wrap="square" rtlCol="0">
            <a:spAutoFit/>
          </a:bodyPr>
          <a:lstStyle/>
          <a:p>
            <a:pPr algn="l"/>
            <a:r>
              <a:rPr lang="fr-CA" sz="1800" b="1" i="0" dirty="0">
                <a:solidFill>
                  <a:schemeClr val="tx2">
                    <a:lumMod val="50000"/>
                  </a:schemeClr>
                </a:solidFill>
                <a:latin typeface="Calibri" panose="020F0502020204030204" pitchFamily="34" charset="0"/>
                <a:cs typeface="Calibri" panose="020F0502020204030204" pitchFamily="34" charset="0"/>
              </a:rPr>
              <a:t>Point d’accès unique</a:t>
            </a:r>
          </a:p>
        </p:txBody>
      </p:sp>
      <p:sp>
        <p:nvSpPr>
          <p:cNvPr id="14" name="TextBox 13">
            <a:extLst>
              <a:ext uri="{FF2B5EF4-FFF2-40B4-BE49-F238E27FC236}">
                <a16:creationId xmlns:a16="http://schemas.microsoft.com/office/drawing/2014/main" id="{254FEA01-7B4D-4237-8867-D6021FF4EB8F}"/>
              </a:ext>
            </a:extLst>
          </p:cNvPr>
          <p:cNvSpPr txBox="1"/>
          <p:nvPr>
            <p:custDataLst>
              <p:tags r:id="rId7"/>
            </p:custDataLst>
          </p:nvPr>
        </p:nvSpPr>
        <p:spPr>
          <a:xfrm>
            <a:off x="6825927" y="5463038"/>
            <a:ext cx="1585259" cy="646331"/>
          </a:xfrm>
          <a:prstGeom prst="rect">
            <a:avLst/>
          </a:prstGeom>
          <a:noFill/>
        </p:spPr>
        <p:txBody>
          <a:bodyPr wrap="square" rtlCol="0" anchor="t">
            <a:spAutoFit/>
          </a:bodyPr>
          <a:lstStyle/>
          <a:p>
            <a:pPr algn="r"/>
            <a:r>
              <a:rPr lang="fr-CA" sz="1800" b="1" dirty="0">
                <a:solidFill>
                  <a:schemeClr val="tx2">
                    <a:lumMod val="50000"/>
                  </a:schemeClr>
                </a:solidFill>
                <a:latin typeface="Calibri"/>
                <a:cs typeface="Calibri"/>
              </a:rPr>
              <a:t>Rendement en temps réel</a:t>
            </a:r>
            <a:endParaRPr lang="fr-CA" sz="1800" b="1" i="0" dirty="0">
              <a:solidFill>
                <a:schemeClr val="tx2">
                  <a:lumMod val="50000"/>
                </a:schemeClr>
              </a:solidFill>
              <a:latin typeface="Calibri" panose="020F0502020204030204" pitchFamily="34" charset="0"/>
              <a:cs typeface="Calibri" panose="020F0502020204030204" pitchFamily="34" charset="0"/>
            </a:endParaRPr>
          </a:p>
        </p:txBody>
      </p:sp>
      <p:sp>
        <p:nvSpPr>
          <p:cNvPr id="15" name="TextBox 14">
            <a:extLst>
              <a:ext uri="{FF2B5EF4-FFF2-40B4-BE49-F238E27FC236}">
                <a16:creationId xmlns:a16="http://schemas.microsoft.com/office/drawing/2014/main" id="{33ECDB6F-709B-428A-A767-98350903B3E4}"/>
              </a:ext>
            </a:extLst>
          </p:cNvPr>
          <p:cNvSpPr txBox="1"/>
          <p:nvPr>
            <p:custDataLst>
              <p:tags r:id="rId8"/>
            </p:custDataLst>
          </p:nvPr>
        </p:nvSpPr>
        <p:spPr>
          <a:xfrm>
            <a:off x="7068169" y="3430981"/>
            <a:ext cx="1300694" cy="646331"/>
          </a:xfrm>
          <a:prstGeom prst="rect">
            <a:avLst/>
          </a:prstGeom>
          <a:noFill/>
        </p:spPr>
        <p:txBody>
          <a:bodyPr wrap="square" rtlCol="0">
            <a:spAutoFit/>
          </a:bodyPr>
          <a:lstStyle/>
          <a:p>
            <a:pPr algn="r"/>
            <a:r>
              <a:rPr lang="fr-CA" sz="1800" b="1" i="0" dirty="0">
                <a:solidFill>
                  <a:schemeClr val="tx2">
                    <a:lumMod val="50000"/>
                  </a:schemeClr>
                </a:solidFill>
                <a:latin typeface="Calibri" panose="020F0502020204030204" pitchFamily="34" charset="0"/>
                <a:cs typeface="Calibri" panose="020F0502020204030204" pitchFamily="34" charset="0"/>
              </a:rPr>
              <a:t>Culture de service</a:t>
            </a:r>
          </a:p>
        </p:txBody>
      </p:sp>
      <p:sp>
        <p:nvSpPr>
          <p:cNvPr id="16" name="TextBox 15">
            <a:extLst>
              <a:ext uri="{FF2B5EF4-FFF2-40B4-BE49-F238E27FC236}">
                <a16:creationId xmlns:a16="http://schemas.microsoft.com/office/drawing/2014/main" id="{C0D1B1FA-A941-4634-8E36-E05BB693557D}"/>
              </a:ext>
            </a:extLst>
          </p:cNvPr>
          <p:cNvSpPr txBox="1"/>
          <p:nvPr>
            <p:custDataLst>
              <p:tags r:id="rId9"/>
            </p:custDataLst>
          </p:nvPr>
        </p:nvSpPr>
        <p:spPr>
          <a:xfrm>
            <a:off x="9803841" y="2450649"/>
            <a:ext cx="2393702" cy="1985159"/>
          </a:xfrm>
          <a:prstGeom prst="rect">
            <a:avLst/>
          </a:prstGeom>
          <a:noFill/>
        </p:spPr>
        <p:txBody>
          <a:bodyPr wrap="square" rtlCol="0" anchor="t">
            <a:spAutoFit/>
          </a:bodyPr>
          <a:lstStyle/>
          <a:p>
            <a:pPr algn="r">
              <a:spcAft>
                <a:spcPts val="1200"/>
              </a:spcAft>
            </a:pPr>
            <a:r>
              <a:rPr lang="fr-CA" sz="1400" b="1" dirty="0">
                <a:latin typeface="Calibri"/>
                <a:cs typeface="Calibri"/>
              </a:rPr>
              <a:t>RÉPERTOIRE DE SERVICES</a:t>
            </a:r>
          </a:p>
          <a:p>
            <a:pPr marL="404495" indent="-163195" algn="r">
              <a:spcAft>
                <a:spcPts val="600"/>
              </a:spcAft>
              <a:buFont typeface="Wingdings" pitchFamily="2" charset="2"/>
              <a:buChar char="§"/>
            </a:pPr>
            <a:r>
              <a:rPr lang="fr-CA" sz="1200" dirty="0">
                <a:latin typeface="Calibri" panose="020F0502020204030204" pitchFamily="34" charset="0"/>
                <a:cs typeface="Calibri" panose="020F0502020204030204" pitchFamily="34" charset="0"/>
              </a:rPr>
              <a:t>Portail des services de SPAC</a:t>
            </a:r>
          </a:p>
          <a:p>
            <a:pPr marL="690245" lvl="1" indent="-165100" algn="r">
              <a:spcAft>
                <a:spcPts val="600"/>
              </a:spcAft>
              <a:buFont typeface="Wingdings" pitchFamily="2" charset="2"/>
              <a:buChar char="§"/>
            </a:pPr>
            <a:r>
              <a:rPr lang="fr-CA" sz="1200" dirty="0">
                <a:latin typeface="Calibri" panose="020F0502020204030204" pitchFamily="34" charset="0"/>
                <a:cs typeface="Calibri" panose="020F0502020204030204" pitchFamily="34" charset="0"/>
              </a:rPr>
              <a:t>Options des modes de prestation</a:t>
            </a:r>
          </a:p>
          <a:p>
            <a:pPr marL="914400" lvl="1" indent="-163195" algn="r">
              <a:spcAft>
                <a:spcPts val="600"/>
              </a:spcAft>
              <a:buFont typeface="Wingdings" pitchFamily="2" charset="2"/>
              <a:buChar char="§"/>
            </a:pPr>
            <a:r>
              <a:rPr lang="fr-CA" sz="1200" dirty="0">
                <a:latin typeface="Calibri" panose="020F0502020204030204" pitchFamily="34" charset="0"/>
                <a:cs typeface="Calibri" panose="020F0502020204030204" pitchFamily="34" charset="0"/>
              </a:rPr>
              <a:t>Approche « en un temps »</a:t>
            </a:r>
          </a:p>
          <a:p>
            <a:pPr marL="914400" lvl="1" indent="-163195" algn="r">
              <a:spcAft>
                <a:spcPts val="600"/>
              </a:spcAft>
              <a:buFont typeface="Wingdings" pitchFamily="2" charset="2"/>
              <a:buChar char="§"/>
            </a:pPr>
            <a:r>
              <a:rPr lang="fr-CA" sz="1200" dirty="0">
                <a:latin typeface="Calibri"/>
                <a:cs typeface="Calibri"/>
              </a:rPr>
              <a:t>Expérience des utilisateurs</a:t>
            </a:r>
            <a:endParaRPr lang="fr-CA" sz="1200" b="0" i="0" dirty="0">
              <a:latin typeface="Calibri" panose="020F0502020204030204" pitchFamily="34" charset="0"/>
              <a:cs typeface="Calibri" panose="020F0502020204030204" pitchFamily="34" charset="0"/>
            </a:endParaRPr>
          </a:p>
        </p:txBody>
      </p:sp>
      <p:sp>
        <p:nvSpPr>
          <p:cNvPr id="17" name="TextBox 16">
            <a:extLst>
              <a:ext uri="{FF2B5EF4-FFF2-40B4-BE49-F238E27FC236}">
                <a16:creationId xmlns:a16="http://schemas.microsoft.com/office/drawing/2014/main" id="{54329B41-05EF-4345-B9FF-F55B81946F5F}"/>
              </a:ext>
            </a:extLst>
          </p:cNvPr>
          <p:cNvSpPr txBox="1"/>
          <p:nvPr>
            <p:custDataLst>
              <p:tags r:id="rId10"/>
            </p:custDataLst>
          </p:nvPr>
        </p:nvSpPr>
        <p:spPr>
          <a:xfrm>
            <a:off x="9045010" y="5773834"/>
            <a:ext cx="3253526" cy="1431161"/>
          </a:xfrm>
          <a:prstGeom prst="rect">
            <a:avLst/>
          </a:prstGeom>
          <a:noFill/>
        </p:spPr>
        <p:txBody>
          <a:bodyPr wrap="square" rtlCol="0" anchor="t">
            <a:spAutoFit/>
          </a:bodyPr>
          <a:lstStyle/>
          <a:p>
            <a:pPr marL="1546225" indent="-155575" algn="r">
              <a:spcAft>
                <a:spcPts val="600"/>
              </a:spcAft>
              <a:buFont typeface="Wingdings" pitchFamily="2" charset="2"/>
              <a:buChar char="§"/>
            </a:pPr>
            <a:r>
              <a:rPr lang="fr-CA" sz="1200" dirty="0">
                <a:latin typeface="Calibri" panose="020F0502020204030204" pitchFamily="34" charset="0"/>
                <a:cs typeface="Calibri" panose="020F0502020204030204" pitchFamily="34" charset="0"/>
              </a:rPr>
              <a:t>Cybersécurité</a:t>
            </a:r>
          </a:p>
          <a:p>
            <a:pPr marL="1372870" indent="-165100" algn="r">
              <a:spcAft>
                <a:spcPts val="600"/>
              </a:spcAft>
              <a:buFont typeface="Wingdings" pitchFamily="2" charset="2"/>
              <a:buChar char="§"/>
            </a:pPr>
            <a:r>
              <a:rPr lang="fr-CA" sz="1200" dirty="0">
                <a:latin typeface="Calibri" panose="020F0502020204030204" pitchFamily="34" charset="0"/>
                <a:cs typeface="Calibri" panose="020F0502020204030204" pitchFamily="34" charset="0"/>
              </a:rPr>
              <a:t>GI/TI et données</a:t>
            </a:r>
          </a:p>
          <a:p>
            <a:pPr marL="1087120" indent="-163195" algn="r">
              <a:spcAft>
                <a:spcPts val="600"/>
              </a:spcAft>
              <a:buFont typeface="Wingdings" pitchFamily="2" charset="2"/>
              <a:buChar char="§"/>
            </a:pPr>
            <a:r>
              <a:rPr lang="fr-CA" sz="1200" dirty="0">
                <a:latin typeface="Calibri" panose="020F0502020204030204" pitchFamily="34" charset="0"/>
                <a:cs typeface="Calibri" panose="020F0502020204030204" pitchFamily="34" charset="0"/>
              </a:rPr>
              <a:t>Opérations et programmes</a:t>
            </a:r>
          </a:p>
          <a:p>
            <a:pPr marL="690245" indent="-165100" algn="r">
              <a:spcAft>
                <a:spcPts val="1200"/>
              </a:spcAft>
              <a:buFont typeface="Wingdings" pitchFamily="2" charset="2"/>
              <a:buChar char="§"/>
            </a:pPr>
            <a:r>
              <a:rPr lang="fr-CA" sz="1200" dirty="0">
                <a:latin typeface="Calibri" panose="020F0502020204030204" pitchFamily="34" charset="0"/>
                <a:cs typeface="Calibri" panose="020F0502020204030204" pitchFamily="34" charset="0"/>
              </a:rPr>
              <a:t>Conception et prestation de services</a:t>
            </a:r>
          </a:p>
          <a:p>
            <a:pPr algn="r"/>
            <a:r>
              <a:rPr lang="fr-CA" sz="1400" b="1" dirty="0">
                <a:latin typeface="Calibri"/>
                <a:cs typeface="Calibri"/>
              </a:rPr>
              <a:t>COLLABORATION ET EXPÉRIMENTATION</a:t>
            </a:r>
            <a:endParaRPr lang="fr-CA" sz="1400" b="1" i="0" dirty="0">
              <a:latin typeface="Calibri"/>
              <a:cs typeface="Calibri"/>
            </a:endParaRPr>
          </a:p>
        </p:txBody>
      </p:sp>
      <p:sp>
        <p:nvSpPr>
          <p:cNvPr id="18" name="TextBox 17">
            <a:extLst>
              <a:ext uri="{FF2B5EF4-FFF2-40B4-BE49-F238E27FC236}">
                <a16:creationId xmlns:a16="http://schemas.microsoft.com/office/drawing/2014/main" id="{8808450E-E14B-4C6B-BD3C-4793602B0832}"/>
              </a:ext>
            </a:extLst>
          </p:cNvPr>
          <p:cNvSpPr txBox="1"/>
          <p:nvPr>
            <p:custDataLst>
              <p:tags r:id="rId11"/>
            </p:custDataLst>
          </p:nvPr>
        </p:nvSpPr>
        <p:spPr>
          <a:xfrm>
            <a:off x="5000254" y="5780700"/>
            <a:ext cx="3121817" cy="1431161"/>
          </a:xfrm>
          <a:prstGeom prst="rect">
            <a:avLst/>
          </a:prstGeom>
          <a:noFill/>
        </p:spPr>
        <p:txBody>
          <a:bodyPr wrap="none" rtlCol="0" anchor="t">
            <a:spAutoFit/>
          </a:bodyPr>
          <a:lstStyle/>
          <a:p>
            <a:pPr marL="171450" indent="-171450">
              <a:spcAft>
                <a:spcPts val="600"/>
              </a:spcAft>
              <a:buFont typeface="Wingdings" pitchFamily="2" charset="2"/>
              <a:buChar char="§"/>
            </a:pPr>
            <a:r>
              <a:rPr lang="fr-CA" sz="1200" dirty="0">
                <a:latin typeface="Calibri" panose="020F0502020204030204" pitchFamily="34" charset="0"/>
                <a:cs typeface="Calibri" panose="020F0502020204030204" pitchFamily="34" charset="0"/>
              </a:rPr>
              <a:t>Données en temps réel</a:t>
            </a:r>
          </a:p>
          <a:p>
            <a:pPr marL="171450" indent="-171450">
              <a:spcAft>
                <a:spcPts val="600"/>
              </a:spcAft>
              <a:buFont typeface="Wingdings" pitchFamily="2" charset="2"/>
              <a:buChar char="§"/>
            </a:pPr>
            <a:r>
              <a:rPr lang="fr-CA" sz="1200" dirty="0">
                <a:latin typeface="Calibri"/>
                <a:cs typeface="Calibri"/>
              </a:rPr>
              <a:t>Services normalisés</a:t>
            </a:r>
          </a:p>
          <a:p>
            <a:pPr marL="171450" indent="-171450">
              <a:spcAft>
                <a:spcPts val="600"/>
              </a:spcAft>
              <a:buFont typeface="Wingdings" pitchFamily="2" charset="2"/>
              <a:buChar char="§"/>
            </a:pPr>
            <a:r>
              <a:rPr lang="fr-CA" sz="1200" dirty="0">
                <a:latin typeface="Calibri" panose="020F0502020204030204" pitchFamily="34" charset="0"/>
                <a:cs typeface="Calibri" panose="020F0502020204030204" pitchFamily="34" charset="0"/>
              </a:rPr>
              <a:t>Assurance de la qualité</a:t>
            </a:r>
          </a:p>
          <a:p>
            <a:pPr marL="171450" indent="-171450">
              <a:spcAft>
                <a:spcPts val="1200"/>
              </a:spcAft>
              <a:buFont typeface="Wingdings" pitchFamily="2" charset="2"/>
              <a:buChar char="§"/>
            </a:pPr>
            <a:r>
              <a:rPr lang="fr-CA" sz="1200" dirty="0">
                <a:latin typeface="Calibri"/>
                <a:cs typeface="Calibri"/>
              </a:rPr>
              <a:t>Rétroaction objective des clients</a:t>
            </a:r>
            <a:endParaRPr lang="fr-CA" sz="1200" dirty="0">
              <a:latin typeface="Calibri" panose="020F0502020204030204" pitchFamily="34" charset="0"/>
              <a:cs typeface="Calibri" panose="020F0502020204030204" pitchFamily="34" charset="0"/>
            </a:endParaRPr>
          </a:p>
          <a:p>
            <a:r>
              <a:rPr lang="fr-CA" sz="1400" b="1" dirty="0">
                <a:latin typeface="Calibri"/>
                <a:cs typeface="Calibri"/>
              </a:rPr>
              <a:t>DÉCISIONS FONDÉES SUR LES DONNÉES</a:t>
            </a:r>
            <a:endParaRPr lang="fr-CA" sz="1400" b="1" i="0" dirty="0">
              <a:latin typeface="Calibri"/>
              <a:cs typeface="Calibri"/>
            </a:endParaRPr>
          </a:p>
        </p:txBody>
      </p:sp>
      <p:sp>
        <p:nvSpPr>
          <p:cNvPr id="19" name="TextBox 18">
            <a:extLst>
              <a:ext uri="{FF2B5EF4-FFF2-40B4-BE49-F238E27FC236}">
                <a16:creationId xmlns:a16="http://schemas.microsoft.com/office/drawing/2014/main" id="{A448156B-B3E6-4B2B-B90F-46FFE7DE499F}"/>
              </a:ext>
            </a:extLst>
          </p:cNvPr>
          <p:cNvSpPr txBox="1"/>
          <p:nvPr>
            <p:custDataLst>
              <p:tags r:id="rId12"/>
            </p:custDataLst>
          </p:nvPr>
        </p:nvSpPr>
        <p:spPr>
          <a:xfrm>
            <a:off x="5086184" y="2454104"/>
            <a:ext cx="2498649" cy="1692771"/>
          </a:xfrm>
          <a:prstGeom prst="rect">
            <a:avLst/>
          </a:prstGeom>
          <a:noFill/>
        </p:spPr>
        <p:txBody>
          <a:bodyPr wrap="square" rtlCol="0" anchor="t">
            <a:spAutoFit/>
          </a:bodyPr>
          <a:lstStyle/>
          <a:p>
            <a:pPr>
              <a:spcAft>
                <a:spcPts val="1200"/>
              </a:spcAft>
            </a:pPr>
            <a:r>
              <a:rPr lang="fr-CA" sz="1400" b="1" dirty="0">
                <a:latin typeface="Calibri"/>
                <a:cs typeface="Calibri"/>
              </a:rPr>
              <a:t>MOBILISATION TOUS AZIMUTS</a:t>
            </a:r>
          </a:p>
          <a:p>
            <a:pPr marL="171450" indent="-171450">
              <a:spcAft>
                <a:spcPts val="600"/>
              </a:spcAft>
              <a:buFont typeface="Wingdings" pitchFamily="2" charset="2"/>
              <a:buChar char="§"/>
            </a:pPr>
            <a:r>
              <a:rPr lang="fr-CA" sz="1200" dirty="0">
                <a:latin typeface="Calibri" panose="020F0502020204030204" pitchFamily="34" charset="0"/>
                <a:cs typeface="Calibri" panose="020F0502020204030204" pitchFamily="34" charset="0"/>
              </a:rPr>
              <a:t>Intégration horizontale</a:t>
            </a:r>
          </a:p>
          <a:p>
            <a:pPr marL="171450" indent="-171450">
              <a:spcAft>
                <a:spcPts val="600"/>
              </a:spcAft>
              <a:buFont typeface="Wingdings" pitchFamily="2" charset="2"/>
              <a:buChar char="§"/>
            </a:pPr>
            <a:r>
              <a:rPr lang="fr-CA" sz="1200" dirty="0">
                <a:latin typeface="Calibri"/>
                <a:cs typeface="Calibri"/>
              </a:rPr>
              <a:t>Personnel habilité</a:t>
            </a:r>
            <a:endParaRPr lang="fr-CA" sz="1200" dirty="0">
              <a:latin typeface="Calibri" panose="020F0502020204030204" pitchFamily="34" charset="0"/>
              <a:cs typeface="Calibri" panose="020F0502020204030204" pitchFamily="34" charset="0"/>
            </a:endParaRPr>
          </a:p>
          <a:p>
            <a:pPr marL="171450" indent="-171450">
              <a:spcAft>
                <a:spcPts val="600"/>
              </a:spcAft>
              <a:buFont typeface="Wingdings" pitchFamily="2" charset="2"/>
              <a:buChar char="§"/>
            </a:pPr>
            <a:r>
              <a:rPr lang="fr-CA" sz="1200" dirty="0">
                <a:latin typeface="Calibri"/>
                <a:cs typeface="Calibri"/>
              </a:rPr>
              <a:t>Clients mobilisés</a:t>
            </a:r>
            <a:endParaRPr lang="fr-CA" sz="1200" dirty="0">
              <a:latin typeface="Calibri" panose="020F0502020204030204" pitchFamily="34" charset="0"/>
              <a:cs typeface="Calibri" panose="020F0502020204030204" pitchFamily="34" charset="0"/>
            </a:endParaRPr>
          </a:p>
          <a:p>
            <a:pPr marL="171450" indent="-171450">
              <a:spcAft>
                <a:spcPts val="600"/>
              </a:spcAft>
              <a:buFont typeface="Wingdings" pitchFamily="2" charset="2"/>
              <a:buChar char="§"/>
            </a:pPr>
            <a:r>
              <a:rPr lang="fr-CA" sz="1200" dirty="0">
                <a:latin typeface="Calibri"/>
                <a:cs typeface="Calibri"/>
              </a:rPr>
              <a:t>Solution agile</a:t>
            </a:r>
          </a:p>
          <a:p>
            <a:pPr marL="171450" indent="-171450">
              <a:spcAft>
                <a:spcPts val="600"/>
              </a:spcAft>
              <a:buFont typeface="Wingdings" pitchFamily="2" charset="2"/>
              <a:buChar char="§"/>
            </a:pPr>
            <a:r>
              <a:rPr lang="fr-CA" sz="1200" b="0" i="0" dirty="0">
                <a:latin typeface="Calibri"/>
                <a:cs typeface="Calibri" panose="020F0502020204030204" pitchFamily="34" charset="0"/>
              </a:rPr>
              <a:t>Système de GRC</a:t>
            </a:r>
            <a:endParaRPr lang="fr-CA" sz="1200" b="0" i="0" dirty="0">
              <a:latin typeface="Calibri" panose="020F0502020204030204" pitchFamily="34" charset="0"/>
              <a:cs typeface="Calibri" panose="020F0502020204030204" pitchFamily="34" charset="0"/>
            </a:endParaRPr>
          </a:p>
        </p:txBody>
      </p:sp>
      <p:sp>
        <p:nvSpPr>
          <p:cNvPr id="20" name="TextBox 19">
            <a:extLst>
              <a:ext uri="{FF2B5EF4-FFF2-40B4-BE49-F238E27FC236}">
                <a16:creationId xmlns:a16="http://schemas.microsoft.com/office/drawing/2014/main" id="{730750AB-854C-4DE1-9CBE-018E5E910F5D}"/>
              </a:ext>
            </a:extLst>
          </p:cNvPr>
          <p:cNvSpPr txBox="1"/>
          <p:nvPr>
            <p:custDataLst>
              <p:tags r:id="rId13"/>
            </p:custDataLst>
          </p:nvPr>
        </p:nvSpPr>
        <p:spPr>
          <a:xfrm>
            <a:off x="10892283" y="4548850"/>
            <a:ext cx="2350015" cy="461665"/>
          </a:xfrm>
          <a:prstGeom prst="rect">
            <a:avLst/>
          </a:prstGeom>
          <a:noFill/>
        </p:spPr>
        <p:txBody>
          <a:bodyPr wrap="square" rtlCol="0" anchor="t">
            <a:spAutoFit/>
          </a:bodyPr>
          <a:lstStyle>
            <a:defPPr>
              <a:defRPr lang="en-US"/>
            </a:defPPr>
            <a:lvl1pPr>
              <a:defRPr sz="1100" i="1">
                <a:solidFill>
                  <a:srgbClr val="7F7F7F"/>
                </a:solidFill>
                <a:latin typeface="Calibri Light" panose="020F0302020204030204" pitchFamily="34" charset="0"/>
                <a:cs typeface="Calibri Light" panose="020F0302020204030204" pitchFamily="34" charset="0"/>
              </a:defRPr>
            </a:lvl1pPr>
          </a:lstStyle>
          <a:p>
            <a:r>
              <a:rPr lang="fr-CA" sz="1200" dirty="0">
                <a:solidFill>
                  <a:srgbClr val="565656"/>
                </a:solidFill>
                <a:latin typeface="Calibri Light"/>
                <a:cs typeface="Calibri Light"/>
              </a:rPr>
              <a:t>Services plus simples, plus rapides, plus intelligents et mieux appuyés.</a:t>
            </a:r>
          </a:p>
        </p:txBody>
      </p:sp>
      <p:sp>
        <p:nvSpPr>
          <p:cNvPr id="21" name="TextBox 20">
            <a:extLst>
              <a:ext uri="{FF2B5EF4-FFF2-40B4-BE49-F238E27FC236}">
                <a16:creationId xmlns:a16="http://schemas.microsoft.com/office/drawing/2014/main" id="{5EC2C76D-45BF-49F4-9119-32AE6486C1F3}"/>
              </a:ext>
            </a:extLst>
          </p:cNvPr>
          <p:cNvSpPr txBox="1"/>
          <p:nvPr>
            <p:custDataLst>
              <p:tags r:id="rId14"/>
            </p:custDataLst>
          </p:nvPr>
        </p:nvSpPr>
        <p:spPr>
          <a:xfrm>
            <a:off x="4437576" y="4490445"/>
            <a:ext cx="2028311" cy="646331"/>
          </a:xfrm>
          <a:prstGeom prst="rect">
            <a:avLst/>
          </a:prstGeom>
          <a:noFill/>
        </p:spPr>
        <p:txBody>
          <a:bodyPr wrap="square" rtlCol="0">
            <a:spAutoFit/>
          </a:bodyPr>
          <a:lstStyle/>
          <a:p>
            <a:pPr algn="r"/>
            <a:r>
              <a:rPr lang="fr-CA" sz="1200" i="1" dirty="0">
                <a:solidFill>
                  <a:srgbClr val="565656"/>
                </a:solidFill>
                <a:latin typeface="Calibri Light" panose="020F0302020204030204" pitchFamily="34" charset="0"/>
                <a:cs typeface="Calibri Light" panose="020F0302020204030204" pitchFamily="34" charset="0"/>
              </a:rPr>
              <a:t>Informés, conscients, toujours déterminés à atteindre de nouveaux objectifs.</a:t>
            </a:r>
          </a:p>
        </p:txBody>
      </p:sp>
      <p:sp>
        <p:nvSpPr>
          <p:cNvPr id="22" name="TextBox 21">
            <a:extLst>
              <a:ext uri="{FF2B5EF4-FFF2-40B4-BE49-F238E27FC236}">
                <a16:creationId xmlns:a16="http://schemas.microsoft.com/office/drawing/2014/main" id="{5C0C2FBF-DA4B-4263-96A1-65A9B2384072}"/>
              </a:ext>
            </a:extLst>
          </p:cNvPr>
          <p:cNvSpPr txBox="1"/>
          <p:nvPr>
            <p:custDataLst>
              <p:tags r:id="rId15"/>
            </p:custDataLst>
          </p:nvPr>
        </p:nvSpPr>
        <p:spPr>
          <a:xfrm>
            <a:off x="4742015" y="2004753"/>
            <a:ext cx="7885092" cy="276999"/>
          </a:xfrm>
          <a:prstGeom prst="rect">
            <a:avLst/>
          </a:prstGeom>
          <a:noFill/>
        </p:spPr>
        <p:txBody>
          <a:bodyPr wrap="square" rtlCol="0" anchor="t">
            <a:spAutoFit/>
          </a:bodyPr>
          <a:lstStyle/>
          <a:p>
            <a:pPr algn="ctr"/>
            <a:r>
              <a:rPr lang="fr-CA" sz="1200" i="1" dirty="0">
                <a:solidFill>
                  <a:srgbClr val="565656"/>
                </a:solidFill>
                <a:latin typeface="Calibri Light"/>
                <a:cs typeface="Calibri Light"/>
              </a:rPr>
              <a:t>Les services sont faciles à trouver et à comprendre, et bénéficient du soutien d’un effectif informé et engagé.</a:t>
            </a:r>
          </a:p>
        </p:txBody>
      </p:sp>
      <p:sp>
        <p:nvSpPr>
          <p:cNvPr id="23" name="TextBox 22">
            <a:extLst>
              <a:ext uri="{FF2B5EF4-FFF2-40B4-BE49-F238E27FC236}">
                <a16:creationId xmlns:a16="http://schemas.microsoft.com/office/drawing/2014/main" id="{C3B7E14D-7171-4FD5-920A-D9F3E0630C77}"/>
              </a:ext>
            </a:extLst>
          </p:cNvPr>
          <p:cNvSpPr txBox="1"/>
          <p:nvPr>
            <p:custDataLst>
              <p:tags r:id="rId16"/>
            </p:custDataLst>
          </p:nvPr>
        </p:nvSpPr>
        <p:spPr>
          <a:xfrm>
            <a:off x="4865114" y="7603250"/>
            <a:ext cx="8108133" cy="276999"/>
          </a:xfrm>
          <a:prstGeom prst="rect">
            <a:avLst/>
          </a:prstGeom>
          <a:noFill/>
        </p:spPr>
        <p:txBody>
          <a:bodyPr wrap="square" rtlCol="0">
            <a:spAutoFit/>
          </a:bodyPr>
          <a:lstStyle/>
          <a:p>
            <a:pPr algn="ctr"/>
            <a:r>
              <a:rPr lang="fr-CA" sz="1200" i="1" dirty="0">
                <a:solidFill>
                  <a:srgbClr val="565656"/>
                </a:solidFill>
                <a:latin typeface="Calibri Light" panose="020F0302020204030204" pitchFamily="34" charset="0"/>
                <a:cs typeface="Calibri Light" panose="020F0302020204030204" pitchFamily="34" charset="0"/>
              </a:rPr>
              <a:t>Intégration efficace des plateformes, des systèmes et des outils pour l’établissement de rapports intégrés.</a:t>
            </a:r>
          </a:p>
        </p:txBody>
      </p:sp>
      <p:sp>
        <p:nvSpPr>
          <p:cNvPr id="24" name="TextBox 23">
            <a:extLst>
              <a:ext uri="{FF2B5EF4-FFF2-40B4-BE49-F238E27FC236}">
                <a16:creationId xmlns:a16="http://schemas.microsoft.com/office/drawing/2014/main" id="{412FEDDE-5B3F-4A45-A880-3DFC19D8A5AB}"/>
              </a:ext>
            </a:extLst>
          </p:cNvPr>
          <p:cNvSpPr txBox="1"/>
          <p:nvPr>
            <p:custDataLst>
              <p:tags r:id="rId17"/>
            </p:custDataLst>
          </p:nvPr>
        </p:nvSpPr>
        <p:spPr>
          <a:xfrm>
            <a:off x="4980360" y="1693276"/>
            <a:ext cx="7320886" cy="338554"/>
          </a:xfrm>
          <a:prstGeom prst="rect">
            <a:avLst/>
          </a:prstGeom>
          <a:solidFill>
            <a:srgbClr val="FFFFFF"/>
          </a:solidFill>
        </p:spPr>
        <p:txBody>
          <a:bodyPr wrap="square" rtlCol="0" anchor="t">
            <a:spAutoFit/>
          </a:bodyPr>
          <a:lstStyle/>
          <a:p>
            <a:pPr algn="ctr" defTabSz="1019798">
              <a:defRPr/>
            </a:pPr>
            <a:r>
              <a:rPr lang="fr-CA" sz="1600" kern="0" dirty="0">
                <a:solidFill>
                  <a:srgbClr val="565656"/>
                </a:solidFill>
                <a:latin typeface="Bahnschrift" panose="020B0502040204020203" pitchFamily="34" charset="0"/>
                <a:ea typeface="Calibri Light" charset="0"/>
                <a:cs typeface="Calibri Light"/>
              </a:rPr>
              <a:t>Une approche ministérielle cohérente pour la prestation de services</a:t>
            </a:r>
            <a:endParaRPr lang="fr-CA" sz="2400" kern="0" dirty="0">
              <a:solidFill>
                <a:srgbClr val="565656"/>
              </a:solidFill>
              <a:latin typeface="Bahnschrift" panose="020B0502040204020203" pitchFamily="34" charset="0"/>
              <a:cs typeface="Calibri Light"/>
            </a:endParaRPr>
          </a:p>
        </p:txBody>
      </p:sp>
      <p:sp>
        <p:nvSpPr>
          <p:cNvPr id="39" name="TextBox 38">
            <a:extLst>
              <a:ext uri="{FF2B5EF4-FFF2-40B4-BE49-F238E27FC236}">
                <a16:creationId xmlns:a16="http://schemas.microsoft.com/office/drawing/2014/main" id="{84A13FC3-0659-4EF2-8EB1-266F4A6D2E9A}"/>
              </a:ext>
            </a:extLst>
          </p:cNvPr>
          <p:cNvSpPr txBox="1"/>
          <p:nvPr>
            <p:custDataLst>
              <p:tags r:id="rId18"/>
            </p:custDataLst>
          </p:nvPr>
        </p:nvSpPr>
        <p:spPr>
          <a:xfrm>
            <a:off x="9093057" y="5348103"/>
            <a:ext cx="1421568" cy="646331"/>
          </a:xfrm>
          <a:prstGeom prst="rect">
            <a:avLst/>
          </a:prstGeom>
          <a:noFill/>
        </p:spPr>
        <p:txBody>
          <a:bodyPr wrap="square" rtlCol="0">
            <a:spAutoFit/>
          </a:bodyPr>
          <a:lstStyle/>
          <a:p>
            <a:pPr algn="l"/>
            <a:r>
              <a:rPr lang="fr-CA" sz="1800" b="1" i="0" dirty="0">
                <a:solidFill>
                  <a:schemeClr val="tx2">
                    <a:lumMod val="50000"/>
                  </a:schemeClr>
                </a:solidFill>
                <a:latin typeface="Calibri" panose="020F0502020204030204" pitchFamily="34" charset="0"/>
                <a:cs typeface="Calibri" panose="020F0502020204030204" pitchFamily="34" charset="0"/>
              </a:rPr>
              <a:t>Services et</a:t>
            </a:r>
            <a:br>
              <a:rPr lang="fr-CA" sz="1800" b="1" i="0" dirty="0">
                <a:solidFill>
                  <a:schemeClr val="tx2">
                    <a:lumMod val="50000"/>
                  </a:schemeClr>
                </a:solidFill>
                <a:latin typeface="Calibri" panose="020F0502020204030204" pitchFamily="34" charset="0"/>
                <a:cs typeface="Calibri" panose="020F0502020204030204" pitchFamily="34" charset="0"/>
              </a:rPr>
            </a:br>
            <a:r>
              <a:rPr lang="fr-CA" sz="1800" b="1" i="0" dirty="0">
                <a:solidFill>
                  <a:schemeClr val="tx2">
                    <a:lumMod val="50000"/>
                  </a:schemeClr>
                </a:solidFill>
                <a:latin typeface="Calibri" panose="020F0502020204030204" pitchFamily="34" charset="0"/>
                <a:cs typeface="Calibri" panose="020F0502020204030204" pitchFamily="34" charset="0"/>
              </a:rPr>
              <a:t>Innovation</a:t>
            </a:r>
          </a:p>
        </p:txBody>
      </p:sp>
    </p:spTree>
    <p:extLst>
      <p:ext uri="{BB962C8B-B14F-4D97-AF65-F5344CB8AC3E}">
        <p14:creationId xmlns:p14="http://schemas.microsoft.com/office/powerpoint/2010/main" val="42777386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3CF06CA-00E6-472C-9322-E8E2CDBB091E}"/>
              </a:ext>
            </a:extLst>
          </p:cNvPr>
          <p:cNvSpPr>
            <a:spLocks noGrp="1"/>
          </p:cNvSpPr>
          <p:nvPr>
            <p:ph idx="1"/>
          </p:nvPr>
        </p:nvSpPr>
        <p:spPr>
          <a:xfrm>
            <a:off x="1854200" y="1437048"/>
            <a:ext cx="13689346" cy="7668852"/>
          </a:xfrm>
        </p:spPr>
        <p:txBody>
          <a:bodyPr>
            <a:normAutofit lnSpcReduction="10000"/>
          </a:bodyPr>
          <a:lstStyle/>
          <a:p>
            <a:pPr marL="514350" indent="-514350">
              <a:buFont typeface="+mj-lt"/>
              <a:buAutoNum type="arabicPeriod"/>
            </a:pPr>
            <a:r>
              <a:rPr lang="fr-CA" sz="3200" dirty="0">
                <a:latin typeface="Calibri" panose="020F0502020204030204" pitchFamily="34" charset="0"/>
                <a:cs typeface="Calibri" panose="020F0502020204030204" pitchFamily="34" charset="0"/>
              </a:rPr>
              <a:t>Déterminer les investissements qui s’harmonisent avec le programme de service de SPAC</a:t>
            </a:r>
          </a:p>
          <a:p>
            <a:pPr marL="1013475" lvl="1" indent="-342900">
              <a:lnSpc>
                <a:spcPct val="100000"/>
              </a:lnSpc>
              <a:spcBef>
                <a:spcPts val="1200"/>
              </a:spcBef>
            </a:pPr>
            <a:r>
              <a:rPr lang="fr-CA" sz="2000" dirty="0">
                <a:latin typeface="Calibri" panose="020F0502020204030204" pitchFamily="34" charset="0"/>
                <a:cs typeface="Calibri" panose="020F0502020204030204" pitchFamily="34" charset="0"/>
              </a:rPr>
              <a:t>Le service n’est pas entièrement financé.</a:t>
            </a:r>
          </a:p>
          <a:p>
            <a:pPr marL="1013475" lvl="1" indent="-342900">
              <a:lnSpc>
                <a:spcPct val="100000"/>
              </a:lnSpc>
              <a:spcBef>
                <a:spcPts val="1200"/>
              </a:spcBef>
            </a:pPr>
            <a:r>
              <a:rPr lang="fr-CA" sz="2000" dirty="0">
                <a:latin typeface="Calibri" panose="020F0502020204030204" pitchFamily="34" charset="0"/>
                <a:cs typeface="Calibri" panose="020F0502020204030204" pitchFamily="34" charset="0"/>
              </a:rPr>
              <a:t>Portefeuilles de services en perspective – résultats et incidence.</a:t>
            </a:r>
          </a:p>
          <a:p>
            <a:pPr marL="1013475" lvl="1" indent="-342900">
              <a:lnSpc>
                <a:spcPct val="100000"/>
              </a:lnSpc>
              <a:spcBef>
                <a:spcPts val="1200"/>
              </a:spcBef>
            </a:pPr>
            <a:endParaRPr lang="en-CA" sz="2000" dirty="0">
              <a:latin typeface="Calibri" panose="020F0502020204030204" pitchFamily="34" charset="0"/>
              <a:cs typeface="Calibri" panose="020F0502020204030204" pitchFamily="34" charset="0"/>
            </a:endParaRPr>
          </a:p>
          <a:p>
            <a:pPr marL="514350" indent="-514350">
              <a:buFont typeface="+mj-lt"/>
              <a:buAutoNum type="arabicPeriod"/>
            </a:pPr>
            <a:r>
              <a:rPr lang="fr-CA" sz="3200" dirty="0">
                <a:latin typeface="Calibri" panose="020F0502020204030204" pitchFamily="34" charset="0"/>
                <a:cs typeface="Calibri" panose="020F0502020204030204" pitchFamily="34" charset="0"/>
              </a:rPr>
              <a:t>Promouvoir et améliorer les outils de service de SPAC</a:t>
            </a:r>
          </a:p>
          <a:p>
            <a:pPr marL="1013475" lvl="1" indent="-342900">
              <a:lnSpc>
                <a:spcPct val="100000"/>
              </a:lnSpc>
              <a:spcBef>
                <a:spcPts val="1200"/>
              </a:spcBef>
            </a:pPr>
            <a:r>
              <a:rPr lang="fr-CA" sz="2000" dirty="0">
                <a:latin typeface="Calibri" panose="020F0502020204030204" pitchFamily="34" charset="0"/>
                <a:cs typeface="Calibri" panose="020F0502020204030204" pitchFamily="34" charset="0"/>
              </a:rPr>
              <a:t>Catalogue des services – améliorer les fonctions et intégrer la gestion des relations avec la clientèle.</a:t>
            </a:r>
          </a:p>
          <a:p>
            <a:pPr marL="1013475" lvl="1" indent="-342900">
              <a:lnSpc>
                <a:spcPct val="100000"/>
              </a:lnSpc>
              <a:spcBef>
                <a:spcPts val="1200"/>
              </a:spcBef>
            </a:pPr>
            <a:r>
              <a:rPr lang="fr-CA" sz="2000" dirty="0">
                <a:latin typeface="Calibri" panose="020F0502020204030204" pitchFamily="34" charset="0"/>
                <a:cs typeface="Calibri" panose="020F0502020204030204" pitchFamily="34" charset="0"/>
              </a:rPr>
              <a:t>Gestion des relations avec la clientèle (GRC) – Simplification de l’expérience utilisateur et de la fonction ministérielle.</a:t>
            </a:r>
          </a:p>
          <a:p>
            <a:pPr marL="1013475" lvl="1" indent="-342900">
              <a:lnSpc>
                <a:spcPct val="100000"/>
              </a:lnSpc>
              <a:spcBef>
                <a:spcPts val="1200"/>
              </a:spcBef>
            </a:pPr>
            <a:r>
              <a:rPr lang="fr-CA" sz="2000" dirty="0">
                <a:latin typeface="Calibri" panose="020F0502020204030204" pitchFamily="34" charset="0"/>
                <a:cs typeface="Calibri" panose="020F0502020204030204" pitchFamily="34" charset="0"/>
              </a:rPr>
              <a:t>Gestion intégrée des services (GSI) – Mise en œuvre de la plateforme de choix du GC pour le service (BMC Helix). </a:t>
            </a:r>
          </a:p>
          <a:p>
            <a:pPr marL="1013475" lvl="1" indent="-342900">
              <a:lnSpc>
                <a:spcPct val="100000"/>
              </a:lnSpc>
              <a:spcBef>
                <a:spcPts val="1200"/>
              </a:spcBef>
            </a:pPr>
            <a:r>
              <a:rPr lang="fr-CA" sz="2000" dirty="0">
                <a:latin typeface="Calibri" panose="020F0502020204030204" pitchFamily="34" charset="0"/>
                <a:cs typeface="Calibri" panose="020F0502020204030204" pitchFamily="34" charset="0"/>
              </a:rPr>
              <a:t>Amélioration des connaissances des clients en fonction de leurs besoins signalés.</a:t>
            </a:r>
          </a:p>
          <a:p>
            <a:pPr marL="1013475" lvl="1" indent="-342900">
              <a:lnSpc>
                <a:spcPct val="100000"/>
              </a:lnSpc>
              <a:spcBef>
                <a:spcPts val="1200"/>
              </a:spcBef>
            </a:pPr>
            <a:endParaRPr lang="en-CA" sz="2000" dirty="0">
              <a:latin typeface="Calibri" panose="020F0502020204030204" pitchFamily="34" charset="0"/>
              <a:cs typeface="Calibri" panose="020F0502020204030204" pitchFamily="34" charset="0"/>
            </a:endParaRPr>
          </a:p>
          <a:p>
            <a:pPr marL="514350" indent="-514350">
              <a:buFont typeface="+mj-lt"/>
              <a:buAutoNum type="arabicPeriod"/>
            </a:pPr>
            <a:r>
              <a:rPr lang="fr-CA" sz="3200" dirty="0">
                <a:latin typeface="Calibri" panose="020F0502020204030204" pitchFamily="34" charset="0"/>
                <a:cs typeface="Calibri" panose="020F0502020204030204" pitchFamily="34" charset="0"/>
              </a:rPr>
              <a:t>Élaborer un plan de mise en œuvre triennal à compter d’avril 2021 en ce qui concerne le service</a:t>
            </a:r>
          </a:p>
          <a:p>
            <a:pPr marL="1013475" lvl="1" indent="-342900">
              <a:lnSpc>
                <a:spcPct val="100000"/>
              </a:lnSpc>
              <a:spcBef>
                <a:spcPts val="1200"/>
              </a:spcBef>
            </a:pPr>
            <a:r>
              <a:rPr lang="fr-CA" sz="2000" dirty="0">
                <a:latin typeface="Calibri" panose="020F0502020204030204" pitchFamily="34" charset="0"/>
                <a:cs typeface="Calibri" panose="020F0502020204030204" pitchFamily="34" charset="0"/>
              </a:rPr>
              <a:t>Mise en œuvre de la Politique sur les services et le numérique du SCT.</a:t>
            </a:r>
          </a:p>
          <a:p>
            <a:pPr marL="1013475" lvl="1" indent="-342900">
              <a:lnSpc>
                <a:spcPct val="100000"/>
              </a:lnSpc>
              <a:spcBef>
                <a:spcPts val="1200"/>
              </a:spcBef>
            </a:pPr>
            <a:r>
              <a:rPr lang="fr-CA" sz="2000" dirty="0">
                <a:latin typeface="Calibri" panose="020F0502020204030204" pitchFamily="34" charset="0"/>
                <a:cs typeface="Calibri" panose="020F0502020204030204" pitchFamily="34" charset="0"/>
              </a:rPr>
              <a:t>Harmonisation avec le Plan d’activités intégré de SPAC.</a:t>
            </a:r>
          </a:p>
          <a:p>
            <a:pPr marL="1013475" lvl="1" indent="-342900">
              <a:lnSpc>
                <a:spcPct val="100000"/>
              </a:lnSpc>
              <a:spcBef>
                <a:spcPts val="1200"/>
              </a:spcBef>
            </a:pPr>
            <a:r>
              <a:rPr lang="fr-CA" sz="2000" dirty="0">
                <a:latin typeface="Calibri" panose="020F0502020204030204" pitchFamily="34" charset="0"/>
                <a:cs typeface="Calibri" panose="020F0502020204030204" pitchFamily="34" charset="0"/>
              </a:rPr>
              <a:t>Discussion des quatre piliers du cadre (proposition de valeur et harmonisation).</a:t>
            </a:r>
          </a:p>
        </p:txBody>
      </p:sp>
      <p:sp>
        <p:nvSpPr>
          <p:cNvPr id="3" name="Title 2">
            <a:extLst>
              <a:ext uri="{FF2B5EF4-FFF2-40B4-BE49-F238E27FC236}">
                <a16:creationId xmlns:a16="http://schemas.microsoft.com/office/drawing/2014/main" id="{06C77CA5-BCC6-431E-B0FC-E7EC91EA36C1}"/>
              </a:ext>
            </a:extLst>
          </p:cNvPr>
          <p:cNvSpPr>
            <a:spLocks noGrp="1"/>
          </p:cNvSpPr>
          <p:nvPr>
            <p:ph type="title"/>
          </p:nvPr>
        </p:nvSpPr>
        <p:spPr>
          <a:xfrm>
            <a:off x="1168400" y="365760"/>
            <a:ext cx="10789920" cy="822960"/>
          </a:xfrm>
        </p:spPr>
        <p:txBody>
          <a:bodyPr>
            <a:normAutofit/>
          </a:bodyPr>
          <a:lstStyle/>
          <a:p>
            <a:r>
              <a:rPr lang="fr-CA" sz="3200" dirty="0">
                <a:latin typeface="Calibri" panose="020F0502020204030204" pitchFamily="34" charset="0"/>
                <a:cs typeface="Calibri" panose="020F0502020204030204" pitchFamily="34" charset="0"/>
              </a:rPr>
              <a:t>Prochaines étapes proposées</a:t>
            </a:r>
          </a:p>
        </p:txBody>
      </p:sp>
    </p:spTree>
    <p:extLst>
      <p:ext uri="{BB962C8B-B14F-4D97-AF65-F5344CB8AC3E}">
        <p14:creationId xmlns:p14="http://schemas.microsoft.com/office/powerpoint/2010/main" val="28342083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5969C5E2-6A0B-4A13-94CE-1A74CFD74E1B}"/>
              </a:ext>
            </a:extLst>
          </p:cNvPr>
          <p:cNvSpPr>
            <a:spLocks noGrp="1"/>
          </p:cNvSpPr>
          <p:nvPr>
            <p:ph type="title"/>
          </p:nvPr>
        </p:nvSpPr>
        <p:spPr>
          <a:xfrm>
            <a:off x="1168400" y="365760"/>
            <a:ext cx="10789920" cy="822960"/>
          </a:xfrm>
        </p:spPr>
        <p:txBody>
          <a:bodyPr/>
          <a:lstStyle/>
          <a:p>
            <a:r>
              <a:rPr lang="fr-CA" dirty="0">
                <a:latin typeface="Calibri" panose="020F0502020204030204" pitchFamily="34" charset="0"/>
                <a:cs typeface="Calibri" panose="020F0502020204030204" pitchFamily="34" charset="0"/>
              </a:rPr>
              <a:t>Rétroaction</a:t>
            </a:r>
          </a:p>
        </p:txBody>
      </p:sp>
      <p:sp>
        <p:nvSpPr>
          <p:cNvPr id="5" name="Content Placeholder 6">
            <a:extLst>
              <a:ext uri="{FF2B5EF4-FFF2-40B4-BE49-F238E27FC236}">
                <a16:creationId xmlns:a16="http://schemas.microsoft.com/office/drawing/2014/main" id="{9EBEB04C-228E-4D8A-A8AB-57615ED5C788}"/>
              </a:ext>
            </a:extLst>
          </p:cNvPr>
          <p:cNvSpPr>
            <a:spLocks noGrp="1"/>
          </p:cNvSpPr>
          <p:nvPr>
            <p:ph idx="1"/>
          </p:nvPr>
        </p:nvSpPr>
        <p:spPr>
          <a:xfrm>
            <a:off x="2237105" y="1958197"/>
            <a:ext cx="13407390" cy="5677943"/>
          </a:xfrm>
        </p:spPr>
        <p:txBody>
          <a:bodyPr>
            <a:normAutofit/>
          </a:bodyPr>
          <a:lstStyle/>
          <a:p>
            <a:r>
              <a:rPr lang="fr-CA" sz="6000" dirty="0">
                <a:solidFill>
                  <a:schemeClr val="tx1"/>
                </a:solidFill>
              </a:rPr>
              <a:t>Questions? </a:t>
            </a:r>
          </a:p>
          <a:p>
            <a:endParaRPr lang="fr-CA" sz="6000" dirty="0">
              <a:solidFill>
                <a:schemeClr val="tx1"/>
              </a:solidFill>
            </a:endParaRPr>
          </a:p>
          <a:p>
            <a:pPr lvl="1">
              <a:buFont typeface="Arial" panose="020B0604020202020204" pitchFamily="34" charset="0"/>
              <a:buChar char="•"/>
            </a:pPr>
            <a:r>
              <a:rPr lang="fr-CA" sz="6000" dirty="0">
                <a:solidFill>
                  <a:schemeClr val="tx1"/>
                </a:solidFill>
              </a:rPr>
              <a:t>Commentaires?</a:t>
            </a:r>
          </a:p>
          <a:p>
            <a:pPr lvl="1"/>
            <a:endParaRPr lang="fr-CA" sz="6000" dirty="0">
              <a:solidFill>
                <a:schemeClr val="tx1"/>
              </a:solidFill>
            </a:endParaRPr>
          </a:p>
          <a:p>
            <a:pPr lvl="2"/>
            <a:r>
              <a:rPr lang="fr-CA" sz="6000" dirty="0">
                <a:solidFill>
                  <a:schemeClr val="tx1"/>
                </a:solidFill>
              </a:rPr>
              <a:t>Suggestions? </a:t>
            </a:r>
          </a:p>
          <a:p>
            <a:pPr marL="0" indent="0">
              <a:buNone/>
            </a:pPr>
            <a:endParaRPr lang="fr-CA" sz="5400" dirty="0">
              <a:solidFill>
                <a:schemeClr val="tx1">
                  <a:lumMod val="65000"/>
                  <a:lumOff val="35000"/>
                </a:schemeClr>
              </a:solidFill>
            </a:endParaRPr>
          </a:p>
        </p:txBody>
      </p:sp>
      <p:sp>
        <p:nvSpPr>
          <p:cNvPr id="6" name="Google Shape;184;p33">
            <a:extLst>
              <a:ext uri="{FF2B5EF4-FFF2-40B4-BE49-F238E27FC236}">
                <a16:creationId xmlns:a16="http://schemas.microsoft.com/office/drawing/2014/main" id="{7A196BED-35A2-A044-AC73-FC21052BE451}"/>
              </a:ext>
            </a:extLst>
          </p:cNvPr>
          <p:cNvSpPr txBox="1"/>
          <p:nvPr/>
        </p:nvSpPr>
        <p:spPr>
          <a:xfrm>
            <a:off x="2316064" y="7333456"/>
            <a:ext cx="2891200" cy="1138956"/>
          </a:xfrm>
          <a:prstGeom prst="rect">
            <a:avLst/>
          </a:prstGeom>
          <a:noFill/>
          <a:ln>
            <a:noFill/>
          </a:ln>
        </p:spPr>
        <p:txBody>
          <a:bodyPr spcFirstLastPara="1" wrap="square" lIns="62333" tIns="31167" rIns="62333" bIns="31167" anchor="t" anchorCtr="0">
            <a:noAutofit/>
          </a:bodyPr>
          <a:lstStyle/>
          <a:p>
            <a:pPr defTabSz="457200">
              <a:buClr>
                <a:prstClr val="black"/>
              </a:buClr>
              <a:buSzPts val="1200"/>
            </a:pPr>
            <a:r>
              <a:rPr lang="fr-CA" sz="1599" b="1" kern="1200" dirty="0">
                <a:solidFill>
                  <a:prstClr val="black"/>
                </a:solidFill>
                <a:latin typeface="Calibri"/>
                <a:ea typeface="Calibri"/>
                <a:cs typeface="Calibri"/>
                <a:sym typeface="Calibri"/>
              </a:rPr>
              <a:t>Raymond Martin</a:t>
            </a:r>
          </a:p>
          <a:p>
            <a:pPr defTabSz="457200">
              <a:buClr>
                <a:prstClr val="black"/>
              </a:buClr>
              <a:buSzPts val="1200"/>
            </a:pPr>
            <a:r>
              <a:rPr lang="fr-CA" sz="1599" kern="1200" dirty="0">
                <a:solidFill>
                  <a:prstClr val="black"/>
                </a:solidFill>
                <a:latin typeface="Calibri"/>
                <a:cs typeface="Calibri"/>
                <a:sym typeface="Calibri"/>
              </a:rPr>
              <a:t>Directeur exécutif principal</a:t>
            </a:r>
          </a:p>
          <a:p>
            <a:pPr defTabSz="457200">
              <a:buClr>
                <a:prstClr val="black"/>
              </a:buClr>
              <a:buSzPts val="1200"/>
            </a:pPr>
            <a:r>
              <a:rPr lang="fr-CA" sz="1599" kern="1200" dirty="0">
                <a:solidFill>
                  <a:prstClr val="black"/>
                </a:solidFill>
                <a:latin typeface="Calibri"/>
                <a:cs typeface="Calibri"/>
                <a:sym typeface="Calibri"/>
              </a:rPr>
              <a:t>Politique sur les services et le numérique</a:t>
            </a:r>
          </a:p>
          <a:p>
            <a:pPr defTabSz="457200">
              <a:buClr>
                <a:prstClr val="black"/>
              </a:buClr>
              <a:buSzPts val="1200"/>
            </a:pPr>
            <a:r>
              <a:rPr lang="fr-CA" sz="1599" kern="1200" dirty="0">
                <a:solidFill>
                  <a:prstClr val="black"/>
                </a:solidFill>
                <a:latin typeface="Calibri"/>
                <a:cs typeface="Calibri"/>
                <a:sym typeface="Calibri"/>
              </a:rPr>
              <a:t>Agent responsable des services désigné de SPAC</a:t>
            </a:r>
          </a:p>
          <a:p>
            <a:pPr defTabSz="457200">
              <a:buClr>
                <a:prstClr val="black"/>
              </a:buClr>
              <a:buSzPts val="1200"/>
            </a:pPr>
            <a:r>
              <a:rPr lang="fr-CA" sz="1000" kern="1200" dirty="0">
                <a:solidFill>
                  <a:prstClr val="black"/>
                </a:solidFill>
                <a:latin typeface="Calibri" panose="020F0502020204030204"/>
                <a:cs typeface="Calibri"/>
                <a:sym typeface="Calibri"/>
                <a:hlinkClick r:id="rId3"/>
              </a:rPr>
              <a:t>Raymond.Martin@tpsgc-pwgsc.gc.ca</a:t>
            </a:r>
            <a:endParaRPr lang="fr-CA" sz="1000" kern="1200" dirty="0">
              <a:solidFill>
                <a:prstClr val="black"/>
              </a:solidFill>
              <a:latin typeface="Calibri" panose="020F0502020204030204"/>
              <a:cs typeface="Calibri"/>
              <a:sym typeface="Calibri"/>
            </a:endParaRPr>
          </a:p>
          <a:p>
            <a:pPr defTabSz="457200">
              <a:buClr>
                <a:prstClr val="black"/>
              </a:buClr>
              <a:buSzPts val="1200"/>
            </a:pPr>
            <a:endParaRPr lang="fr-CA" sz="933" kern="1200" dirty="0">
              <a:solidFill>
                <a:prstClr val="black"/>
              </a:solidFill>
              <a:latin typeface="Calibri" panose="020F0502020204030204"/>
            </a:endParaRPr>
          </a:p>
        </p:txBody>
      </p:sp>
      <p:pic>
        <p:nvPicPr>
          <p:cNvPr id="7" name="Picture 6" descr="A group of people standing in front of a sign&#10;&#10;Description automatically generated with low confidence">
            <a:extLst>
              <a:ext uri="{FF2B5EF4-FFF2-40B4-BE49-F238E27FC236}">
                <a16:creationId xmlns:a16="http://schemas.microsoft.com/office/drawing/2014/main" id="{AEA3DF6F-72B7-DD4D-B1DE-644378EBDDF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539152" y="2360092"/>
            <a:ext cx="4430848" cy="4116549"/>
          </a:xfrm>
          <a:prstGeom prst="rect">
            <a:avLst/>
          </a:prstGeom>
        </p:spPr>
      </p:pic>
    </p:spTree>
    <p:extLst>
      <p:ext uri="{BB962C8B-B14F-4D97-AF65-F5344CB8AC3E}">
        <p14:creationId xmlns:p14="http://schemas.microsoft.com/office/powerpoint/2010/main" val="42685947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Single Corner Snipped 10">
            <a:extLst>
              <a:ext uri="{FF2B5EF4-FFF2-40B4-BE49-F238E27FC236}">
                <a16:creationId xmlns:a16="http://schemas.microsoft.com/office/drawing/2014/main" id="{12EC9F70-6C5E-467A-BDC2-26468107A899}"/>
              </a:ext>
            </a:extLst>
          </p:cNvPr>
          <p:cNvSpPr/>
          <p:nvPr>
            <p:custDataLst>
              <p:tags r:id="rId1"/>
            </p:custDataLst>
          </p:nvPr>
        </p:nvSpPr>
        <p:spPr>
          <a:xfrm>
            <a:off x="919638" y="2069477"/>
            <a:ext cx="459457" cy="559224"/>
          </a:xfrm>
          <a:prstGeom prst="snip1Rect">
            <a:avLst/>
          </a:prstGeom>
          <a:solidFill>
            <a:srgbClr val="16405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fr-CA" sz="2400" dirty="0">
                <a:latin typeface="+mj-lt"/>
                <a:cs typeface="Calibri Light" panose="020F0302020204030204" pitchFamily="34" charset="0"/>
              </a:rPr>
              <a:t>1</a:t>
            </a:r>
          </a:p>
        </p:txBody>
      </p:sp>
      <p:sp>
        <p:nvSpPr>
          <p:cNvPr id="5" name="Rectangle: Single Corner Snipped 11">
            <a:extLst>
              <a:ext uri="{FF2B5EF4-FFF2-40B4-BE49-F238E27FC236}">
                <a16:creationId xmlns:a16="http://schemas.microsoft.com/office/drawing/2014/main" id="{5F84565A-C8BA-4935-8167-18CA2D0F6E06}"/>
              </a:ext>
            </a:extLst>
          </p:cNvPr>
          <p:cNvSpPr/>
          <p:nvPr>
            <p:custDataLst>
              <p:tags r:id="rId2"/>
            </p:custDataLst>
          </p:nvPr>
        </p:nvSpPr>
        <p:spPr>
          <a:xfrm>
            <a:off x="919637" y="3177406"/>
            <a:ext cx="459457" cy="559224"/>
          </a:xfrm>
          <a:prstGeom prst="snip1Rect">
            <a:avLst/>
          </a:prstGeom>
          <a:solidFill>
            <a:srgbClr val="16405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fr-CA" sz="2400" dirty="0">
                <a:latin typeface="+mj-lt"/>
                <a:cs typeface="Calibri Light" panose="020F0302020204030204" pitchFamily="34" charset="0"/>
              </a:rPr>
              <a:t>2</a:t>
            </a:r>
          </a:p>
        </p:txBody>
      </p:sp>
      <p:sp>
        <p:nvSpPr>
          <p:cNvPr id="6" name="Rectangle: Single Corner Snipped 12">
            <a:extLst>
              <a:ext uri="{FF2B5EF4-FFF2-40B4-BE49-F238E27FC236}">
                <a16:creationId xmlns:a16="http://schemas.microsoft.com/office/drawing/2014/main" id="{91E9992C-8736-4B88-8B33-B0EC8128C71E}"/>
              </a:ext>
            </a:extLst>
          </p:cNvPr>
          <p:cNvSpPr/>
          <p:nvPr>
            <p:custDataLst>
              <p:tags r:id="rId3"/>
            </p:custDataLst>
          </p:nvPr>
        </p:nvSpPr>
        <p:spPr>
          <a:xfrm>
            <a:off x="919636" y="6513958"/>
            <a:ext cx="459457" cy="559224"/>
          </a:xfrm>
          <a:prstGeom prst="snip1Rect">
            <a:avLst/>
          </a:prstGeom>
          <a:solidFill>
            <a:srgbClr val="16405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fr-CA" sz="2400" dirty="0">
                <a:latin typeface="+mj-lt"/>
                <a:cs typeface="Calibri Light" panose="020F0302020204030204" pitchFamily="34" charset="0"/>
              </a:rPr>
              <a:t>3</a:t>
            </a:r>
          </a:p>
        </p:txBody>
      </p:sp>
      <p:grpSp>
        <p:nvGrpSpPr>
          <p:cNvPr id="7" name="Group 6">
            <a:extLst>
              <a:ext uri="{FF2B5EF4-FFF2-40B4-BE49-F238E27FC236}">
                <a16:creationId xmlns:a16="http://schemas.microsoft.com/office/drawing/2014/main" id="{090F88E3-ED09-C942-9A70-CFCC0CC3D513}"/>
              </a:ext>
            </a:extLst>
          </p:cNvPr>
          <p:cNvGrpSpPr/>
          <p:nvPr/>
        </p:nvGrpSpPr>
        <p:grpSpPr>
          <a:xfrm>
            <a:off x="0" y="1463040"/>
            <a:ext cx="2909926" cy="7867823"/>
            <a:chOff x="4290707" y="1451428"/>
            <a:chExt cx="2909926" cy="7867823"/>
          </a:xfrm>
        </p:grpSpPr>
        <p:pic>
          <p:nvPicPr>
            <p:cNvPr id="8" name="Picture 7">
              <a:extLst>
                <a:ext uri="{FF2B5EF4-FFF2-40B4-BE49-F238E27FC236}">
                  <a16:creationId xmlns:a16="http://schemas.microsoft.com/office/drawing/2014/main" id="{3EDD16B9-4939-0A48-B1FD-1636A548036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371833" y="1451428"/>
              <a:ext cx="1828800" cy="7867823"/>
            </a:xfrm>
            <a:prstGeom prst="rect">
              <a:avLst/>
            </a:prstGeom>
          </p:spPr>
        </p:pic>
        <p:sp>
          <p:nvSpPr>
            <p:cNvPr id="9" name="Rectangle">
              <a:extLst>
                <a:ext uri="{FF2B5EF4-FFF2-40B4-BE49-F238E27FC236}">
                  <a16:creationId xmlns:a16="http://schemas.microsoft.com/office/drawing/2014/main" id="{EAABBE25-6369-B74F-867E-F09E191470EA}"/>
                </a:ext>
              </a:extLst>
            </p:cNvPr>
            <p:cNvSpPr/>
            <p:nvPr/>
          </p:nvSpPr>
          <p:spPr>
            <a:xfrm>
              <a:off x="4290707" y="1451429"/>
              <a:ext cx="1828800" cy="7315200"/>
            </a:xfrm>
            <a:prstGeom prst="rect">
              <a:avLst/>
            </a:prstGeom>
            <a:solidFill>
              <a:srgbClr val="484C55"/>
            </a:solidFill>
            <a:ln w="6350">
              <a:noFill/>
              <a:miter/>
            </a:ln>
          </p:spPr>
          <p:txBody>
            <a:bodyPr vert="vert270" lIns="67055" rIns="67055" anchor="ctr"/>
            <a:lstStyle/>
            <a:p>
              <a:pPr algn="ctr">
                <a:defRPr>
                  <a:solidFill>
                    <a:srgbClr val="FFFFFF"/>
                  </a:solidFill>
                </a:defRPr>
              </a:pPr>
              <a:r>
                <a:rPr lang="fr-CA" sz="4732" dirty="0"/>
                <a:t>Aperçu</a:t>
              </a:r>
            </a:p>
          </p:txBody>
        </p:sp>
      </p:grpSp>
      <p:sp>
        <p:nvSpPr>
          <p:cNvPr id="10" name="Content Placeholder 2"/>
          <p:cNvSpPr txBox="1">
            <a:spLocks/>
          </p:cNvSpPr>
          <p:nvPr/>
        </p:nvSpPr>
        <p:spPr>
          <a:xfrm>
            <a:off x="2712337" y="2710062"/>
            <a:ext cx="10828421" cy="4413868"/>
          </a:xfrm>
          <a:prstGeom prst="rect">
            <a:avLst/>
          </a:prstGeom>
          <a:solidFill>
            <a:schemeClr val="bg1"/>
          </a:solidFill>
          <a:ln>
            <a:noFill/>
          </a:ln>
        </p:spPr>
        <p:txBody>
          <a:bodyPr spcFirstLastPara="1" vert="horz" wrap="square" lIns="46750" tIns="23375" rIns="46750" bIns="23375" rtlCol="0" anchor="t" anchorCtr="0">
            <a:noAutofit/>
          </a:bodyPr>
          <a:lstStyle>
            <a:lvl1pPr marL="609585" marR="0" lvl="0" indent="-440256" algn="l" defTabSz="914400" rtl="0" eaLnBrk="1" latinLnBrk="0" hangingPunct="1">
              <a:lnSpc>
                <a:spcPct val="100000"/>
              </a:lnSpc>
              <a:spcBef>
                <a:spcPts val="400"/>
              </a:spcBef>
              <a:spcAft>
                <a:spcPts val="0"/>
              </a:spcAft>
              <a:buClr>
                <a:srgbClr val="3F464A"/>
              </a:buClr>
              <a:buSzPts val="1600"/>
              <a:buFont typeface="Arial"/>
              <a:buChar char="•"/>
              <a:defRPr sz="2133" b="0" i="0" u="none" strike="noStrike" kern="1200" cap="none">
                <a:solidFill>
                  <a:srgbClr val="3F464A"/>
                </a:solidFill>
                <a:latin typeface="Arial"/>
                <a:ea typeface="Arial"/>
                <a:cs typeface="Arial"/>
                <a:sym typeface="Arial"/>
              </a:defRPr>
            </a:lvl1pPr>
            <a:lvl2pPr marL="1219170" marR="0" lvl="1" indent="-423323" algn="l" defTabSz="914400" rtl="0" eaLnBrk="1" latinLnBrk="0" hangingPunct="1">
              <a:lnSpc>
                <a:spcPct val="100000"/>
              </a:lnSpc>
              <a:spcBef>
                <a:spcPts val="400"/>
              </a:spcBef>
              <a:spcAft>
                <a:spcPts val="0"/>
              </a:spcAft>
              <a:buClr>
                <a:srgbClr val="3F464A"/>
              </a:buClr>
              <a:buSzPts val="1400"/>
              <a:buFont typeface="Arial"/>
              <a:buChar char="–"/>
              <a:defRPr sz="1867" b="0" i="0" u="none" strike="noStrike" kern="1200" cap="none">
                <a:solidFill>
                  <a:srgbClr val="3F464A"/>
                </a:solidFill>
                <a:latin typeface="Arial"/>
                <a:ea typeface="Arial"/>
                <a:cs typeface="Arial"/>
                <a:sym typeface="Arial"/>
              </a:defRPr>
            </a:lvl2pPr>
            <a:lvl3pPr marL="1828754" marR="0" lvl="2" indent="-406390" algn="l" defTabSz="914400" rtl="0" eaLnBrk="1" latinLnBrk="0" hangingPunct="1">
              <a:lnSpc>
                <a:spcPct val="100000"/>
              </a:lnSpc>
              <a:spcBef>
                <a:spcPts val="267"/>
              </a:spcBef>
              <a:spcAft>
                <a:spcPts val="0"/>
              </a:spcAft>
              <a:buClr>
                <a:srgbClr val="3F464A"/>
              </a:buClr>
              <a:buSzPts val="1200"/>
              <a:buFont typeface="Arial"/>
              <a:buChar char="•"/>
              <a:defRPr sz="1600" b="0" i="0" u="none" strike="noStrike" kern="1200" cap="none">
                <a:solidFill>
                  <a:srgbClr val="3F464A"/>
                </a:solidFill>
                <a:latin typeface="Arial"/>
                <a:ea typeface="Arial"/>
                <a:cs typeface="Arial"/>
                <a:sym typeface="Arial"/>
              </a:defRPr>
            </a:lvl3pPr>
            <a:lvl4pPr marL="2438339" marR="0" lvl="3" indent="-397923" algn="l" defTabSz="914400" rtl="0" eaLnBrk="1" latinLnBrk="0" hangingPunct="1">
              <a:lnSpc>
                <a:spcPct val="100000"/>
              </a:lnSpc>
              <a:spcBef>
                <a:spcPts val="267"/>
              </a:spcBef>
              <a:spcAft>
                <a:spcPts val="0"/>
              </a:spcAft>
              <a:buClr>
                <a:srgbClr val="3F464A"/>
              </a:buClr>
              <a:buSzPts val="1100"/>
              <a:buFont typeface="Arial"/>
              <a:buChar char="–"/>
              <a:defRPr sz="1467" b="0" i="0" u="none" strike="noStrike" kern="1200" cap="none">
                <a:solidFill>
                  <a:srgbClr val="3F464A"/>
                </a:solidFill>
                <a:latin typeface="Arial"/>
                <a:ea typeface="Arial"/>
                <a:cs typeface="Arial"/>
                <a:sym typeface="Arial"/>
              </a:defRPr>
            </a:lvl4pPr>
            <a:lvl5pPr marL="3047924" marR="0" lvl="4" indent="-397923" algn="l" defTabSz="914400" rtl="0" eaLnBrk="1" latinLnBrk="0" hangingPunct="1">
              <a:lnSpc>
                <a:spcPct val="100000"/>
              </a:lnSpc>
              <a:spcBef>
                <a:spcPts val="267"/>
              </a:spcBef>
              <a:spcAft>
                <a:spcPts val="0"/>
              </a:spcAft>
              <a:buClr>
                <a:srgbClr val="3F464A"/>
              </a:buClr>
              <a:buSzPts val="1100"/>
              <a:buFont typeface="Arial"/>
              <a:buChar char="»"/>
              <a:defRPr sz="1467" b="0" i="0" u="none" strike="noStrike" kern="1200" cap="none">
                <a:solidFill>
                  <a:srgbClr val="3F464A"/>
                </a:solidFill>
                <a:latin typeface="Arial"/>
                <a:ea typeface="Arial"/>
                <a:cs typeface="Arial"/>
                <a:sym typeface="Arial"/>
              </a:defRPr>
            </a:lvl5pPr>
            <a:lvl6pPr marL="3657509" marR="0" lvl="5" indent="-406390" algn="l" defTabSz="914400" rtl="0" eaLnBrk="1" latinLnBrk="0" hangingPunct="1">
              <a:lnSpc>
                <a:spcPct val="100000"/>
              </a:lnSpc>
              <a:spcBef>
                <a:spcPts val="267"/>
              </a:spcBef>
              <a:spcAft>
                <a:spcPts val="0"/>
              </a:spcAft>
              <a:buClr>
                <a:schemeClr val="dk1"/>
              </a:buClr>
              <a:buSzPts val="1200"/>
              <a:buFont typeface="Arial"/>
              <a:buChar char="»"/>
              <a:defRPr sz="1600" b="0" i="0" u="none" strike="noStrike" kern="1200" cap="none">
                <a:solidFill>
                  <a:schemeClr val="dk1"/>
                </a:solidFill>
                <a:latin typeface="Arial"/>
                <a:ea typeface="Arial"/>
                <a:cs typeface="Arial"/>
                <a:sym typeface="Arial"/>
              </a:defRPr>
            </a:lvl6pPr>
            <a:lvl7pPr marL="4267093" marR="0" lvl="6" indent="-406390" algn="l" defTabSz="914400" rtl="0" eaLnBrk="1" latinLnBrk="0" hangingPunct="1">
              <a:lnSpc>
                <a:spcPct val="100000"/>
              </a:lnSpc>
              <a:spcBef>
                <a:spcPts val="267"/>
              </a:spcBef>
              <a:spcAft>
                <a:spcPts val="0"/>
              </a:spcAft>
              <a:buClr>
                <a:schemeClr val="dk1"/>
              </a:buClr>
              <a:buSzPts val="1200"/>
              <a:buFont typeface="Arial"/>
              <a:buChar char="»"/>
              <a:defRPr sz="1600" b="0" i="0" u="none" strike="noStrike" kern="1200" cap="none">
                <a:solidFill>
                  <a:schemeClr val="dk1"/>
                </a:solidFill>
                <a:latin typeface="Arial"/>
                <a:ea typeface="Arial"/>
                <a:cs typeface="Arial"/>
                <a:sym typeface="Arial"/>
              </a:defRPr>
            </a:lvl7pPr>
            <a:lvl8pPr marL="4876678" marR="0" lvl="7" indent="-406390" algn="l" defTabSz="914400" rtl="0" eaLnBrk="1" latinLnBrk="0" hangingPunct="1">
              <a:lnSpc>
                <a:spcPct val="100000"/>
              </a:lnSpc>
              <a:spcBef>
                <a:spcPts val="267"/>
              </a:spcBef>
              <a:spcAft>
                <a:spcPts val="0"/>
              </a:spcAft>
              <a:buClr>
                <a:schemeClr val="dk1"/>
              </a:buClr>
              <a:buSzPts val="1200"/>
              <a:buFont typeface="Arial"/>
              <a:buChar char="»"/>
              <a:defRPr sz="1600" b="0" i="0" u="none" strike="noStrike" kern="1200" cap="none">
                <a:solidFill>
                  <a:schemeClr val="dk1"/>
                </a:solidFill>
                <a:latin typeface="Arial"/>
                <a:ea typeface="Arial"/>
                <a:cs typeface="Arial"/>
                <a:sym typeface="Arial"/>
              </a:defRPr>
            </a:lvl8pPr>
            <a:lvl9pPr marL="5486263" marR="0" lvl="8" indent="-406390" algn="l" defTabSz="914400" rtl="0" eaLnBrk="1" latinLnBrk="0" hangingPunct="1">
              <a:lnSpc>
                <a:spcPct val="100000"/>
              </a:lnSpc>
              <a:spcBef>
                <a:spcPts val="267"/>
              </a:spcBef>
              <a:spcAft>
                <a:spcPts val="0"/>
              </a:spcAft>
              <a:buClr>
                <a:schemeClr val="dk1"/>
              </a:buClr>
              <a:buSzPts val="1200"/>
              <a:buFont typeface="Arial"/>
              <a:buChar char="»"/>
              <a:defRPr sz="1600" b="0" i="0" u="none" strike="noStrike" kern="1200" cap="none">
                <a:solidFill>
                  <a:schemeClr val="dk1"/>
                </a:solidFill>
                <a:latin typeface="Arial"/>
                <a:ea typeface="Arial"/>
                <a:cs typeface="Arial"/>
                <a:sym typeface="Arial"/>
              </a:defRPr>
            </a:lvl9pPr>
          </a:lstStyle>
          <a:p>
            <a:pPr marL="626529" indent="-457200">
              <a:lnSpc>
                <a:spcPct val="150000"/>
              </a:lnSpc>
              <a:buSzPct val="100000"/>
              <a:buFont typeface="+mj-lt"/>
              <a:buAutoNum type="arabicPeriod"/>
            </a:pPr>
            <a:r>
              <a:rPr lang="fr-CA" sz="2400" dirty="0">
                <a:solidFill>
                  <a:schemeClr val="tx1">
                    <a:lumMod val="85000"/>
                    <a:lumOff val="15000"/>
                  </a:schemeClr>
                </a:solidFill>
                <a:latin typeface="Calibri" panose="020F0502020204030204" pitchFamily="34" charset="0"/>
                <a:cs typeface="Calibri" panose="020F0502020204030204" pitchFamily="34" charset="0"/>
              </a:rPr>
              <a:t>Mandat de SPAC</a:t>
            </a:r>
          </a:p>
          <a:p>
            <a:pPr marL="626529" indent="-457200">
              <a:lnSpc>
                <a:spcPct val="150000"/>
              </a:lnSpc>
              <a:buSzPct val="100000"/>
              <a:buFont typeface="+mj-lt"/>
              <a:buAutoNum type="arabicPeriod"/>
            </a:pPr>
            <a:r>
              <a:rPr lang="fr-CA" sz="2400" dirty="0">
                <a:solidFill>
                  <a:schemeClr val="tx1">
                    <a:lumMod val="85000"/>
                    <a:lumOff val="15000"/>
                  </a:schemeClr>
                </a:solidFill>
                <a:latin typeface="Calibri" panose="020F0502020204030204" pitchFamily="34" charset="0"/>
                <a:cs typeface="Calibri" panose="020F0502020204030204" pitchFamily="34" charset="0"/>
              </a:rPr>
              <a:t>Historique du service à SPAC</a:t>
            </a:r>
          </a:p>
          <a:p>
            <a:pPr marL="626529" indent="-457200">
              <a:lnSpc>
                <a:spcPct val="150000"/>
              </a:lnSpc>
              <a:buSzPct val="100000"/>
              <a:buFont typeface="+mj-lt"/>
              <a:buAutoNum type="arabicPeriod"/>
            </a:pPr>
            <a:r>
              <a:rPr lang="fr-CA" sz="2400" dirty="0">
                <a:solidFill>
                  <a:schemeClr val="tx1">
                    <a:lumMod val="85000"/>
                    <a:lumOff val="15000"/>
                  </a:schemeClr>
                </a:solidFill>
                <a:latin typeface="Calibri" panose="020F0502020204030204" pitchFamily="34" charset="0"/>
                <a:cs typeface="Calibri" panose="020F0502020204030204" pitchFamily="34" charset="0"/>
              </a:rPr>
              <a:t>Où en sommes-nous maintenant – S’appuyant sur les services de SPAC</a:t>
            </a:r>
          </a:p>
          <a:p>
            <a:pPr marL="626529" indent="-457200">
              <a:lnSpc>
                <a:spcPct val="150000"/>
              </a:lnSpc>
              <a:buSzPct val="100000"/>
              <a:buFont typeface="+mj-lt"/>
              <a:buAutoNum type="arabicPeriod"/>
            </a:pPr>
            <a:r>
              <a:rPr lang="fr-CA" sz="2400" dirty="0">
                <a:solidFill>
                  <a:schemeClr val="tx1">
                    <a:lumMod val="85000"/>
                    <a:lumOff val="15000"/>
                  </a:schemeClr>
                </a:solidFill>
                <a:latin typeface="Calibri" panose="020F0502020204030204" pitchFamily="34" charset="0"/>
                <a:cs typeface="Calibri" panose="020F0502020204030204" pitchFamily="34" charset="0"/>
              </a:rPr>
              <a:t>Numérisation de nos services – Un parcours de transformation</a:t>
            </a:r>
          </a:p>
          <a:p>
            <a:pPr marL="626529" indent="-457200">
              <a:lnSpc>
                <a:spcPct val="150000"/>
              </a:lnSpc>
              <a:buSzPct val="100000"/>
              <a:buFont typeface="+mj-lt"/>
              <a:buAutoNum type="arabicPeriod"/>
            </a:pPr>
            <a:r>
              <a:rPr lang="fr-CA" sz="2400" dirty="0">
                <a:solidFill>
                  <a:schemeClr val="tx1">
                    <a:lumMod val="85000"/>
                    <a:lumOff val="15000"/>
                  </a:schemeClr>
                </a:solidFill>
                <a:latin typeface="Calibri" panose="020F0502020204030204" pitchFamily="34" charset="0"/>
                <a:cs typeface="Calibri" panose="020F0502020204030204" pitchFamily="34" charset="0"/>
              </a:rPr>
              <a:t>Un SPAC unifié – Modèle et cadre de service</a:t>
            </a:r>
          </a:p>
          <a:p>
            <a:pPr marL="626529" indent="-457200">
              <a:lnSpc>
                <a:spcPct val="150000"/>
              </a:lnSpc>
              <a:buSzPct val="100000"/>
              <a:buFont typeface="+mj-lt"/>
              <a:buAutoNum type="arabicPeriod"/>
            </a:pPr>
            <a:r>
              <a:rPr lang="fr-CA" sz="2400" dirty="0">
                <a:solidFill>
                  <a:schemeClr val="tx1">
                    <a:lumMod val="85000"/>
                    <a:lumOff val="15000"/>
                  </a:schemeClr>
                </a:solidFill>
                <a:latin typeface="Calibri" panose="020F0502020204030204" pitchFamily="34" charset="0"/>
                <a:cs typeface="Calibri" panose="020F0502020204030204" pitchFamily="34" charset="0"/>
              </a:rPr>
              <a:t>Prochaines étapes </a:t>
            </a:r>
          </a:p>
        </p:txBody>
      </p:sp>
      <p:sp>
        <p:nvSpPr>
          <p:cNvPr id="11" name="Title 2"/>
          <p:cNvSpPr>
            <a:spLocks noGrp="1"/>
          </p:cNvSpPr>
          <p:nvPr>
            <p:ph type="title"/>
            <p:custDataLst>
              <p:tags r:id="rId4"/>
            </p:custDataLst>
          </p:nvPr>
        </p:nvSpPr>
        <p:spPr>
          <a:xfrm>
            <a:off x="0" y="302898"/>
            <a:ext cx="12388559" cy="998984"/>
          </a:xfrm>
        </p:spPr>
        <p:txBody>
          <a:bodyPr/>
          <a:lstStyle/>
          <a:p>
            <a:r>
              <a:rPr lang="fr-CA" sz="4000" dirty="0">
                <a:latin typeface="Calibri Light" panose="020F0302020204030204" pitchFamily="34" charset="0"/>
                <a:cs typeface="Calibri Light" panose="020F0302020204030204" pitchFamily="34" charset="0"/>
              </a:rPr>
              <a:t>Objectifs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a:extLst>
              <a:ext uri="{FF2B5EF4-FFF2-40B4-BE49-F238E27FC236}">
                <a16:creationId xmlns:a16="http://schemas.microsoft.com/office/drawing/2014/main" id="{D2381DF2-6FAD-1845-A591-B970FED4D60D}"/>
              </a:ext>
            </a:extLst>
          </p:cNvPr>
          <p:cNvSpPr/>
          <p:nvPr/>
        </p:nvSpPr>
        <p:spPr>
          <a:xfrm>
            <a:off x="1725935" y="2576225"/>
            <a:ext cx="3500364" cy="5088835"/>
          </a:xfrm>
          <a:prstGeom prst="roundRect">
            <a:avLst>
              <a:gd name="adj" fmla="val 4985"/>
            </a:avLst>
          </a:prstGeom>
          <a:solidFill>
            <a:schemeClr val="bg1">
              <a:lumMod val="95000"/>
            </a:schemeClr>
          </a:solidFill>
          <a:ln>
            <a:solidFill>
              <a:srgbClr val="C4D941"/>
            </a:solidFill>
          </a:ln>
        </p:spPr>
        <p:style>
          <a:lnRef idx="2">
            <a:schemeClr val="accent1">
              <a:shade val="50000"/>
            </a:schemeClr>
          </a:lnRef>
          <a:fillRef idx="1">
            <a:schemeClr val="accent1"/>
          </a:fillRef>
          <a:effectRef idx="0">
            <a:schemeClr val="accent1"/>
          </a:effectRef>
          <a:fontRef idx="minor">
            <a:schemeClr val="lt1"/>
          </a:fontRef>
        </p:style>
        <p:txBody>
          <a:bodyPr lIns="548640" rtlCol="0" anchor="ctr"/>
          <a:lstStyle/>
          <a:p>
            <a:pPr marL="342900" indent="-342900" defTabSz="457200">
              <a:spcAft>
                <a:spcPts val="2400"/>
              </a:spcAft>
              <a:buClrTx/>
              <a:buFont typeface="+mj-lt"/>
              <a:buAutoNum type="arabicPeriod"/>
            </a:pPr>
            <a:r>
              <a:rPr lang="fr-CA" sz="2400" dirty="0">
                <a:solidFill>
                  <a:prstClr val="black">
                    <a:lumMod val="65000"/>
                    <a:lumOff val="35000"/>
                  </a:prstClr>
                </a:solidFill>
              </a:rPr>
              <a:t>Achats de biens et de services</a:t>
            </a:r>
          </a:p>
          <a:p>
            <a:pPr marL="342900" indent="-342900" defTabSz="457200">
              <a:spcAft>
                <a:spcPts val="2400"/>
              </a:spcAft>
              <a:buClrTx/>
              <a:buFont typeface="+mj-lt"/>
              <a:buAutoNum type="arabicPeriod"/>
            </a:pPr>
            <a:r>
              <a:rPr lang="fr-CA" sz="2400" dirty="0">
                <a:solidFill>
                  <a:prstClr val="black">
                    <a:lumMod val="65000"/>
                    <a:lumOff val="35000"/>
                  </a:prstClr>
                </a:solidFill>
              </a:rPr>
              <a:t>Paiements et comptabilité</a:t>
            </a:r>
          </a:p>
          <a:p>
            <a:pPr marL="342900" indent="-342900" defTabSz="457200">
              <a:spcAft>
                <a:spcPts val="2400"/>
              </a:spcAft>
              <a:buClrTx/>
              <a:buFont typeface="+mj-lt"/>
              <a:buAutoNum type="arabicPeriod"/>
            </a:pPr>
            <a:r>
              <a:rPr lang="fr-CA" sz="2400" dirty="0">
                <a:solidFill>
                  <a:prstClr val="black">
                    <a:lumMod val="65000"/>
                    <a:lumOff val="35000"/>
                  </a:prstClr>
                </a:solidFill>
              </a:rPr>
              <a:t>Biens et infrastructure</a:t>
            </a:r>
          </a:p>
          <a:p>
            <a:pPr marL="342900" indent="-342900" defTabSz="457200">
              <a:spcAft>
                <a:spcPts val="2400"/>
              </a:spcAft>
              <a:buClrTx/>
              <a:buFont typeface="+mj-lt"/>
              <a:buAutoNum type="arabicPeriod"/>
            </a:pPr>
            <a:r>
              <a:rPr lang="fr-CA" sz="2400" dirty="0">
                <a:solidFill>
                  <a:prstClr val="black">
                    <a:lumMod val="65000"/>
                    <a:lumOff val="35000"/>
                  </a:prstClr>
                </a:solidFill>
              </a:rPr>
              <a:t>Soutien à l’échelle du gouvernement</a:t>
            </a:r>
          </a:p>
        </p:txBody>
      </p:sp>
      <p:sp>
        <p:nvSpPr>
          <p:cNvPr id="11" name="Title 2"/>
          <p:cNvSpPr>
            <a:spLocks noGrp="1"/>
          </p:cNvSpPr>
          <p:nvPr>
            <p:ph type="title"/>
          </p:nvPr>
        </p:nvSpPr>
        <p:spPr>
          <a:xfrm>
            <a:off x="1168400" y="365760"/>
            <a:ext cx="10789920" cy="822960"/>
          </a:xfrm>
        </p:spPr>
        <p:txBody>
          <a:bodyPr/>
          <a:lstStyle/>
          <a:p>
            <a:r>
              <a:rPr lang="fr-CA" dirty="0">
                <a:latin typeface="Calibri" panose="020F0502020204030204" pitchFamily="34" charset="0"/>
                <a:cs typeface="Calibri" panose="020F0502020204030204" pitchFamily="34" charset="0"/>
              </a:rPr>
              <a:t>Mandat de SPAC </a:t>
            </a:r>
          </a:p>
        </p:txBody>
      </p:sp>
      <p:graphicFrame>
        <p:nvGraphicFramePr>
          <p:cNvPr id="12" name="Diagram 11"/>
          <p:cNvGraphicFramePr/>
          <p:nvPr>
            <p:extLst>
              <p:ext uri="{D42A27DB-BD31-4B8C-83A1-F6EECF244321}">
                <p14:modId xmlns:p14="http://schemas.microsoft.com/office/powerpoint/2010/main" val="1413096457"/>
              </p:ext>
            </p:extLst>
          </p:nvPr>
        </p:nvGraphicFramePr>
        <p:xfrm>
          <a:off x="6273590" y="1224823"/>
          <a:ext cx="10384420" cy="29631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Rectangle">
            <a:extLst>
              <a:ext uri="{FF2B5EF4-FFF2-40B4-BE49-F238E27FC236}">
                <a16:creationId xmlns:a16="http://schemas.microsoft.com/office/drawing/2014/main" id="{2C270177-F7EF-CD4D-8DCC-3E14CE9710E1}"/>
              </a:ext>
            </a:extLst>
          </p:cNvPr>
          <p:cNvSpPr/>
          <p:nvPr/>
        </p:nvSpPr>
        <p:spPr>
          <a:xfrm>
            <a:off x="354335" y="1463042"/>
            <a:ext cx="1828800" cy="7315200"/>
          </a:xfrm>
          <a:prstGeom prst="rect">
            <a:avLst/>
          </a:prstGeom>
          <a:solidFill>
            <a:srgbClr val="484C55"/>
          </a:solidFill>
          <a:ln w="6350">
            <a:noFill/>
            <a:miter/>
          </a:ln>
        </p:spPr>
        <p:txBody>
          <a:bodyPr vert="vert270" lIns="67055" rIns="67055" anchor="ctr"/>
          <a:lstStyle/>
          <a:p>
            <a:pPr algn="ctr" defTabSz="457200">
              <a:buClrTx/>
              <a:defRPr>
                <a:solidFill>
                  <a:srgbClr val="FFFFFF"/>
                </a:solidFill>
              </a:defRPr>
            </a:pPr>
            <a:r>
              <a:rPr lang="fr-CA" sz="4732" dirty="0">
                <a:solidFill>
                  <a:srgbClr val="FFFFFF"/>
                </a:solidFill>
                <a:latin typeface="Calibri" panose="020F0502020204030204"/>
                <a:ea typeface="+mn-ea"/>
                <a:cs typeface="+mn-cs"/>
              </a:rPr>
              <a:t>Responsabilités essentielles de SPAC</a:t>
            </a:r>
          </a:p>
        </p:txBody>
      </p:sp>
      <p:sp>
        <p:nvSpPr>
          <p:cNvPr id="14" name="Rounded Rectangle 13">
            <a:extLst>
              <a:ext uri="{FF2B5EF4-FFF2-40B4-BE49-F238E27FC236}">
                <a16:creationId xmlns:a16="http://schemas.microsoft.com/office/drawing/2014/main" id="{7F855C1E-82D0-974A-B487-547F056D345C}"/>
              </a:ext>
            </a:extLst>
          </p:cNvPr>
          <p:cNvSpPr/>
          <p:nvPr/>
        </p:nvSpPr>
        <p:spPr>
          <a:xfrm>
            <a:off x="5988472" y="4777669"/>
            <a:ext cx="11449272" cy="3491891"/>
          </a:xfrm>
          <a:prstGeom prst="roundRect">
            <a:avLst>
              <a:gd name="adj" fmla="val 9810"/>
            </a:avLst>
          </a:prstGeom>
          <a:solidFill>
            <a:schemeClr val="bg1">
              <a:lumMod val="95000"/>
            </a:schemeClr>
          </a:solidFill>
          <a:ln>
            <a:solidFill>
              <a:srgbClr val="C4D94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69311" algn="just" defTabSz="457200">
              <a:lnSpc>
                <a:spcPct val="90000"/>
              </a:lnSpc>
              <a:buClrTx/>
            </a:pPr>
            <a:r>
              <a:rPr lang="fr-CA" sz="1800" dirty="0">
                <a:solidFill>
                  <a:srgbClr val="E7E6E6">
                    <a:lumMod val="25000"/>
                  </a:srgbClr>
                </a:solidFill>
                <a:cs typeface="Calibri" panose="020F0502020204030204" pitchFamily="34" charset="0"/>
              </a:rPr>
              <a:t>Bon nombre de nos engagements les plus importants continuent de nécessiter un </a:t>
            </a:r>
            <a:r>
              <a:rPr lang="fr-CA" sz="2800" dirty="0">
                <a:solidFill>
                  <a:srgbClr val="E7E6E6">
                    <a:lumMod val="25000"/>
                  </a:srgbClr>
                </a:solidFill>
                <a:cs typeface="Calibri" panose="020F0502020204030204" pitchFamily="34" charset="0"/>
              </a:rPr>
              <a:t>partenariat soutenu</a:t>
            </a:r>
            <a:r>
              <a:rPr lang="fr-CA" dirty="0">
                <a:solidFill>
                  <a:srgbClr val="E7E6E6">
                    <a:lumMod val="25000"/>
                  </a:srgbClr>
                </a:solidFill>
                <a:cs typeface="Calibri" panose="020F0502020204030204" pitchFamily="34" charset="0"/>
              </a:rPr>
              <a:t> avec les </a:t>
            </a:r>
            <a:r>
              <a:rPr lang="fr-CA" sz="2800" dirty="0">
                <a:solidFill>
                  <a:srgbClr val="E7E6E6">
                    <a:lumMod val="25000"/>
                  </a:srgbClr>
                </a:solidFill>
                <a:cs typeface="Calibri" panose="020F0502020204030204" pitchFamily="34" charset="0"/>
              </a:rPr>
              <a:t>gouvernements provinciaux</a:t>
            </a:r>
            <a:r>
              <a:rPr lang="fr-CA" sz="1800" dirty="0">
                <a:solidFill>
                  <a:srgbClr val="E7E6E6">
                    <a:lumMod val="25000"/>
                  </a:srgbClr>
                </a:solidFill>
                <a:cs typeface="Calibri" panose="020F0502020204030204" pitchFamily="34" charset="0"/>
              </a:rPr>
              <a:t> et </a:t>
            </a:r>
            <a:r>
              <a:rPr lang="fr-CA" sz="2800" dirty="0">
                <a:solidFill>
                  <a:srgbClr val="E7E6E6">
                    <a:lumMod val="25000"/>
                  </a:srgbClr>
                </a:solidFill>
                <a:cs typeface="Calibri" panose="020F0502020204030204" pitchFamily="34" charset="0"/>
              </a:rPr>
              <a:t>territoriaux</a:t>
            </a:r>
            <a:r>
              <a:rPr lang="fr-CA" sz="1800" dirty="0">
                <a:solidFill>
                  <a:srgbClr val="E7E6E6">
                    <a:lumMod val="25000"/>
                  </a:srgbClr>
                </a:solidFill>
                <a:cs typeface="Calibri" panose="020F0502020204030204" pitchFamily="34" charset="0"/>
              </a:rPr>
              <a:t>, les </a:t>
            </a:r>
            <a:r>
              <a:rPr lang="fr-CA" sz="2800" dirty="0">
                <a:solidFill>
                  <a:srgbClr val="E7E6E6">
                    <a:lumMod val="25000"/>
                  </a:srgbClr>
                </a:solidFill>
                <a:cs typeface="Calibri" panose="020F0502020204030204" pitchFamily="34" charset="0"/>
              </a:rPr>
              <a:t>administrations municipales</a:t>
            </a:r>
            <a:r>
              <a:rPr lang="fr-CA" sz="1800" dirty="0">
                <a:solidFill>
                  <a:srgbClr val="E7E6E6">
                    <a:lumMod val="25000"/>
                  </a:srgbClr>
                </a:solidFill>
                <a:cs typeface="Calibri" panose="020F0502020204030204" pitchFamily="34" charset="0"/>
              </a:rPr>
              <a:t>, ainsi</a:t>
            </a:r>
            <a:r>
              <a:rPr lang="fr-CA" dirty="0">
                <a:solidFill>
                  <a:srgbClr val="E7E6E6">
                    <a:lumMod val="25000"/>
                  </a:srgbClr>
                </a:solidFill>
                <a:cs typeface="Calibri" panose="020F0502020204030204" pitchFamily="34" charset="0"/>
              </a:rPr>
              <a:t> que les </a:t>
            </a:r>
            <a:r>
              <a:rPr lang="fr-CA" sz="2800" dirty="0">
                <a:solidFill>
                  <a:srgbClr val="E7E6E6">
                    <a:lumMod val="25000"/>
                  </a:srgbClr>
                </a:solidFill>
                <a:cs typeface="Calibri" panose="020F0502020204030204" pitchFamily="34" charset="0"/>
              </a:rPr>
              <a:t>partenaires</a:t>
            </a:r>
            <a:r>
              <a:rPr lang="fr-CA" sz="1800" dirty="0">
                <a:solidFill>
                  <a:srgbClr val="E7E6E6">
                    <a:lumMod val="25000"/>
                  </a:srgbClr>
                </a:solidFill>
                <a:cs typeface="Calibri" panose="020F0502020204030204" pitchFamily="34" charset="0"/>
              </a:rPr>
              <a:t>, les communautés</a:t>
            </a:r>
            <a:r>
              <a:rPr lang="fr-CA" sz="2800" dirty="0">
                <a:solidFill>
                  <a:srgbClr val="E7E6E6">
                    <a:lumMod val="25000"/>
                  </a:srgbClr>
                </a:solidFill>
                <a:cs typeface="Calibri" panose="020F0502020204030204" pitchFamily="34" charset="0"/>
              </a:rPr>
              <a:t> </a:t>
            </a:r>
            <a:r>
              <a:rPr lang="fr-CA" sz="1800" dirty="0">
                <a:solidFill>
                  <a:srgbClr val="E7E6E6">
                    <a:lumMod val="25000"/>
                  </a:srgbClr>
                </a:solidFill>
                <a:cs typeface="Calibri" panose="020F0502020204030204" pitchFamily="34" charset="0"/>
              </a:rPr>
              <a:t>et</a:t>
            </a:r>
            <a:r>
              <a:rPr lang="fr-CA" dirty="0">
                <a:solidFill>
                  <a:srgbClr val="E7E6E6">
                    <a:lumMod val="25000"/>
                  </a:srgbClr>
                </a:solidFill>
                <a:cs typeface="Calibri" panose="020F0502020204030204" pitchFamily="34" charset="0"/>
              </a:rPr>
              <a:t> les </a:t>
            </a:r>
            <a:r>
              <a:rPr lang="fr-CA" sz="2800" dirty="0">
                <a:solidFill>
                  <a:srgbClr val="E7E6E6">
                    <a:lumMod val="25000"/>
                  </a:srgbClr>
                </a:solidFill>
                <a:cs typeface="Calibri" panose="020F0502020204030204" pitchFamily="34" charset="0"/>
              </a:rPr>
              <a:t>gouvernements</a:t>
            </a:r>
            <a:r>
              <a:rPr lang="fr-CA" dirty="0">
                <a:solidFill>
                  <a:srgbClr val="E7E6E6">
                    <a:lumMod val="25000"/>
                  </a:srgbClr>
                </a:solidFill>
                <a:cs typeface="Calibri" panose="020F0502020204030204" pitchFamily="34" charset="0"/>
              </a:rPr>
              <a:t> autochtones</a:t>
            </a:r>
            <a:r>
              <a:rPr lang="fr-CA" sz="1800" dirty="0">
                <a:solidFill>
                  <a:srgbClr val="E7E6E6">
                    <a:lumMod val="25000"/>
                  </a:srgbClr>
                </a:solidFill>
                <a:cs typeface="Calibri" panose="020F0502020204030204" pitchFamily="34" charset="0"/>
              </a:rPr>
              <a:t>.  Nous ne devons jamais oublier que notre </a:t>
            </a:r>
            <a:r>
              <a:rPr lang="fr-CA" sz="2800" dirty="0">
                <a:solidFill>
                  <a:srgbClr val="E7E6E6">
                    <a:lumMod val="25000"/>
                  </a:srgbClr>
                </a:solidFill>
                <a:cs typeface="Calibri" panose="020F0502020204030204" pitchFamily="34" charset="0"/>
              </a:rPr>
              <a:t>mandat</a:t>
            </a:r>
            <a:r>
              <a:rPr lang="fr-CA" sz="1800" dirty="0">
                <a:solidFill>
                  <a:srgbClr val="E7E6E6">
                    <a:lumMod val="25000"/>
                  </a:srgbClr>
                </a:solidFill>
                <a:cs typeface="Calibri" panose="020F0502020204030204" pitchFamily="34" charset="0"/>
              </a:rPr>
              <a:t> nous vient de citoyens servis par différents ordres de gouvernement et que nous avons tous intérêt à </a:t>
            </a:r>
            <a:r>
              <a:rPr lang="fr-CA" sz="2800" dirty="0">
                <a:solidFill>
                  <a:srgbClr val="E7E6E6">
                    <a:lumMod val="25000"/>
                  </a:srgbClr>
                </a:solidFill>
                <a:cs typeface="Calibri" panose="020F0502020204030204" pitchFamily="34" charset="0"/>
              </a:rPr>
              <a:t>collaborer </a:t>
            </a:r>
            <a:r>
              <a:rPr lang="fr-CA" sz="1800" dirty="0">
                <a:solidFill>
                  <a:srgbClr val="E7E6E6">
                    <a:lumMod val="25000"/>
                  </a:srgbClr>
                </a:solidFill>
                <a:cs typeface="Calibri" panose="020F0502020204030204" pitchFamily="34" charset="0"/>
              </a:rPr>
              <a:t>pour trouver des terrains d’entente et </a:t>
            </a:r>
            <a:r>
              <a:rPr lang="fr-CA" sz="2800" dirty="0">
                <a:solidFill>
                  <a:srgbClr val="E7E6E6">
                    <a:lumMod val="25000"/>
                  </a:srgbClr>
                </a:solidFill>
                <a:cs typeface="Calibri" panose="020F0502020204030204" pitchFamily="34" charset="0"/>
              </a:rPr>
              <a:t>améliorer la vie des Canadiens. </a:t>
            </a:r>
          </a:p>
          <a:p>
            <a:pPr marL="169311" algn="just" defTabSz="457200">
              <a:lnSpc>
                <a:spcPct val="90000"/>
              </a:lnSpc>
              <a:buClrTx/>
            </a:pPr>
            <a:endParaRPr lang="en-CA" sz="1800" kern="1200" dirty="0">
              <a:solidFill>
                <a:srgbClr val="E7E6E6">
                  <a:lumMod val="25000"/>
                </a:srgbClr>
              </a:solidFill>
              <a:cs typeface="Calibri" panose="020F0502020204030204" pitchFamily="34" charset="0"/>
            </a:endParaRPr>
          </a:p>
          <a:p>
            <a:pPr marL="169311" algn="r" defTabSz="457200">
              <a:lnSpc>
                <a:spcPct val="90000"/>
              </a:lnSpc>
              <a:buClrTx/>
            </a:pPr>
            <a:r>
              <a:rPr lang="fr-CA" sz="1800" i="1" dirty="0">
                <a:solidFill>
                  <a:srgbClr val="E7E6E6">
                    <a:lumMod val="25000"/>
                  </a:srgbClr>
                </a:solidFill>
                <a:cs typeface="Calibri" panose="020F0502020204030204" pitchFamily="34" charset="0"/>
              </a:rPr>
              <a:t>– Lettre de mandat supplémentaire de la ministre des Services publics et de l’Approvisionnement le 15 janvier 2021.</a:t>
            </a:r>
          </a:p>
        </p:txBody>
      </p:sp>
      <p:pic>
        <p:nvPicPr>
          <p:cNvPr id="15" name="Picture 14" descr="A picture containing text&#10;&#10;Description automatically generated">
            <a:extLst>
              <a:ext uri="{FF2B5EF4-FFF2-40B4-BE49-F238E27FC236}">
                <a16:creationId xmlns:a16="http://schemas.microsoft.com/office/drawing/2014/main" id="{27056C29-7400-D143-BF5A-55C1D53B217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164936" y="3949080"/>
            <a:ext cx="1993900" cy="762000"/>
          </a:xfrm>
          <a:prstGeom prst="rect">
            <a:avLst/>
          </a:prstGeom>
        </p:spPr>
      </p:pic>
    </p:spTree>
    <p:extLst>
      <p:ext uri="{BB962C8B-B14F-4D97-AF65-F5344CB8AC3E}">
        <p14:creationId xmlns:p14="http://schemas.microsoft.com/office/powerpoint/2010/main" val="28985500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42">
            <a:extLst>
              <a:ext uri="{FF2B5EF4-FFF2-40B4-BE49-F238E27FC236}">
                <a16:creationId xmlns:a16="http://schemas.microsoft.com/office/drawing/2014/main" id="{ED78A00A-8AF0-814A-A81C-6DE94D85A2CB}"/>
              </a:ext>
            </a:extLst>
          </p:cNvPr>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rot="5400000">
            <a:off x="2222182" y="1348089"/>
            <a:ext cx="1828800" cy="3936367"/>
          </a:xfrm>
          <a:prstGeom prst="rect">
            <a:avLst/>
          </a:prstGeom>
        </p:spPr>
      </p:pic>
      <p:sp>
        <p:nvSpPr>
          <p:cNvPr id="2" name="Text Placeholder 1"/>
          <p:cNvSpPr>
            <a:spLocks noGrp="1"/>
          </p:cNvSpPr>
          <p:nvPr>
            <p:ph type="body" idx="1"/>
          </p:nvPr>
        </p:nvSpPr>
        <p:spPr>
          <a:xfrm>
            <a:off x="1168400" y="365760"/>
            <a:ext cx="10789920" cy="822960"/>
          </a:xfrm>
        </p:spPr>
        <p:txBody>
          <a:bodyPr/>
          <a:lstStyle/>
          <a:p>
            <a:pPr marL="169311" indent="0" algn="r">
              <a:buNone/>
            </a:pPr>
            <a:r>
              <a:rPr lang="fr-CA" sz="3200" dirty="0">
                <a:latin typeface="Calibri" panose="020F0502020204030204" pitchFamily="34" charset="0"/>
                <a:cs typeface="Calibri" panose="020F0502020204030204" pitchFamily="34" charset="0"/>
              </a:rPr>
              <a:t>Parcours de service de SPAC</a:t>
            </a:r>
          </a:p>
        </p:txBody>
      </p:sp>
      <p:sp>
        <p:nvSpPr>
          <p:cNvPr id="41" name="Rounded Rectangle 40"/>
          <p:cNvSpPr/>
          <p:nvPr>
            <p:custDataLst>
              <p:tags r:id="rId1"/>
            </p:custDataLst>
          </p:nvPr>
        </p:nvSpPr>
        <p:spPr bwMode="auto">
          <a:xfrm>
            <a:off x="1467351" y="3908726"/>
            <a:ext cx="2630278" cy="1231212"/>
          </a:xfrm>
          <a:prstGeom prst="roundRect">
            <a:avLst/>
          </a:prstGeom>
          <a:solidFill>
            <a:srgbClr val="C4D94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eaLnBrk="1" fontAlgn="auto" hangingPunct="1">
              <a:spcBef>
                <a:spcPts val="0"/>
              </a:spcBef>
              <a:spcAft>
                <a:spcPts val="0"/>
              </a:spcAft>
              <a:buFont typeface="Arial"/>
              <a:buNone/>
              <a:defRPr/>
            </a:pPr>
            <a:endParaRPr lang="en-CA" sz="1799" dirty="0">
              <a:solidFill>
                <a:prstClr val="white"/>
              </a:solidFill>
              <a:latin typeface="Bahnschrift" panose="020B0502040204020203" pitchFamily="34" charset="0"/>
              <a:sym typeface="Arial"/>
            </a:endParaRPr>
          </a:p>
        </p:txBody>
      </p:sp>
      <p:sp>
        <p:nvSpPr>
          <p:cNvPr id="42" name="TextBox 41"/>
          <p:cNvSpPr txBox="1"/>
          <p:nvPr/>
        </p:nvSpPr>
        <p:spPr bwMode="auto">
          <a:xfrm>
            <a:off x="1632703" y="4028650"/>
            <a:ext cx="2401561" cy="892551"/>
          </a:xfrm>
          <a:prstGeom prst="rect">
            <a:avLst/>
          </a:prstGeom>
          <a:noFill/>
        </p:spPr>
        <p:txBody>
          <a:bodyPr wrap="square">
            <a:spAutoFit/>
          </a:bodyPr>
          <a:lstStyle/>
          <a:p>
            <a:pPr algn="ctr" defTabSz="457200" eaLnBrk="1" fontAlgn="auto" hangingPunct="1">
              <a:spcBef>
                <a:spcPts val="0"/>
              </a:spcBef>
              <a:spcAft>
                <a:spcPts val="0"/>
              </a:spcAft>
              <a:buFont typeface="Arial"/>
              <a:buNone/>
              <a:defRPr/>
            </a:pPr>
            <a:r>
              <a:rPr lang="fr-CA" sz="1400" b="1" dirty="0">
                <a:solidFill>
                  <a:prstClr val="black">
                    <a:lumMod val="65000"/>
                    <a:lumOff val="35000"/>
                  </a:prstClr>
                </a:solidFill>
                <a:latin typeface="Bahnschrift" panose="020B0502040204020203" pitchFamily="34" charset="0"/>
                <a:cs typeface="Arial"/>
                <a:sym typeface="Arial"/>
              </a:rPr>
              <a:t>Être attentifs aux </a:t>
            </a:r>
          </a:p>
          <a:p>
            <a:pPr algn="ctr" defTabSz="457200" eaLnBrk="1" fontAlgn="auto" hangingPunct="1">
              <a:spcBef>
                <a:spcPts val="0"/>
              </a:spcBef>
              <a:spcAft>
                <a:spcPts val="0"/>
              </a:spcAft>
              <a:buFont typeface="Arial"/>
              <a:buNone/>
              <a:defRPr/>
            </a:pPr>
            <a:r>
              <a:rPr lang="fr-CA" sz="1400" b="1" dirty="0">
                <a:solidFill>
                  <a:prstClr val="black">
                    <a:lumMod val="65000"/>
                    <a:lumOff val="35000"/>
                  </a:prstClr>
                </a:solidFill>
                <a:latin typeface="Bahnschrift" panose="020B0502040204020203" pitchFamily="34" charset="0"/>
                <a:cs typeface="Arial"/>
                <a:sym typeface="Arial"/>
              </a:rPr>
              <a:t>besoins de nos clients </a:t>
            </a:r>
          </a:p>
          <a:p>
            <a:pPr algn="ctr" defTabSz="457200" eaLnBrk="1" fontAlgn="auto" hangingPunct="1">
              <a:spcBef>
                <a:spcPts val="0"/>
              </a:spcBef>
              <a:spcAft>
                <a:spcPts val="0"/>
              </a:spcAft>
              <a:buFont typeface="Arial"/>
              <a:buNone/>
              <a:defRPr/>
            </a:pPr>
            <a:r>
              <a:rPr lang="fr-CA" sz="1200" dirty="0">
                <a:solidFill>
                  <a:prstClr val="black">
                    <a:lumMod val="65000"/>
                    <a:lumOff val="35000"/>
                  </a:prstClr>
                </a:solidFill>
                <a:latin typeface="Bahnschrift" panose="020B0502040204020203" pitchFamily="34" charset="0"/>
                <a:cs typeface="Arial"/>
                <a:sym typeface="Arial"/>
              </a:rPr>
              <a:t>Accent mis sur la satisfaction des demandes immédiates des clients</a:t>
            </a:r>
          </a:p>
        </p:txBody>
      </p:sp>
      <p:sp>
        <p:nvSpPr>
          <p:cNvPr id="37" name="Rounded Rectangle 36"/>
          <p:cNvSpPr/>
          <p:nvPr>
            <p:custDataLst>
              <p:tags r:id="rId2"/>
            </p:custDataLst>
          </p:nvPr>
        </p:nvSpPr>
        <p:spPr bwMode="auto">
          <a:xfrm>
            <a:off x="11308767" y="2401872"/>
            <a:ext cx="4434616" cy="1656789"/>
          </a:xfrm>
          <a:prstGeom prst="round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eaLnBrk="1" fontAlgn="auto" hangingPunct="1">
              <a:spcBef>
                <a:spcPts val="0"/>
              </a:spcBef>
              <a:spcAft>
                <a:spcPts val="0"/>
              </a:spcAft>
              <a:buFont typeface="Arial"/>
              <a:buNone/>
              <a:defRPr/>
            </a:pPr>
            <a:r>
              <a:rPr lang="fr-CA" sz="2000" b="1" dirty="0">
                <a:solidFill>
                  <a:prstClr val="black"/>
                </a:solidFill>
                <a:latin typeface="Bahnschrift" panose="020B0502040204020203" pitchFamily="34" charset="0"/>
                <a:sym typeface="Arial"/>
              </a:rPr>
              <a:t>Examen de la planification intégrée</a:t>
            </a:r>
          </a:p>
          <a:p>
            <a:pPr algn="ctr" defTabSz="457200" eaLnBrk="1" fontAlgn="auto" hangingPunct="1">
              <a:spcBef>
                <a:spcPts val="0"/>
              </a:spcBef>
              <a:spcAft>
                <a:spcPts val="0"/>
              </a:spcAft>
              <a:buFont typeface="Arial"/>
              <a:buNone/>
              <a:defRPr/>
            </a:pPr>
            <a:endParaRPr lang="en-US" sz="800" b="1" dirty="0">
              <a:solidFill>
                <a:prstClr val="black"/>
              </a:solidFill>
              <a:latin typeface="Bahnschrift" panose="020B0502040204020203" pitchFamily="34" charset="0"/>
              <a:sym typeface="Arial"/>
            </a:endParaRPr>
          </a:p>
          <a:p>
            <a:pPr algn="ctr" defTabSz="457200" eaLnBrk="1" fontAlgn="auto" hangingPunct="1">
              <a:spcBef>
                <a:spcPts val="0"/>
              </a:spcBef>
              <a:spcAft>
                <a:spcPts val="0"/>
              </a:spcAft>
              <a:buFont typeface="Arial"/>
              <a:buNone/>
              <a:defRPr/>
            </a:pPr>
            <a:r>
              <a:rPr lang="fr-CA" sz="1600" dirty="0">
                <a:solidFill>
                  <a:prstClr val="black">
                    <a:lumMod val="65000"/>
                    <a:lumOff val="35000"/>
                  </a:prstClr>
                </a:solidFill>
                <a:latin typeface="Bahnschrift" panose="020B0502040204020203" pitchFamily="34" charset="0"/>
                <a:sym typeface="Arial"/>
              </a:rPr>
              <a:t>Gestion de l’information</a:t>
            </a:r>
          </a:p>
          <a:p>
            <a:pPr algn="ctr" defTabSz="457200" eaLnBrk="1" fontAlgn="auto" hangingPunct="1">
              <a:spcBef>
                <a:spcPts val="0"/>
              </a:spcBef>
              <a:spcAft>
                <a:spcPts val="0"/>
              </a:spcAft>
              <a:buFont typeface="Arial"/>
              <a:buNone/>
              <a:defRPr/>
            </a:pPr>
            <a:r>
              <a:rPr lang="fr-CA" sz="1600" dirty="0">
                <a:solidFill>
                  <a:prstClr val="black">
                    <a:lumMod val="65000"/>
                    <a:lumOff val="35000"/>
                  </a:prstClr>
                </a:solidFill>
                <a:latin typeface="Bahnschrift" panose="020B0502040204020203" pitchFamily="34" charset="0"/>
                <a:sym typeface="Arial"/>
              </a:rPr>
              <a:t>Technologie de l’information </a:t>
            </a:r>
          </a:p>
          <a:p>
            <a:pPr algn="ctr" defTabSz="457200" eaLnBrk="1" fontAlgn="auto" hangingPunct="1">
              <a:spcBef>
                <a:spcPts val="0"/>
              </a:spcBef>
              <a:spcAft>
                <a:spcPts val="0"/>
              </a:spcAft>
              <a:buFont typeface="Arial"/>
              <a:buNone/>
              <a:defRPr/>
            </a:pPr>
            <a:r>
              <a:rPr lang="fr-CA" sz="1600" dirty="0">
                <a:solidFill>
                  <a:prstClr val="black">
                    <a:lumMod val="65000"/>
                    <a:lumOff val="35000"/>
                  </a:prstClr>
                </a:solidFill>
                <a:latin typeface="Bahnschrift" panose="020B0502040204020203" pitchFamily="34" charset="0"/>
                <a:sym typeface="Arial"/>
              </a:rPr>
              <a:t>Stratégie relative aux services</a:t>
            </a:r>
          </a:p>
          <a:p>
            <a:pPr algn="ctr" defTabSz="457200" eaLnBrk="1" fontAlgn="auto" hangingPunct="1">
              <a:spcBef>
                <a:spcPts val="0"/>
              </a:spcBef>
              <a:spcAft>
                <a:spcPts val="0"/>
              </a:spcAft>
              <a:buFont typeface="Arial"/>
              <a:buNone/>
              <a:defRPr/>
            </a:pPr>
            <a:r>
              <a:rPr lang="fr-CA" sz="1600" dirty="0">
                <a:solidFill>
                  <a:prstClr val="black">
                    <a:lumMod val="65000"/>
                    <a:lumOff val="35000"/>
                  </a:prstClr>
                </a:solidFill>
                <a:latin typeface="Bahnschrift" panose="020B0502040204020203" pitchFamily="34" charset="0"/>
                <a:sym typeface="Arial"/>
              </a:rPr>
              <a:t>Cas du GC à l’échelle du gouvernement </a:t>
            </a:r>
          </a:p>
          <a:p>
            <a:pPr algn="ctr" defTabSz="457200" eaLnBrk="1" fontAlgn="auto" hangingPunct="1">
              <a:spcBef>
                <a:spcPts val="0"/>
              </a:spcBef>
              <a:spcAft>
                <a:spcPts val="0"/>
              </a:spcAft>
              <a:buFont typeface="Arial"/>
              <a:buNone/>
              <a:defRPr/>
            </a:pPr>
            <a:endParaRPr lang="en-CA" sz="2000" dirty="0">
              <a:solidFill>
                <a:prstClr val="black"/>
              </a:solidFill>
              <a:latin typeface="Bahnschrift" panose="020B0502040204020203" pitchFamily="34" charset="0"/>
              <a:sym typeface="Arial"/>
            </a:endParaRPr>
          </a:p>
        </p:txBody>
      </p:sp>
      <p:cxnSp>
        <p:nvCxnSpPr>
          <p:cNvPr id="30" name="Straight Connector 29"/>
          <p:cNvCxnSpPr>
            <a:cxnSpLocks/>
          </p:cNvCxnSpPr>
          <p:nvPr>
            <p:custDataLst>
              <p:tags r:id="rId3"/>
            </p:custDataLst>
          </p:nvPr>
        </p:nvCxnSpPr>
        <p:spPr bwMode="auto">
          <a:xfrm flipV="1">
            <a:off x="1657602" y="5004023"/>
            <a:ext cx="14085781" cy="995717"/>
          </a:xfrm>
          <a:prstGeom prst="line">
            <a:avLst/>
          </a:prstGeom>
          <a:ln w="38100">
            <a:solidFill>
              <a:srgbClr val="144A6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31" name="Oval 30"/>
          <p:cNvSpPr/>
          <p:nvPr>
            <p:custDataLst>
              <p:tags r:id="rId4"/>
            </p:custDataLst>
          </p:nvPr>
        </p:nvSpPr>
        <p:spPr bwMode="auto">
          <a:xfrm rot="16200000">
            <a:off x="4617046" y="5698812"/>
            <a:ext cx="184411" cy="181011"/>
          </a:xfrm>
          <a:prstGeom prst="ellipse">
            <a:avLst/>
          </a:prstGeom>
          <a:solidFill>
            <a:srgbClr val="144A60"/>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eaLnBrk="1" fontAlgn="auto" hangingPunct="1">
              <a:spcBef>
                <a:spcPts val="0"/>
              </a:spcBef>
              <a:spcAft>
                <a:spcPts val="0"/>
              </a:spcAft>
              <a:buFont typeface="Arial"/>
              <a:buNone/>
              <a:defRPr/>
            </a:pPr>
            <a:endParaRPr lang="en-US" sz="1799" dirty="0">
              <a:solidFill>
                <a:prstClr val="white"/>
              </a:solidFill>
              <a:latin typeface="Bahnschrift" panose="020B0502040204020203" pitchFamily="34" charset="0"/>
              <a:sym typeface="Arial"/>
            </a:endParaRPr>
          </a:p>
        </p:txBody>
      </p:sp>
      <p:sp>
        <p:nvSpPr>
          <p:cNvPr id="32" name="Oval 31"/>
          <p:cNvSpPr/>
          <p:nvPr>
            <p:custDataLst>
              <p:tags r:id="rId5"/>
            </p:custDataLst>
          </p:nvPr>
        </p:nvSpPr>
        <p:spPr bwMode="auto">
          <a:xfrm>
            <a:off x="3405343" y="4715044"/>
            <a:ext cx="762863" cy="777190"/>
          </a:xfrm>
          <a:prstGeom prst="ellipse">
            <a:avLst/>
          </a:prstGeom>
          <a:solidFill>
            <a:srgbClr val="144A60"/>
          </a:solidFill>
          <a:ln w="25400" cap="flat" cmpd="sng" algn="ctr">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defTabSz="457200" eaLnBrk="1" fontAlgn="auto" hangingPunct="1">
              <a:spcBef>
                <a:spcPts val="0"/>
              </a:spcBef>
              <a:spcAft>
                <a:spcPts val="0"/>
              </a:spcAft>
              <a:buFont typeface="Arial"/>
              <a:buNone/>
              <a:defRPr/>
            </a:pPr>
            <a:r>
              <a:rPr lang="fr-CA" sz="1400" b="1" dirty="0">
                <a:solidFill>
                  <a:prstClr val="white"/>
                </a:solidFill>
                <a:latin typeface="Bahnschrift" panose="020B0502040204020203" pitchFamily="34" charset="0"/>
                <a:sym typeface="Arial"/>
              </a:rPr>
              <a:t>1996</a:t>
            </a:r>
          </a:p>
        </p:txBody>
      </p:sp>
      <p:sp>
        <p:nvSpPr>
          <p:cNvPr id="33" name="Oval 32"/>
          <p:cNvSpPr/>
          <p:nvPr>
            <p:custDataLst>
              <p:tags r:id="rId6"/>
            </p:custDataLst>
          </p:nvPr>
        </p:nvSpPr>
        <p:spPr bwMode="auto">
          <a:xfrm rot="16200000">
            <a:off x="3705558" y="5791903"/>
            <a:ext cx="184411" cy="179236"/>
          </a:xfrm>
          <a:prstGeom prst="ellipse">
            <a:avLst/>
          </a:prstGeom>
          <a:solidFill>
            <a:srgbClr val="144A60"/>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eaLnBrk="1" fontAlgn="auto" hangingPunct="1">
              <a:spcBef>
                <a:spcPts val="0"/>
              </a:spcBef>
              <a:spcAft>
                <a:spcPts val="0"/>
              </a:spcAft>
              <a:buFont typeface="Arial"/>
              <a:buNone/>
              <a:defRPr/>
            </a:pPr>
            <a:endParaRPr lang="en-US" sz="1799" dirty="0">
              <a:solidFill>
                <a:prstClr val="white"/>
              </a:solidFill>
              <a:latin typeface="Bahnschrift" panose="020B0502040204020203" pitchFamily="34" charset="0"/>
              <a:sym typeface="Arial"/>
            </a:endParaRPr>
          </a:p>
        </p:txBody>
      </p:sp>
      <p:sp>
        <p:nvSpPr>
          <p:cNvPr id="39" name="Rounded Rectangle 38"/>
          <p:cNvSpPr/>
          <p:nvPr>
            <p:custDataLst>
              <p:tags r:id="rId7"/>
            </p:custDataLst>
          </p:nvPr>
        </p:nvSpPr>
        <p:spPr bwMode="auto">
          <a:xfrm>
            <a:off x="1576078" y="6810365"/>
            <a:ext cx="3189010" cy="1500403"/>
          </a:xfrm>
          <a:prstGeom prst="round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eaLnBrk="1" fontAlgn="auto" hangingPunct="1">
              <a:spcBef>
                <a:spcPts val="0"/>
              </a:spcBef>
              <a:spcAft>
                <a:spcPts val="0"/>
              </a:spcAft>
              <a:buFont typeface="Arial"/>
              <a:buNone/>
              <a:defRPr/>
            </a:pPr>
            <a:endParaRPr lang="en-CA" sz="1799" dirty="0">
              <a:solidFill>
                <a:prstClr val="black">
                  <a:lumMod val="65000"/>
                  <a:lumOff val="35000"/>
                </a:prstClr>
              </a:solidFill>
              <a:latin typeface="Bahnschrift" panose="020B0502040204020203" pitchFamily="34" charset="0"/>
              <a:sym typeface="Arial"/>
            </a:endParaRPr>
          </a:p>
        </p:txBody>
      </p:sp>
      <p:sp>
        <p:nvSpPr>
          <p:cNvPr id="40" name="Rectangle 39"/>
          <p:cNvSpPr/>
          <p:nvPr/>
        </p:nvSpPr>
        <p:spPr bwMode="auto">
          <a:xfrm>
            <a:off x="1576078" y="6932495"/>
            <a:ext cx="3189010" cy="1231106"/>
          </a:xfrm>
          <a:prstGeom prst="rect">
            <a:avLst/>
          </a:prstGeom>
          <a:noFill/>
        </p:spPr>
        <p:txBody>
          <a:bodyPr>
            <a:spAutoFit/>
          </a:bodyPr>
          <a:lstStyle/>
          <a:p>
            <a:pPr algn="ctr" defTabSz="457200" eaLnBrk="1" fontAlgn="auto" hangingPunct="1">
              <a:spcBef>
                <a:spcPts val="0"/>
              </a:spcBef>
              <a:spcAft>
                <a:spcPts val="0"/>
              </a:spcAft>
              <a:buFont typeface="Arial"/>
              <a:buNone/>
              <a:defRPr/>
            </a:pPr>
            <a:r>
              <a:rPr lang="fr-CA" sz="1400" b="1" dirty="0">
                <a:solidFill>
                  <a:prstClr val="black">
                    <a:lumMod val="65000"/>
                    <a:lumOff val="35000"/>
                  </a:prstClr>
                </a:solidFill>
                <a:latin typeface="Bahnschrift" panose="020B0502040204020203" pitchFamily="34" charset="0"/>
                <a:cs typeface="Arial"/>
                <a:sym typeface="Arial"/>
              </a:rPr>
              <a:t>La voie à suivre</a:t>
            </a:r>
          </a:p>
          <a:p>
            <a:pPr algn="ctr" defTabSz="457200" eaLnBrk="1" fontAlgn="auto" hangingPunct="1">
              <a:spcBef>
                <a:spcPts val="0"/>
              </a:spcBef>
              <a:spcAft>
                <a:spcPts val="0"/>
              </a:spcAft>
              <a:buFont typeface="Arial"/>
              <a:buNone/>
              <a:defRPr/>
            </a:pPr>
            <a:r>
              <a:rPr lang="fr-CA" sz="1200" dirty="0">
                <a:solidFill>
                  <a:prstClr val="black">
                    <a:lumMod val="65000"/>
                    <a:lumOff val="35000"/>
                  </a:prstClr>
                </a:solidFill>
                <a:latin typeface="Bahnschrift" panose="020B0502040204020203" pitchFamily="34" charset="0"/>
                <a:cs typeface="Arial"/>
                <a:sym typeface="Arial"/>
              </a:rPr>
              <a:t>Stratégie à l’échelle du ministère mettant l’accent sur la régie et la centralisation et axée sur la rentabilité dans trois domaines : l’approvisionnement, les biens immobiliers et l’infrastructure de la TI.</a:t>
            </a:r>
          </a:p>
        </p:txBody>
      </p:sp>
      <p:sp>
        <p:nvSpPr>
          <p:cNvPr id="34" name="Oval 33"/>
          <p:cNvSpPr/>
          <p:nvPr>
            <p:custDataLst>
              <p:tags r:id="rId8"/>
            </p:custDataLst>
          </p:nvPr>
        </p:nvSpPr>
        <p:spPr bwMode="auto">
          <a:xfrm>
            <a:off x="4007905" y="6190761"/>
            <a:ext cx="826071" cy="843245"/>
          </a:xfrm>
          <a:prstGeom prst="ellipse">
            <a:avLst/>
          </a:prstGeom>
          <a:solidFill>
            <a:srgbClr val="144A60"/>
          </a:solidFill>
          <a:ln w="25400" cap="flat" cmpd="sng" algn="ctr">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defTabSz="457200" eaLnBrk="1" fontAlgn="auto" hangingPunct="1">
              <a:spcBef>
                <a:spcPts val="0"/>
              </a:spcBef>
              <a:spcAft>
                <a:spcPts val="0"/>
              </a:spcAft>
              <a:buFont typeface="Arial"/>
              <a:buNone/>
              <a:defRPr/>
            </a:pPr>
            <a:r>
              <a:rPr lang="fr-CA" sz="1400" b="1" dirty="0">
                <a:solidFill>
                  <a:prstClr val="white"/>
                </a:solidFill>
                <a:latin typeface="Bahnschrift" panose="020B0502040204020203" pitchFamily="34" charset="0"/>
                <a:sym typeface="Arial"/>
              </a:rPr>
              <a:t>2005</a:t>
            </a:r>
          </a:p>
        </p:txBody>
      </p:sp>
      <p:sp>
        <p:nvSpPr>
          <p:cNvPr id="35" name="Oval 34"/>
          <p:cNvSpPr/>
          <p:nvPr>
            <p:custDataLst>
              <p:tags r:id="rId9"/>
            </p:custDataLst>
          </p:nvPr>
        </p:nvSpPr>
        <p:spPr bwMode="auto">
          <a:xfrm rot="16200000">
            <a:off x="6657111" y="5522364"/>
            <a:ext cx="184411" cy="181011"/>
          </a:xfrm>
          <a:prstGeom prst="ellipse">
            <a:avLst/>
          </a:prstGeom>
          <a:solidFill>
            <a:srgbClr val="144A60"/>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eaLnBrk="1" fontAlgn="auto" hangingPunct="1">
              <a:spcBef>
                <a:spcPts val="0"/>
              </a:spcBef>
              <a:spcAft>
                <a:spcPts val="0"/>
              </a:spcAft>
              <a:buFont typeface="Arial"/>
              <a:buNone/>
              <a:defRPr/>
            </a:pPr>
            <a:endParaRPr lang="en-US" sz="1799" dirty="0">
              <a:solidFill>
                <a:prstClr val="white"/>
              </a:solidFill>
              <a:latin typeface="Bahnschrift" panose="020B0502040204020203" pitchFamily="34" charset="0"/>
              <a:sym typeface="Arial"/>
            </a:endParaRPr>
          </a:p>
        </p:txBody>
      </p:sp>
      <p:sp>
        <p:nvSpPr>
          <p:cNvPr id="44" name="TextBox 43"/>
          <p:cNvSpPr txBox="1"/>
          <p:nvPr/>
        </p:nvSpPr>
        <p:spPr bwMode="auto">
          <a:xfrm>
            <a:off x="4262981" y="3330586"/>
            <a:ext cx="2762155" cy="1396127"/>
          </a:xfrm>
          <a:prstGeom prst="roundRect">
            <a:avLst/>
          </a:prstGeom>
          <a:solidFill>
            <a:schemeClr val="bg1">
              <a:lumMod val="85000"/>
              <a:alpha val="50000"/>
            </a:schemeClr>
          </a:solidFill>
        </p:spPr>
        <p:txBody>
          <a:bodyPr wrap="square">
            <a:spAutoFit/>
          </a:bodyPr>
          <a:lstStyle/>
          <a:p>
            <a:pPr algn="ctr" defTabSz="457200" eaLnBrk="1" fontAlgn="auto" hangingPunct="1">
              <a:spcBef>
                <a:spcPts val="0"/>
              </a:spcBef>
              <a:spcAft>
                <a:spcPts val="0"/>
              </a:spcAft>
              <a:buFont typeface="Arial"/>
              <a:buNone/>
              <a:defRPr/>
            </a:pPr>
            <a:r>
              <a:rPr lang="fr-CA" sz="1400" b="1" dirty="0">
                <a:solidFill>
                  <a:prstClr val="black">
                    <a:lumMod val="65000"/>
                    <a:lumOff val="35000"/>
                  </a:prstClr>
                </a:solidFill>
                <a:latin typeface="Bahnschrift" panose="020B0502040204020203" pitchFamily="34" charset="0"/>
                <a:cs typeface="Arial"/>
                <a:sym typeface="Arial"/>
              </a:rPr>
              <a:t>Mettre en place </a:t>
            </a:r>
          </a:p>
          <a:p>
            <a:pPr algn="ctr" defTabSz="457200" eaLnBrk="1" fontAlgn="auto" hangingPunct="1">
              <a:spcBef>
                <a:spcPts val="0"/>
              </a:spcBef>
              <a:spcAft>
                <a:spcPts val="0"/>
              </a:spcAft>
              <a:buFont typeface="Arial"/>
              <a:buNone/>
              <a:defRPr/>
            </a:pPr>
            <a:r>
              <a:rPr lang="fr-CA" sz="1400" b="1" dirty="0">
                <a:solidFill>
                  <a:prstClr val="black">
                    <a:lumMod val="65000"/>
                    <a:lumOff val="35000"/>
                  </a:prstClr>
                </a:solidFill>
                <a:latin typeface="Bahnschrift" panose="020B0502040204020203" pitchFamily="34" charset="0"/>
                <a:cs typeface="Arial"/>
                <a:sym typeface="Arial"/>
              </a:rPr>
              <a:t>les principes fondamentaux</a:t>
            </a:r>
          </a:p>
          <a:p>
            <a:pPr algn="ctr" defTabSz="457200" eaLnBrk="1" fontAlgn="auto" hangingPunct="1">
              <a:spcBef>
                <a:spcPts val="0"/>
              </a:spcBef>
              <a:spcAft>
                <a:spcPts val="0"/>
              </a:spcAft>
              <a:buFont typeface="Arial"/>
              <a:buNone/>
              <a:defRPr/>
            </a:pPr>
            <a:r>
              <a:rPr lang="fr-CA" sz="1200" dirty="0">
                <a:solidFill>
                  <a:prstClr val="black">
                    <a:lumMod val="65000"/>
                    <a:lumOff val="35000"/>
                  </a:prstClr>
                </a:solidFill>
                <a:latin typeface="Bahnschrift" panose="020B0502040204020203" pitchFamily="34" charset="0"/>
                <a:cs typeface="Arial"/>
                <a:sym typeface="Arial"/>
              </a:rPr>
              <a:t>Retour aux principes fondamentaux et discussion avec les clients dans un effort pour explorer et repenser de nouvelles approches</a:t>
            </a:r>
          </a:p>
        </p:txBody>
      </p:sp>
      <p:sp>
        <p:nvSpPr>
          <p:cNvPr id="36" name="Oval 35"/>
          <p:cNvSpPr/>
          <p:nvPr>
            <p:custDataLst>
              <p:tags r:id="rId10"/>
            </p:custDataLst>
          </p:nvPr>
        </p:nvSpPr>
        <p:spPr bwMode="auto">
          <a:xfrm>
            <a:off x="6320050" y="4494011"/>
            <a:ext cx="749242" cy="763313"/>
          </a:xfrm>
          <a:prstGeom prst="ellipse">
            <a:avLst/>
          </a:prstGeom>
          <a:solidFill>
            <a:srgbClr val="144A60"/>
          </a:solidFill>
          <a:ln w="25400" cap="flat" cmpd="sng" algn="ctr">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defTabSz="457200" eaLnBrk="1" fontAlgn="auto" hangingPunct="1">
              <a:spcBef>
                <a:spcPts val="0"/>
              </a:spcBef>
              <a:spcAft>
                <a:spcPts val="0"/>
              </a:spcAft>
              <a:buFont typeface="Arial"/>
              <a:buNone/>
              <a:defRPr/>
            </a:pPr>
            <a:r>
              <a:rPr lang="fr-CA" sz="1400" b="1" dirty="0">
                <a:solidFill>
                  <a:prstClr val="white"/>
                </a:solidFill>
                <a:latin typeface="Bahnschrift" panose="020B0502040204020203" pitchFamily="34" charset="0"/>
                <a:sym typeface="Arial"/>
              </a:rPr>
              <a:t>2007</a:t>
            </a:r>
          </a:p>
        </p:txBody>
      </p:sp>
      <p:sp>
        <p:nvSpPr>
          <p:cNvPr id="28" name="Oval 27"/>
          <p:cNvSpPr/>
          <p:nvPr>
            <p:custDataLst>
              <p:tags r:id="rId11"/>
            </p:custDataLst>
          </p:nvPr>
        </p:nvSpPr>
        <p:spPr bwMode="auto">
          <a:xfrm rot="16200000">
            <a:off x="7866855" y="5465650"/>
            <a:ext cx="184410" cy="177621"/>
          </a:xfrm>
          <a:prstGeom prst="ellipse">
            <a:avLst/>
          </a:prstGeom>
          <a:solidFill>
            <a:srgbClr val="144A60"/>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eaLnBrk="1" fontAlgn="auto" hangingPunct="1">
              <a:spcBef>
                <a:spcPts val="0"/>
              </a:spcBef>
              <a:spcAft>
                <a:spcPts val="0"/>
              </a:spcAft>
              <a:buFont typeface="Arial"/>
              <a:buNone/>
              <a:defRPr/>
            </a:pPr>
            <a:endParaRPr lang="en-US" sz="1799" dirty="0">
              <a:solidFill>
                <a:prstClr val="white"/>
              </a:solidFill>
              <a:latin typeface="Bahnschrift" panose="020B0502040204020203" pitchFamily="34" charset="0"/>
              <a:sym typeface="Arial"/>
            </a:endParaRPr>
          </a:p>
        </p:txBody>
      </p:sp>
      <p:grpSp>
        <p:nvGrpSpPr>
          <p:cNvPr id="56" name="Group 55">
            <a:extLst>
              <a:ext uri="{FF2B5EF4-FFF2-40B4-BE49-F238E27FC236}">
                <a16:creationId xmlns:a16="http://schemas.microsoft.com/office/drawing/2014/main" id="{1911EC53-9BD3-435F-9AA1-D9157FD6CF6B}"/>
              </a:ext>
            </a:extLst>
          </p:cNvPr>
          <p:cNvGrpSpPr/>
          <p:nvPr/>
        </p:nvGrpSpPr>
        <p:grpSpPr>
          <a:xfrm>
            <a:off x="5247184" y="6493058"/>
            <a:ext cx="2836808" cy="1653979"/>
            <a:chOff x="4839137" y="6154898"/>
            <a:chExt cx="3096709" cy="1260138"/>
          </a:xfrm>
          <a:solidFill>
            <a:srgbClr val="C4D941"/>
          </a:solidFill>
        </p:grpSpPr>
        <p:sp>
          <p:nvSpPr>
            <p:cNvPr id="47" name="Rounded Rectangle 46"/>
            <p:cNvSpPr/>
            <p:nvPr>
              <p:custDataLst>
                <p:tags r:id="rId23"/>
              </p:custDataLst>
            </p:nvPr>
          </p:nvSpPr>
          <p:spPr bwMode="auto">
            <a:xfrm>
              <a:off x="4839137" y="6154898"/>
              <a:ext cx="3096709" cy="126013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eaLnBrk="1" fontAlgn="auto" hangingPunct="1">
                <a:spcBef>
                  <a:spcPts val="0"/>
                </a:spcBef>
                <a:spcAft>
                  <a:spcPts val="0"/>
                </a:spcAft>
                <a:buFont typeface="Arial"/>
                <a:buNone/>
                <a:defRPr/>
              </a:pPr>
              <a:endParaRPr lang="en-CA" sz="1799" dirty="0">
                <a:solidFill>
                  <a:prstClr val="black">
                    <a:lumMod val="65000"/>
                    <a:lumOff val="35000"/>
                  </a:prstClr>
                </a:solidFill>
                <a:latin typeface="Bahnschrift" panose="020B0502040204020203" pitchFamily="34" charset="0"/>
                <a:sym typeface="Arial"/>
              </a:endParaRPr>
            </a:p>
          </p:txBody>
        </p:sp>
        <p:sp>
          <p:nvSpPr>
            <p:cNvPr id="48" name="TextBox 47"/>
            <p:cNvSpPr txBox="1"/>
            <p:nvPr/>
          </p:nvSpPr>
          <p:spPr bwMode="auto">
            <a:xfrm>
              <a:off x="4856882" y="6384060"/>
              <a:ext cx="3061217" cy="961408"/>
            </a:xfrm>
            <a:prstGeom prst="rect">
              <a:avLst/>
            </a:prstGeom>
            <a:grpFill/>
          </p:spPr>
          <p:txBody>
            <a:bodyPr>
              <a:spAutoFit/>
            </a:bodyPr>
            <a:lstStyle/>
            <a:p>
              <a:pPr algn="ctr" defTabSz="457200" eaLnBrk="1" fontAlgn="auto" hangingPunct="1">
                <a:spcBef>
                  <a:spcPts val="0"/>
                </a:spcBef>
                <a:spcAft>
                  <a:spcPts val="0"/>
                </a:spcAft>
                <a:buFont typeface="Arial"/>
                <a:buNone/>
                <a:defRPr/>
              </a:pPr>
              <a:r>
                <a:rPr lang="fr-CA" sz="1400" b="1" dirty="0">
                  <a:solidFill>
                    <a:prstClr val="black">
                      <a:lumMod val="65000"/>
                      <a:lumOff val="35000"/>
                    </a:prstClr>
                  </a:solidFill>
                  <a:latin typeface="Bahnschrift" panose="020B0502040204020203" pitchFamily="34" charset="0"/>
                  <a:cs typeface="Arial"/>
                  <a:sym typeface="Arial"/>
                </a:rPr>
                <a:t>La Stratégie de service à la clientèle</a:t>
              </a:r>
            </a:p>
            <a:p>
              <a:pPr algn="ctr" defTabSz="457200" eaLnBrk="1" fontAlgn="auto" hangingPunct="1">
                <a:spcBef>
                  <a:spcPts val="0"/>
                </a:spcBef>
                <a:spcAft>
                  <a:spcPts val="0"/>
                </a:spcAft>
                <a:buFont typeface="Arial"/>
                <a:buNone/>
                <a:defRPr/>
              </a:pPr>
              <a:r>
                <a:rPr lang="fr-CA" sz="1200" dirty="0">
                  <a:solidFill>
                    <a:prstClr val="black">
                      <a:lumMod val="65000"/>
                      <a:lumOff val="35000"/>
                    </a:prstClr>
                  </a:solidFill>
                  <a:latin typeface="Bahnschrift" panose="020B0502040204020203" pitchFamily="34" charset="0"/>
                  <a:cs typeface="Arial"/>
                  <a:sym typeface="Arial"/>
                </a:rPr>
                <a:t>Six piliers qui permettent la prestation de services plus efficaces tout en mettant davantage l’accent sur la clientèle.</a:t>
              </a:r>
            </a:p>
          </p:txBody>
        </p:sp>
      </p:grpSp>
      <p:sp>
        <p:nvSpPr>
          <p:cNvPr id="23" name="Oval 22"/>
          <p:cNvSpPr/>
          <p:nvPr>
            <p:custDataLst>
              <p:tags r:id="rId12"/>
            </p:custDataLst>
          </p:nvPr>
        </p:nvSpPr>
        <p:spPr bwMode="auto">
          <a:xfrm rot="16200000">
            <a:off x="11307379" y="5232221"/>
            <a:ext cx="184410" cy="179236"/>
          </a:xfrm>
          <a:prstGeom prst="ellipse">
            <a:avLst/>
          </a:prstGeom>
          <a:solidFill>
            <a:srgbClr val="144A60"/>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eaLnBrk="1" fontAlgn="auto" hangingPunct="1">
              <a:spcBef>
                <a:spcPts val="0"/>
              </a:spcBef>
              <a:spcAft>
                <a:spcPts val="0"/>
              </a:spcAft>
              <a:buFont typeface="Arial"/>
              <a:buNone/>
              <a:defRPr/>
            </a:pPr>
            <a:endParaRPr lang="en-US" sz="1799" dirty="0">
              <a:solidFill>
                <a:prstClr val="white"/>
              </a:solidFill>
              <a:latin typeface="Bahnschrift" panose="020B0502040204020203" pitchFamily="34" charset="0"/>
              <a:sym typeface="Arial"/>
            </a:endParaRPr>
          </a:p>
        </p:txBody>
      </p:sp>
      <p:sp>
        <p:nvSpPr>
          <p:cNvPr id="25" name="Oval 24"/>
          <p:cNvSpPr/>
          <p:nvPr>
            <p:custDataLst>
              <p:tags r:id="rId13"/>
            </p:custDataLst>
          </p:nvPr>
        </p:nvSpPr>
        <p:spPr bwMode="auto">
          <a:xfrm rot="16200000">
            <a:off x="10430482" y="5262614"/>
            <a:ext cx="184410" cy="181012"/>
          </a:xfrm>
          <a:prstGeom prst="ellipse">
            <a:avLst/>
          </a:prstGeom>
          <a:solidFill>
            <a:srgbClr val="144A60"/>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eaLnBrk="1" fontAlgn="auto" hangingPunct="1">
              <a:spcBef>
                <a:spcPts val="0"/>
              </a:spcBef>
              <a:spcAft>
                <a:spcPts val="0"/>
              </a:spcAft>
              <a:buFont typeface="Arial"/>
              <a:buNone/>
              <a:defRPr/>
            </a:pPr>
            <a:endParaRPr lang="en-US" sz="1799" dirty="0">
              <a:solidFill>
                <a:prstClr val="white"/>
              </a:solidFill>
              <a:latin typeface="Bahnschrift" panose="020B0502040204020203" pitchFamily="34" charset="0"/>
              <a:sym typeface="Arial"/>
            </a:endParaRPr>
          </a:p>
        </p:txBody>
      </p:sp>
      <p:grpSp>
        <p:nvGrpSpPr>
          <p:cNvPr id="64" name="Group 63">
            <a:extLst>
              <a:ext uri="{FF2B5EF4-FFF2-40B4-BE49-F238E27FC236}">
                <a16:creationId xmlns:a16="http://schemas.microsoft.com/office/drawing/2014/main" id="{306AFDF4-ABA5-4DBA-BE7A-F1B22CF1A4F8}"/>
              </a:ext>
            </a:extLst>
          </p:cNvPr>
          <p:cNvGrpSpPr/>
          <p:nvPr/>
        </p:nvGrpSpPr>
        <p:grpSpPr>
          <a:xfrm>
            <a:off x="8434760" y="5617254"/>
            <a:ext cx="3291161" cy="2361681"/>
            <a:chOff x="7284671" y="5547331"/>
            <a:chExt cx="3402641" cy="1954023"/>
          </a:xfrm>
          <a:solidFill>
            <a:srgbClr val="144A60"/>
          </a:solidFill>
        </p:grpSpPr>
        <p:sp>
          <p:nvSpPr>
            <p:cNvPr id="49" name="Rounded Rectangle 48"/>
            <p:cNvSpPr/>
            <p:nvPr>
              <p:custDataLst>
                <p:tags r:id="rId21"/>
              </p:custDataLst>
            </p:nvPr>
          </p:nvSpPr>
          <p:spPr bwMode="auto">
            <a:xfrm>
              <a:off x="7284671" y="6247376"/>
              <a:ext cx="3399377" cy="1253978"/>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457200" eaLnBrk="1" fontAlgn="auto" hangingPunct="1">
                <a:spcBef>
                  <a:spcPts val="0"/>
                </a:spcBef>
                <a:spcAft>
                  <a:spcPts val="0"/>
                </a:spcAft>
                <a:buFont typeface="Arial"/>
                <a:buNone/>
                <a:defRPr/>
              </a:pPr>
              <a:endParaRPr lang="en-CA" sz="1800" dirty="0">
                <a:solidFill>
                  <a:srgbClr val="E7E6E6">
                    <a:lumMod val="25000"/>
                  </a:srgbClr>
                </a:solidFill>
                <a:latin typeface="Bahnschrift" panose="020B0502040204020203" pitchFamily="34" charset="0"/>
                <a:sym typeface="Arial"/>
              </a:endParaRPr>
            </a:p>
          </p:txBody>
        </p:sp>
        <p:sp>
          <p:nvSpPr>
            <p:cNvPr id="50" name="TextBox 49"/>
            <p:cNvSpPr txBox="1"/>
            <p:nvPr/>
          </p:nvSpPr>
          <p:spPr bwMode="auto">
            <a:xfrm>
              <a:off x="7381691" y="6287637"/>
              <a:ext cx="3220003" cy="1196856"/>
            </a:xfrm>
            <a:prstGeom prst="rect">
              <a:avLst/>
            </a:prstGeom>
            <a:noFill/>
          </p:spPr>
          <p:txBody>
            <a:bodyPr wrap="square">
              <a:spAutoFit/>
            </a:bodyPr>
            <a:lstStyle/>
            <a:p>
              <a:pPr algn="ctr" defTabSz="457200" eaLnBrk="1" fontAlgn="auto" hangingPunct="1">
                <a:spcBef>
                  <a:spcPts val="0"/>
                </a:spcBef>
                <a:spcAft>
                  <a:spcPts val="0"/>
                </a:spcAft>
                <a:buFont typeface="Arial"/>
                <a:buNone/>
                <a:defRPr/>
              </a:pPr>
              <a:r>
                <a:rPr lang="fr-CA" sz="1600" b="1" dirty="0">
                  <a:solidFill>
                    <a:srgbClr val="E7E6E6">
                      <a:lumMod val="25000"/>
                    </a:srgbClr>
                  </a:solidFill>
                  <a:latin typeface="Bahnschrift" panose="020B0502040204020203" pitchFamily="34" charset="0"/>
                  <a:cs typeface="Arial"/>
                  <a:sym typeface="Arial"/>
                </a:rPr>
                <a:t>Stratégie de gestion des services </a:t>
              </a:r>
            </a:p>
            <a:p>
              <a:pPr algn="ctr" defTabSz="457200" eaLnBrk="1" fontAlgn="auto" hangingPunct="1">
                <a:spcBef>
                  <a:spcPts val="0"/>
                </a:spcBef>
                <a:spcAft>
                  <a:spcPts val="0"/>
                </a:spcAft>
                <a:buFont typeface="Arial"/>
                <a:buNone/>
                <a:defRPr/>
              </a:pPr>
              <a:r>
                <a:rPr lang="fr-CA" sz="1400" dirty="0">
                  <a:solidFill>
                    <a:prstClr val="black">
                      <a:lumMod val="65000"/>
                      <a:lumOff val="35000"/>
                    </a:prstClr>
                  </a:solidFill>
                  <a:latin typeface="Bahnschrift" panose="020B0502040204020203" pitchFamily="34" charset="0"/>
                  <a:cs typeface="Arial"/>
                  <a:sym typeface="Arial"/>
                </a:rPr>
                <a:t>Changer la façon dont nous offrons des services en assurant le bon équilibre entre les services automatisés et personnalisés.</a:t>
              </a:r>
            </a:p>
          </p:txBody>
        </p:sp>
        <p:sp>
          <p:nvSpPr>
            <p:cNvPr id="26" name="Oval 25"/>
            <p:cNvSpPr/>
            <p:nvPr>
              <p:custDataLst>
                <p:tags r:id="rId22"/>
              </p:custDataLst>
            </p:nvPr>
          </p:nvSpPr>
          <p:spPr bwMode="auto">
            <a:xfrm>
              <a:off x="9669029" y="5547331"/>
              <a:ext cx="1018283" cy="817495"/>
            </a:xfrm>
            <a:prstGeom prst="ellipse">
              <a:avLst/>
            </a:prstGeom>
            <a:grpFill/>
            <a:ln w="25400" cap="flat" cmpd="sng" algn="ctr">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defTabSz="457200" eaLnBrk="1" fontAlgn="auto" hangingPunct="1">
                <a:spcBef>
                  <a:spcPts val="0"/>
                </a:spcBef>
                <a:spcAft>
                  <a:spcPts val="0"/>
                </a:spcAft>
                <a:buFont typeface="Arial"/>
                <a:buNone/>
                <a:defRPr/>
              </a:pPr>
              <a:r>
                <a:rPr lang="fr-CA" sz="1600" b="1" dirty="0">
                  <a:solidFill>
                    <a:prstClr val="white"/>
                  </a:solidFill>
                  <a:latin typeface="Bahnschrift" panose="020B0502040204020203" pitchFamily="34" charset="0"/>
                  <a:sym typeface="Arial"/>
                </a:rPr>
                <a:t>2018-2020</a:t>
              </a:r>
            </a:p>
          </p:txBody>
        </p:sp>
      </p:grpSp>
      <p:sp>
        <p:nvSpPr>
          <p:cNvPr id="19" name="Oval 18"/>
          <p:cNvSpPr/>
          <p:nvPr>
            <p:custDataLst>
              <p:tags r:id="rId14"/>
            </p:custDataLst>
          </p:nvPr>
        </p:nvSpPr>
        <p:spPr bwMode="auto">
          <a:xfrm rot="16200000">
            <a:off x="14034981" y="5047493"/>
            <a:ext cx="184410" cy="179236"/>
          </a:xfrm>
          <a:prstGeom prst="ellipse">
            <a:avLst/>
          </a:prstGeom>
          <a:solidFill>
            <a:srgbClr val="144A60"/>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eaLnBrk="1" fontAlgn="auto" hangingPunct="1">
              <a:spcBef>
                <a:spcPts val="0"/>
              </a:spcBef>
              <a:spcAft>
                <a:spcPts val="0"/>
              </a:spcAft>
              <a:buFont typeface="Arial"/>
              <a:buNone/>
              <a:defRPr/>
            </a:pPr>
            <a:endParaRPr lang="en-US" sz="1799" dirty="0">
              <a:solidFill>
                <a:prstClr val="white"/>
              </a:solidFill>
              <a:latin typeface="Bahnschrift" panose="020B0502040204020203" pitchFamily="34" charset="0"/>
              <a:sym typeface="Arial"/>
            </a:endParaRPr>
          </a:p>
        </p:txBody>
      </p:sp>
      <p:sp>
        <p:nvSpPr>
          <p:cNvPr id="17" name="Oval 16"/>
          <p:cNvSpPr/>
          <p:nvPr>
            <p:custDataLst>
              <p:tags r:id="rId15"/>
            </p:custDataLst>
          </p:nvPr>
        </p:nvSpPr>
        <p:spPr bwMode="auto">
          <a:xfrm>
            <a:off x="13790170" y="3849388"/>
            <a:ext cx="901506" cy="918438"/>
          </a:xfrm>
          <a:prstGeom prst="ellipse">
            <a:avLst/>
          </a:prstGeom>
          <a:solidFill>
            <a:srgbClr val="144A60"/>
          </a:solidFill>
          <a:ln w="25400" cap="flat" cmpd="sng" algn="ctr">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defTabSz="457200" eaLnBrk="1" fontAlgn="auto" hangingPunct="1">
              <a:spcBef>
                <a:spcPts val="0"/>
              </a:spcBef>
              <a:spcAft>
                <a:spcPts val="0"/>
              </a:spcAft>
              <a:buFont typeface="Arial"/>
              <a:buNone/>
              <a:defRPr/>
            </a:pPr>
            <a:r>
              <a:rPr lang="fr-CA" sz="1800" b="1" dirty="0">
                <a:solidFill>
                  <a:prstClr val="white"/>
                </a:solidFill>
                <a:latin typeface="Bahnschrift" panose="020B0502040204020203" pitchFamily="34" charset="0"/>
                <a:sym typeface="Arial"/>
              </a:rPr>
              <a:t>2019</a:t>
            </a:r>
          </a:p>
        </p:txBody>
      </p:sp>
      <p:sp>
        <p:nvSpPr>
          <p:cNvPr id="66" name="Rounded Rectangle 46">
            <a:extLst>
              <a:ext uri="{FF2B5EF4-FFF2-40B4-BE49-F238E27FC236}">
                <a16:creationId xmlns:a16="http://schemas.microsoft.com/office/drawing/2014/main" id="{43F20E16-BB33-4C28-ABCC-3F152DDA963F}"/>
              </a:ext>
            </a:extLst>
          </p:cNvPr>
          <p:cNvSpPr/>
          <p:nvPr>
            <p:custDataLst>
              <p:tags r:id="rId16"/>
            </p:custDataLst>
          </p:nvPr>
        </p:nvSpPr>
        <p:spPr bwMode="auto">
          <a:xfrm>
            <a:off x="12083752" y="5856884"/>
            <a:ext cx="4273872" cy="2453884"/>
          </a:xfrm>
          <a:prstGeom prst="roundRect">
            <a:avLst/>
          </a:prstGeom>
          <a:solidFill>
            <a:srgbClr val="C4D94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eaLnBrk="1" fontAlgn="auto" hangingPunct="1">
              <a:spcBef>
                <a:spcPts val="0"/>
              </a:spcBef>
              <a:spcAft>
                <a:spcPts val="0"/>
              </a:spcAft>
              <a:buFont typeface="Arial"/>
              <a:buNone/>
              <a:defRPr/>
            </a:pPr>
            <a:r>
              <a:rPr lang="fr-CA" sz="2400" b="1" dirty="0">
                <a:solidFill>
                  <a:prstClr val="black"/>
                </a:solidFill>
                <a:latin typeface="Bahnschrift" panose="020B0502040204020203" pitchFamily="34" charset="0"/>
                <a:sym typeface="Arial"/>
              </a:rPr>
              <a:t>Modèle de service « Un SPAC unifié »  </a:t>
            </a:r>
          </a:p>
          <a:p>
            <a:pPr algn="ctr" defTabSz="457200" eaLnBrk="1" fontAlgn="auto" hangingPunct="1">
              <a:spcBef>
                <a:spcPts val="0"/>
              </a:spcBef>
              <a:spcAft>
                <a:spcPts val="0"/>
              </a:spcAft>
              <a:buFont typeface="Arial"/>
              <a:buNone/>
              <a:defRPr/>
            </a:pPr>
            <a:endParaRPr lang="en-US" sz="800" b="1" dirty="0">
              <a:solidFill>
                <a:prstClr val="black"/>
              </a:solidFill>
              <a:latin typeface="Bahnschrift" panose="020B0502040204020203" pitchFamily="34" charset="0"/>
              <a:sym typeface="Arial"/>
            </a:endParaRPr>
          </a:p>
          <a:p>
            <a:pPr algn="ctr" defTabSz="457200" eaLnBrk="1" fontAlgn="auto" hangingPunct="1">
              <a:spcBef>
                <a:spcPts val="0"/>
              </a:spcBef>
              <a:spcAft>
                <a:spcPts val="0"/>
              </a:spcAft>
              <a:buFont typeface="Arial"/>
              <a:buNone/>
              <a:defRPr/>
            </a:pPr>
            <a:r>
              <a:rPr lang="fr-CA" sz="2000" dirty="0">
                <a:solidFill>
                  <a:prstClr val="black">
                    <a:lumMod val="65000"/>
                    <a:lumOff val="35000"/>
                  </a:prstClr>
                </a:solidFill>
                <a:latin typeface="Bahnschrift" panose="020B0502040204020203" pitchFamily="34" charset="0"/>
                <a:sym typeface="Arial"/>
              </a:rPr>
              <a:t>Élaboré à partir du cadre de service d’un SPAC unifié</a:t>
            </a:r>
          </a:p>
          <a:p>
            <a:pPr algn="ctr" defTabSz="457200" eaLnBrk="1" fontAlgn="auto" hangingPunct="1">
              <a:spcBef>
                <a:spcPts val="0"/>
              </a:spcBef>
              <a:spcAft>
                <a:spcPts val="0"/>
              </a:spcAft>
              <a:buFont typeface="Arial"/>
              <a:buNone/>
              <a:defRPr/>
            </a:pPr>
            <a:r>
              <a:rPr lang="fr-CA" sz="2000" dirty="0">
                <a:solidFill>
                  <a:prstClr val="black">
                    <a:lumMod val="65000"/>
                    <a:lumOff val="35000"/>
                  </a:prstClr>
                </a:solidFill>
                <a:latin typeface="Bahnschrift" panose="020B0502040204020203" pitchFamily="34" charset="0"/>
                <a:sym typeface="Arial"/>
              </a:rPr>
              <a:t>Intégration de la Politique sur les services et le numérique du SCT.</a:t>
            </a:r>
          </a:p>
        </p:txBody>
      </p:sp>
      <p:sp>
        <p:nvSpPr>
          <p:cNvPr id="67" name="Rounded Rectangle 46">
            <a:extLst>
              <a:ext uri="{FF2B5EF4-FFF2-40B4-BE49-F238E27FC236}">
                <a16:creationId xmlns:a16="http://schemas.microsoft.com/office/drawing/2014/main" id="{E6648841-27B5-4DA9-AA53-3353A1209510}"/>
              </a:ext>
            </a:extLst>
          </p:cNvPr>
          <p:cNvSpPr/>
          <p:nvPr>
            <p:custDataLst>
              <p:tags r:id="rId17"/>
            </p:custDataLst>
          </p:nvPr>
        </p:nvSpPr>
        <p:spPr bwMode="auto">
          <a:xfrm>
            <a:off x="7299871" y="2674750"/>
            <a:ext cx="3670796" cy="1656985"/>
          </a:xfrm>
          <a:prstGeom prst="roundRect">
            <a:avLst/>
          </a:prstGeom>
          <a:solidFill>
            <a:srgbClr val="C4D94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eaLnBrk="1" fontAlgn="auto" hangingPunct="1">
              <a:spcBef>
                <a:spcPts val="0"/>
              </a:spcBef>
              <a:spcAft>
                <a:spcPts val="0"/>
              </a:spcAft>
              <a:buFont typeface="Arial"/>
              <a:buNone/>
              <a:defRPr/>
            </a:pPr>
            <a:r>
              <a:rPr lang="fr-CA" sz="1600" b="1" dirty="0">
                <a:solidFill>
                  <a:srgbClr val="E7E6E6">
                    <a:lumMod val="25000"/>
                  </a:srgbClr>
                </a:solidFill>
                <a:latin typeface="Bahnschrift" panose="020B0502040204020203" pitchFamily="34" charset="0"/>
                <a:sym typeface="Arial"/>
              </a:rPr>
              <a:t>Stratégie relative aux services</a:t>
            </a:r>
          </a:p>
          <a:p>
            <a:pPr algn="ctr" defTabSz="457200" eaLnBrk="1" fontAlgn="auto" hangingPunct="1">
              <a:spcBef>
                <a:spcPts val="0"/>
              </a:spcBef>
              <a:spcAft>
                <a:spcPts val="0"/>
              </a:spcAft>
              <a:buFont typeface="Arial"/>
              <a:buNone/>
              <a:defRPr/>
            </a:pPr>
            <a:r>
              <a:rPr lang="fr-CA" sz="1400" dirty="0">
                <a:solidFill>
                  <a:prstClr val="black">
                    <a:lumMod val="65000"/>
                    <a:lumOff val="35000"/>
                  </a:prstClr>
                </a:solidFill>
                <a:latin typeface="Bahnschrift" panose="020B0502040204020203" pitchFamily="34" charset="0"/>
                <a:sym typeface="Arial"/>
              </a:rPr>
              <a:t>Mettre l’accent sur la mobilisation précoce et continue des clients, permettre aux employés de tous les niveaux de favoriser l’excellence du service et offrir des solutions intégrées et rentables</a:t>
            </a:r>
          </a:p>
          <a:p>
            <a:pPr algn="ctr" defTabSz="457200" eaLnBrk="1" fontAlgn="auto" hangingPunct="1">
              <a:spcBef>
                <a:spcPts val="0"/>
              </a:spcBef>
              <a:spcAft>
                <a:spcPts val="0"/>
              </a:spcAft>
              <a:buFont typeface="Arial"/>
              <a:buNone/>
              <a:defRPr/>
            </a:pPr>
            <a:endParaRPr lang="en-CA" sz="1400" dirty="0">
              <a:solidFill>
                <a:srgbClr val="E7E6E6">
                  <a:lumMod val="25000"/>
                </a:srgbClr>
              </a:solidFill>
              <a:latin typeface="Bahnschrift" panose="020B0502040204020203" pitchFamily="34" charset="0"/>
              <a:sym typeface="Arial"/>
            </a:endParaRPr>
          </a:p>
        </p:txBody>
      </p:sp>
      <p:sp>
        <p:nvSpPr>
          <p:cNvPr id="24" name="Oval 23"/>
          <p:cNvSpPr/>
          <p:nvPr>
            <p:custDataLst>
              <p:tags r:id="rId18"/>
            </p:custDataLst>
          </p:nvPr>
        </p:nvSpPr>
        <p:spPr bwMode="auto">
          <a:xfrm>
            <a:off x="10395870" y="3997170"/>
            <a:ext cx="969201" cy="989352"/>
          </a:xfrm>
          <a:prstGeom prst="ellipse">
            <a:avLst/>
          </a:prstGeom>
          <a:solidFill>
            <a:srgbClr val="144A60"/>
          </a:solidFill>
          <a:ln w="25400" cap="flat" cmpd="sng" algn="ctr">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defTabSz="457200" eaLnBrk="1" fontAlgn="auto" hangingPunct="1">
              <a:spcBef>
                <a:spcPts val="0"/>
              </a:spcBef>
              <a:spcAft>
                <a:spcPts val="0"/>
              </a:spcAft>
              <a:buFont typeface="Arial"/>
              <a:buNone/>
              <a:defRPr/>
            </a:pPr>
            <a:r>
              <a:rPr lang="fr-CA" sz="1400" b="1" dirty="0">
                <a:solidFill>
                  <a:prstClr val="white"/>
                </a:solidFill>
                <a:latin typeface="Bahnschrift" panose="020B0502040204020203" pitchFamily="34" charset="0"/>
                <a:sym typeface="Arial"/>
              </a:rPr>
              <a:t>2015-2018</a:t>
            </a:r>
          </a:p>
        </p:txBody>
      </p:sp>
      <p:sp>
        <p:nvSpPr>
          <p:cNvPr id="21" name="Oval 20"/>
          <p:cNvSpPr/>
          <p:nvPr>
            <p:custDataLst>
              <p:tags r:id="rId19"/>
            </p:custDataLst>
          </p:nvPr>
        </p:nvSpPr>
        <p:spPr bwMode="auto">
          <a:xfrm>
            <a:off x="15203748" y="5271458"/>
            <a:ext cx="901505" cy="918437"/>
          </a:xfrm>
          <a:prstGeom prst="ellipse">
            <a:avLst/>
          </a:prstGeom>
          <a:solidFill>
            <a:srgbClr val="144A60"/>
          </a:solidFill>
          <a:ln w="25400" cap="flat" cmpd="sng" algn="ctr">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defTabSz="457200" eaLnBrk="1" fontAlgn="auto" hangingPunct="1">
              <a:spcBef>
                <a:spcPts val="0"/>
              </a:spcBef>
              <a:spcAft>
                <a:spcPts val="0"/>
              </a:spcAft>
              <a:buFont typeface="Arial"/>
              <a:buNone/>
              <a:defRPr/>
            </a:pPr>
            <a:r>
              <a:rPr lang="fr-CA" sz="2400" b="1" dirty="0">
                <a:solidFill>
                  <a:prstClr val="white"/>
                </a:solidFill>
                <a:latin typeface="Bahnschrift" panose="020B0502040204020203" pitchFamily="34" charset="0"/>
                <a:sym typeface="Arial"/>
              </a:rPr>
              <a:t>2021</a:t>
            </a:r>
          </a:p>
        </p:txBody>
      </p:sp>
      <p:sp>
        <p:nvSpPr>
          <p:cNvPr id="38" name="Oval 37">
            <a:extLst>
              <a:ext uri="{FF2B5EF4-FFF2-40B4-BE49-F238E27FC236}">
                <a16:creationId xmlns:a16="http://schemas.microsoft.com/office/drawing/2014/main" id="{56D83993-58EC-49B9-99A8-6B646B56446F}"/>
              </a:ext>
            </a:extLst>
          </p:cNvPr>
          <p:cNvSpPr/>
          <p:nvPr>
            <p:custDataLst>
              <p:tags r:id="rId20"/>
            </p:custDataLst>
          </p:nvPr>
        </p:nvSpPr>
        <p:spPr bwMode="auto">
          <a:xfrm>
            <a:off x="7260452" y="5945058"/>
            <a:ext cx="763424" cy="758363"/>
          </a:xfrm>
          <a:prstGeom prst="ellipse">
            <a:avLst/>
          </a:prstGeom>
          <a:solidFill>
            <a:srgbClr val="144A60"/>
          </a:solidFill>
          <a:ln w="25400" cap="flat" cmpd="sng" algn="ctr">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defTabSz="457200" eaLnBrk="1" fontAlgn="auto" hangingPunct="1">
              <a:spcBef>
                <a:spcPts val="0"/>
              </a:spcBef>
              <a:spcAft>
                <a:spcPts val="0"/>
              </a:spcAft>
              <a:buFont typeface="Arial"/>
              <a:buNone/>
              <a:defRPr/>
            </a:pPr>
            <a:r>
              <a:rPr lang="fr-CA" sz="1400" b="1" dirty="0">
                <a:solidFill>
                  <a:prstClr val="white"/>
                </a:solidFill>
                <a:latin typeface="Bahnschrift" panose="020B0502040204020203" pitchFamily="34" charset="0"/>
                <a:sym typeface="Arial"/>
              </a:rPr>
              <a:t>2010</a:t>
            </a:r>
          </a:p>
        </p:txBody>
      </p:sp>
      <p:sp>
        <p:nvSpPr>
          <p:cNvPr id="5" name="Star: 5 Points 4">
            <a:extLst>
              <a:ext uri="{FF2B5EF4-FFF2-40B4-BE49-F238E27FC236}">
                <a16:creationId xmlns:a16="http://schemas.microsoft.com/office/drawing/2014/main" id="{DCDDE6D8-9719-4259-96C5-015EAAB6EEBD}"/>
              </a:ext>
            </a:extLst>
          </p:cNvPr>
          <p:cNvSpPr/>
          <p:nvPr/>
        </p:nvSpPr>
        <p:spPr>
          <a:xfrm>
            <a:off x="15018776" y="4806921"/>
            <a:ext cx="443565" cy="385108"/>
          </a:xfrm>
          <a:prstGeom prst="star5">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457200" eaLnBrk="1" fontAlgn="auto" hangingPunct="1">
              <a:spcBef>
                <a:spcPts val="0"/>
              </a:spcBef>
              <a:spcAft>
                <a:spcPts val="0"/>
              </a:spcAft>
              <a:buFont typeface="Arial"/>
              <a:buNone/>
            </a:pPr>
            <a:endParaRPr lang="en-CA" sz="1800" dirty="0">
              <a:solidFill>
                <a:prstClr val="white"/>
              </a:solidFill>
              <a:sym typeface="Arial"/>
            </a:endParaRPr>
          </a:p>
        </p:txBody>
      </p:sp>
      <p:sp>
        <p:nvSpPr>
          <p:cNvPr id="46" name="Title 1">
            <a:extLst>
              <a:ext uri="{FF2B5EF4-FFF2-40B4-BE49-F238E27FC236}">
                <a16:creationId xmlns:a16="http://schemas.microsoft.com/office/drawing/2014/main" id="{BE6CB987-04BF-4098-ABEE-669F8821D17B}"/>
              </a:ext>
            </a:extLst>
          </p:cNvPr>
          <p:cNvSpPr txBox="1">
            <a:spLocks/>
          </p:cNvSpPr>
          <p:nvPr/>
        </p:nvSpPr>
        <p:spPr>
          <a:xfrm>
            <a:off x="1168400" y="1338134"/>
            <a:ext cx="3936366" cy="1785076"/>
          </a:xfrm>
          <a:prstGeom prst="rect">
            <a:avLst/>
          </a:prstGeom>
          <a:solidFill>
            <a:srgbClr val="484C55"/>
          </a:solidFill>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fontAlgn="auto">
              <a:spcAft>
                <a:spcPts val="0"/>
              </a:spcAft>
            </a:pPr>
            <a:r>
              <a:rPr lang="fr-CA" sz="2400" b="1" dirty="0">
                <a:solidFill>
                  <a:prstClr val="white"/>
                </a:solidFill>
                <a:latin typeface="Century Gothic" panose="020B0502020202020204" pitchFamily="34" charset="0"/>
                <a:cs typeface="Arial" pitchFamily="34" charset="0"/>
                <a:sym typeface="Arial"/>
              </a:rPr>
              <a:t>Notre transformation des</a:t>
            </a:r>
            <a:br>
              <a:rPr lang="fr-CA" sz="2400" b="1" dirty="0">
                <a:solidFill>
                  <a:prstClr val="white"/>
                </a:solidFill>
                <a:latin typeface="Century Gothic" panose="020B0502020202020204" pitchFamily="34" charset="0"/>
                <a:cs typeface="Arial" pitchFamily="34" charset="0"/>
                <a:sym typeface="Arial"/>
              </a:rPr>
            </a:br>
            <a:r>
              <a:rPr lang="fr-CA" sz="4000" b="1" dirty="0">
                <a:solidFill>
                  <a:prstClr val="white"/>
                </a:solidFill>
                <a:latin typeface="Century Gothic" panose="020B0502020202020204" pitchFamily="34" charset="0"/>
                <a:cs typeface="Arial" pitchFamily="34" charset="0"/>
                <a:sym typeface="Arial"/>
              </a:rPr>
              <a:t>SERVICES</a:t>
            </a:r>
            <a:r>
              <a:rPr lang="fr-CA" sz="2400" b="1" dirty="0">
                <a:solidFill>
                  <a:prstClr val="white"/>
                </a:solidFill>
                <a:latin typeface="Century Gothic" panose="020B0502020202020204" pitchFamily="34" charset="0"/>
                <a:cs typeface="Arial" pitchFamily="34" charset="0"/>
                <a:sym typeface="Arial"/>
              </a:rPr>
              <a:t>        </a:t>
            </a:r>
            <a:br>
              <a:rPr lang="fr-CA" sz="2400" b="1" dirty="0">
                <a:solidFill>
                  <a:prstClr val="white"/>
                </a:solidFill>
                <a:latin typeface="Century Gothic" panose="020B0502020202020204" pitchFamily="34" charset="0"/>
                <a:cs typeface="Arial" pitchFamily="34" charset="0"/>
                <a:sym typeface="Arial"/>
              </a:rPr>
            </a:br>
            <a:r>
              <a:rPr lang="fr-CA" sz="2400" b="1" dirty="0">
                <a:solidFill>
                  <a:prstClr val="white"/>
                </a:solidFill>
                <a:latin typeface="Century Gothic" panose="020B0502020202020204" pitchFamily="34" charset="0"/>
                <a:cs typeface="Arial" pitchFamily="34" charset="0"/>
                <a:sym typeface="Arial"/>
              </a:rPr>
              <a:t> </a:t>
            </a:r>
          </a:p>
          <a:p>
            <a:pPr algn="ctr" fontAlgn="auto">
              <a:spcAft>
                <a:spcPts val="0"/>
              </a:spcAft>
            </a:pPr>
            <a:r>
              <a:rPr lang="fr-CA" sz="2400" b="1" dirty="0">
                <a:solidFill>
                  <a:prstClr val="white"/>
                </a:solidFill>
                <a:latin typeface="Century Gothic" panose="020B0502020202020204" pitchFamily="34" charset="0"/>
                <a:cs typeface="Arial" pitchFamily="34" charset="0"/>
                <a:sym typeface="Arial"/>
              </a:rPr>
              <a:t>précède le numérique</a:t>
            </a:r>
          </a:p>
          <a:p>
            <a:pPr algn="ctr" fontAlgn="auto">
              <a:spcAft>
                <a:spcPts val="0"/>
              </a:spcAft>
            </a:pPr>
            <a:endParaRPr lang="en-US" sz="2400" b="1" dirty="0">
              <a:solidFill>
                <a:prstClr val="white"/>
              </a:solidFill>
              <a:latin typeface="Century Gothic" panose="020B0502020202020204" pitchFamily="34" charset="0"/>
              <a:cs typeface="Arial" pitchFamily="34" charset="0"/>
              <a:sym typeface="Arial"/>
            </a:endParaRPr>
          </a:p>
        </p:txBody>
      </p:sp>
    </p:spTree>
    <p:extLst>
      <p:ext uri="{BB962C8B-B14F-4D97-AF65-F5344CB8AC3E}">
        <p14:creationId xmlns:p14="http://schemas.microsoft.com/office/powerpoint/2010/main" val="16956456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custDataLst>
              <p:tags r:id="rId1"/>
            </p:custDataLst>
          </p:nvPr>
        </p:nvCxnSpPr>
        <p:spPr>
          <a:xfrm>
            <a:off x="1019920" y="2724944"/>
            <a:ext cx="388843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8" name="Group 27"/>
          <p:cNvGrpSpPr/>
          <p:nvPr>
            <p:custDataLst>
              <p:tags r:id="rId2"/>
            </p:custDataLst>
          </p:nvPr>
        </p:nvGrpSpPr>
        <p:grpSpPr>
          <a:xfrm>
            <a:off x="6852568" y="276672"/>
            <a:ext cx="5268492" cy="1587709"/>
            <a:chOff x="7049157" y="204664"/>
            <a:chExt cx="5064276" cy="1587709"/>
          </a:xfrm>
        </p:grpSpPr>
        <p:sp>
          <p:nvSpPr>
            <p:cNvPr id="179" name="Rectangle 178">
              <a:extLst>
                <a:ext uri="{FF2B5EF4-FFF2-40B4-BE49-F238E27FC236}">
                  <a16:creationId xmlns:a16="http://schemas.microsoft.com/office/drawing/2014/main" id="{75D1AA03-7659-4947-BE99-A4452A34E552}"/>
                </a:ext>
              </a:extLst>
            </p:cNvPr>
            <p:cNvSpPr/>
            <p:nvPr>
              <p:custDataLst>
                <p:tags r:id="rId19"/>
              </p:custDataLst>
            </p:nvPr>
          </p:nvSpPr>
          <p:spPr>
            <a:xfrm>
              <a:off x="7049157" y="204664"/>
              <a:ext cx="1587709" cy="1587709"/>
            </a:xfrm>
            <a:prstGeom prst="rect">
              <a:avLst/>
            </a:prstGeom>
            <a:solidFill>
              <a:srgbClr val="C3D941"/>
            </a:solidFill>
            <a:ln>
              <a:noFill/>
            </a:ln>
            <a:effectLst>
              <a:outerShdw blurRad="76200" dir="13500000" sy="23000" kx="1200000" algn="b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CA" sz="1600" dirty="0">
                <a:solidFill>
                  <a:srgbClr val="FFFFFF"/>
                </a:solidFill>
              </a:endParaRPr>
            </a:p>
          </p:txBody>
        </p:sp>
        <p:grpSp>
          <p:nvGrpSpPr>
            <p:cNvPr id="19" name="Group 18"/>
            <p:cNvGrpSpPr/>
            <p:nvPr/>
          </p:nvGrpSpPr>
          <p:grpSpPr>
            <a:xfrm>
              <a:off x="7231292" y="204664"/>
              <a:ext cx="4882141" cy="1570637"/>
              <a:chOff x="7231292" y="204664"/>
              <a:chExt cx="4882141" cy="1570637"/>
            </a:xfrm>
          </p:grpSpPr>
          <p:sp>
            <p:nvSpPr>
              <p:cNvPr id="181" name="Content Placeholder 2">
                <a:extLst>
                  <a:ext uri="{FF2B5EF4-FFF2-40B4-BE49-F238E27FC236}">
                    <a16:creationId xmlns:a16="http://schemas.microsoft.com/office/drawing/2014/main" id="{76935067-5360-457C-8306-7CD18774CEEF}"/>
                  </a:ext>
                </a:extLst>
              </p:cNvPr>
              <p:cNvSpPr txBox="1">
                <a:spLocks/>
              </p:cNvSpPr>
              <p:nvPr/>
            </p:nvSpPr>
            <p:spPr>
              <a:xfrm>
                <a:off x="8942670" y="326769"/>
                <a:ext cx="3170763" cy="1448532"/>
              </a:xfrm>
              <a:prstGeom prst="rect">
                <a:avLst/>
              </a:prstGeom>
            </p:spPr>
            <p:txBody>
              <a:bodyPr vert="horz" lIns="91440" tIns="45720" rIns="91440" bIns="45720" rtlCol="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fr-CA" sz="2000" dirty="0">
                    <a:solidFill>
                      <a:srgbClr val="3F464A"/>
                    </a:solidFill>
                    <a:latin typeface="Bahnschrift" panose="020B0502040204020203" pitchFamily="34" charset="0"/>
                  </a:rPr>
                  <a:t>Services de traduction</a:t>
                </a:r>
              </a:p>
              <a:p>
                <a:pPr marL="360000" indent="-180000">
                  <a:spcAft>
                    <a:spcPts val="600"/>
                  </a:spcAft>
                  <a:buClr>
                    <a:srgbClr val="C3D941"/>
                  </a:buClr>
                  <a:buFont typeface="Wingdings" panose="05000000000000000000" pitchFamily="2" charset="2"/>
                  <a:buChar char="ü"/>
                </a:pPr>
                <a:r>
                  <a:rPr lang="fr-CA" dirty="0">
                    <a:solidFill>
                      <a:srgbClr val="3F464A"/>
                    </a:solidFill>
                    <a:latin typeface="Bahnschrift" panose="020B0502040204020203" pitchFamily="34" charset="0"/>
                  </a:rPr>
                  <a:t>GCLingua</a:t>
                </a:r>
              </a:p>
            </p:txBody>
          </p:sp>
          <p:cxnSp>
            <p:nvCxnSpPr>
              <p:cNvPr id="12" name="Straight Connector 11"/>
              <p:cNvCxnSpPr/>
              <p:nvPr/>
            </p:nvCxnSpPr>
            <p:spPr>
              <a:xfrm flipH="1">
                <a:off x="8836934" y="204664"/>
                <a:ext cx="1308" cy="1570637"/>
              </a:xfrm>
              <a:prstGeom prst="line">
                <a:avLst/>
              </a:prstGeom>
              <a:ln>
                <a:solidFill>
                  <a:srgbClr val="C3D941"/>
                </a:solidFill>
              </a:ln>
            </p:spPr>
            <p:style>
              <a:lnRef idx="1">
                <a:schemeClr val="accent1"/>
              </a:lnRef>
              <a:fillRef idx="0">
                <a:schemeClr val="accent1"/>
              </a:fillRef>
              <a:effectRef idx="0">
                <a:schemeClr val="accent1"/>
              </a:effectRef>
              <a:fontRef idx="minor">
                <a:schemeClr val="tx1"/>
              </a:fontRef>
            </p:style>
          </p:cxnSp>
          <p:pic>
            <p:nvPicPr>
              <p:cNvPr id="15" name="Picture 14"/>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7231292" y="420688"/>
                <a:ext cx="1201358" cy="1201358"/>
              </a:xfrm>
              <a:prstGeom prst="rect">
                <a:avLst/>
              </a:prstGeom>
            </p:spPr>
          </p:pic>
        </p:grpSp>
      </p:grpSp>
      <p:grpSp>
        <p:nvGrpSpPr>
          <p:cNvPr id="20" name="Group 19"/>
          <p:cNvGrpSpPr/>
          <p:nvPr>
            <p:custDataLst>
              <p:tags r:id="rId3"/>
            </p:custDataLst>
          </p:nvPr>
        </p:nvGrpSpPr>
        <p:grpSpPr>
          <a:xfrm>
            <a:off x="12469192" y="276672"/>
            <a:ext cx="5328592" cy="1587709"/>
            <a:chOff x="12419237" y="204664"/>
            <a:chExt cx="5328592" cy="1587709"/>
          </a:xfrm>
        </p:grpSpPr>
        <p:sp>
          <p:nvSpPr>
            <p:cNvPr id="355" name="Rectangle 354">
              <a:extLst>
                <a:ext uri="{FF2B5EF4-FFF2-40B4-BE49-F238E27FC236}">
                  <a16:creationId xmlns:a16="http://schemas.microsoft.com/office/drawing/2014/main" id="{75D1AA03-7659-4947-BE99-A4452A34E552}"/>
                </a:ext>
              </a:extLst>
            </p:cNvPr>
            <p:cNvSpPr/>
            <p:nvPr>
              <p:custDataLst>
                <p:tags r:id="rId18"/>
              </p:custDataLst>
            </p:nvPr>
          </p:nvSpPr>
          <p:spPr>
            <a:xfrm>
              <a:off x="12419237" y="204664"/>
              <a:ext cx="1587709" cy="1587709"/>
            </a:xfrm>
            <a:prstGeom prst="rect">
              <a:avLst/>
            </a:prstGeom>
            <a:solidFill>
              <a:srgbClr val="C3D941"/>
            </a:solidFill>
            <a:ln>
              <a:noFill/>
            </a:ln>
            <a:effectLst>
              <a:outerShdw blurRad="76200" dir="13500000" sy="23000" kx="1200000" algn="b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CA" sz="1600" dirty="0">
                <a:solidFill>
                  <a:srgbClr val="FFFFFF"/>
                </a:solidFill>
              </a:endParaRPr>
            </a:p>
          </p:txBody>
        </p:sp>
        <p:sp>
          <p:nvSpPr>
            <p:cNvPr id="356" name="Content Placeholder 2">
              <a:extLst>
                <a:ext uri="{FF2B5EF4-FFF2-40B4-BE49-F238E27FC236}">
                  <a16:creationId xmlns:a16="http://schemas.microsoft.com/office/drawing/2014/main" id="{76935067-5360-457C-8306-7CD18774CEEF}"/>
                </a:ext>
              </a:extLst>
            </p:cNvPr>
            <p:cNvSpPr txBox="1">
              <a:spLocks/>
            </p:cNvSpPr>
            <p:nvPr/>
          </p:nvSpPr>
          <p:spPr>
            <a:xfrm>
              <a:off x="14312750" y="276672"/>
              <a:ext cx="3435079" cy="1448532"/>
            </a:xfrm>
            <a:prstGeom prst="rect">
              <a:avLst/>
            </a:prstGeom>
          </p:spPr>
          <p:txBody>
            <a:bodyPr vert="horz" lIns="91440" tIns="45720" rIns="91440" bIns="45720" rtlCol="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fr-CA" sz="2000" dirty="0">
                  <a:solidFill>
                    <a:srgbClr val="3F464A"/>
                  </a:solidFill>
                  <a:latin typeface="Bahnschrift" panose="020B0502040204020203" pitchFamily="34" charset="0"/>
                </a:rPr>
                <a:t>Secteur de l’excellence des pensions</a:t>
              </a:r>
            </a:p>
            <a:p>
              <a:pPr marL="360000" indent="-180000">
                <a:spcAft>
                  <a:spcPts val="600"/>
                </a:spcAft>
                <a:buClr>
                  <a:srgbClr val="C3D941"/>
                </a:buClr>
                <a:buFont typeface="Wingdings" panose="05000000000000000000" pitchFamily="2" charset="2"/>
                <a:buChar char="ü"/>
              </a:pPr>
              <a:r>
                <a:rPr lang="fr-CA" dirty="0">
                  <a:solidFill>
                    <a:srgbClr val="3F464A"/>
                  </a:solidFill>
                  <a:latin typeface="Bahnschrift" panose="020B0502040204020203" pitchFamily="34" charset="0"/>
                </a:rPr>
                <a:t>Renouvellement du portail des pensions</a:t>
              </a:r>
            </a:p>
          </p:txBody>
        </p:sp>
        <p:cxnSp>
          <p:nvCxnSpPr>
            <p:cNvPr id="357" name="Straight Connector 356"/>
            <p:cNvCxnSpPr/>
            <p:nvPr/>
          </p:nvCxnSpPr>
          <p:spPr>
            <a:xfrm flipH="1">
              <a:off x="14207014" y="204664"/>
              <a:ext cx="1308" cy="1570637"/>
            </a:xfrm>
            <a:prstGeom prst="line">
              <a:avLst/>
            </a:prstGeom>
            <a:ln>
              <a:solidFill>
                <a:srgbClr val="C3D941"/>
              </a:solidFill>
            </a:ln>
          </p:spPr>
          <p:style>
            <a:lnRef idx="1">
              <a:schemeClr val="accent1"/>
            </a:lnRef>
            <a:fillRef idx="0">
              <a:schemeClr val="accent1"/>
            </a:fillRef>
            <a:effectRef idx="0">
              <a:schemeClr val="accent1"/>
            </a:effectRef>
            <a:fontRef idx="minor">
              <a:schemeClr val="tx1"/>
            </a:fontRef>
          </p:style>
        </p:cxnSp>
        <p:pic>
          <p:nvPicPr>
            <p:cNvPr id="358" name="Picture 357"/>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12601372" y="386799"/>
              <a:ext cx="1223438" cy="1223438"/>
            </a:xfrm>
            <a:prstGeom prst="rect">
              <a:avLst/>
            </a:prstGeom>
          </p:spPr>
        </p:pic>
      </p:grpSp>
      <p:grpSp>
        <p:nvGrpSpPr>
          <p:cNvPr id="21" name="Group 20"/>
          <p:cNvGrpSpPr/>
          <p:nvPr>
            <p:custDataLst>
              <p:tags r:id="rId4"/>
            </p:custDataLst>
          </p:nvPr>
        </p:nvGrpSpPr>
        <p:grpSpPr>
          <a:xfrm>
            <a:off x="6852568" y="2076872"/>
            <a:ext cx="5268492" cy="1587709"/>
            <a:chOff x="7049157" y="2239100"/>
            <a:chExt cx="5268492" cy="1587709"/>
          </a:xfrm>
        </p:grpSpPr>
        <p:sp>
          <p:nvSpPr>
            <p:cNvPr id="359" name="Rectangle 358">
              <a:extLst>
                <a:ext uri="{FF2B5EF4-FFF2-40B4-BE49-F238E27FC236}">
                  <a16:creationId xmlns:a16="http://schemas.microsoft.com/office/drawing/2014/main" id="{75D1AA03-7659-4947-BE99-A4452A34E552}"/>
                </a:ext>
              </a:extLst>
            </p:cNvPr>
            <p:cNvSpPr/>
            <p:nvPr>
              <p:custDataLst>
                <p:tags r:id="rId17"/>
              </p:custDataLst>
            </p:nvPr>
          </p:nvSpPr>
          <p:spPr>
            <a:xfrm>
              <a:off x="7049157" y="2239100"/>
              <a:ext cx="1587709" cy="1587709"/>
            </a:xfrm>
            <a:prstGeom prst="rect">
              <a:avLst/>
            </a:prstGeom>
            <a:solidFill>
              <a:srgbClr val="C3D941"/>
            </a:solidFill>
            <a:ln>
              <a:noFill/>
            </a:ln>
            <a:effectLst>
              <a:outerShdw blurRad="76200" dir="13500000" sy="23000" kx="1200000" algn="b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CA" sz="1600" dirty="0">
                <a:solidFill>
                  <a:srgbClr val="FFFFFF"/>
                </a:solidFill>
              </a:endParaRPr>
            </a:p>
          </p:txBody>
        </p:sp>
        <p:sp>
          <p:nvSpPr>
            <p:cNvPr id="360" name="Content Placeholder 2">
              <a:extLst>
                <a:ext uri="{FF2B5EF4-FFF2-40B4-BE49-F238E27FC236}">
                  <a16:creationId xmlns:a16="http://schemas.microsoft.com/office/drawing/2014/main" id="{76935067-5360-457C-8306-7CD18774CEEF}"/>
                </a:ext>
              </a:extLst>
            </p:cNvPr>
            <p:cNvSpPr txBox="1">
              <a:spLocks/>
            </p:cNvSpPr>
            <p:nvPr/>
          </p:nvSpPr>
          <p:spPr>
            <a:xfrm>
              <a:off x="8942670" y="2311108"/>
              <a:ext cx="3374979" cy="1448532"/>
            </a:xfrm>
            <a:prstGeom prst="rect">
              <a:avLst/>
            </a:prstGeom>
          </p:spPr>
          <p:txBody>
            <a:bodyPr vert="horz" lIns="91440" tIns="45720" rIns="91440" bIns="45720" rtlCol="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fr-CA" sz="2000" dirty="0">
                  <a:solidFill>
                    <a:srgbClr val="3F464A"/>
                  </a:solidFill>
                  <a:latin typeface="Bahnschrift" panose="020B0502040204020203" pitchFamily="34" charset="0"/>
                </a:rPr>
                <a:t>Services immobiliers</a:t>
              </a:r>
            </a:p>
            <a:p>
              <a:pPr marL="360000" indent="-180000">
                <a:spcAft>
                  <a:spcPts val="600"/>
                </a:spcAft>
                <a:buClr>
                  <a:srgbClr val="C3D941"/>
                </a:buClr>
                <a:buFont typeface="Wingdings" panose="05000000000000000000" pitchFamily="2" charset="2"/>
                <a:buChar char="ü"/>
              </a:pPr>
              <a:r>
                <a:rPr lang="fr-CA" dirty="0">
                  <a:solidFill>
                    <a:srgbClr val="3F464A"/>
                  </a:solidFill>
                  <a:latin typeface="Bahnschrift" panose="020B0502040204020203" pitchFamily="34" charset="0"/>
                </a:rPr>
                <a:t>Bâtiments intelligents</a:t>
              </a:r>
            </a:p>
            <a:p>
              <a:pPr marL="360000" indent="-180000">
                <a:spcAft>
                  <a:spcPts val="600"/>
                </a:spcAft>
                <a:buClr>
                  <a:srgbClr val="C3D941"/>
                </a:buClr>
                <a:buFont typeface="Wingdings" panose="05000000000000000000" pitchFamily="2" charset="2"/>
                <a:buChar char="ü"/>
              </a:pPr>
              <a:r>
                <a:rPr lang="fr-CA" dirty="0">
                  <a:solidFill>
                    <a:srgbClr val="3F464A"/>
                  </a:solidFill>
                  <a:latin typeface="Bahnschrift" panose="020B0502040204020203" pitchFamily="34" charset="0"/>
                </a:rPr>
                <a:t>Renouvellement du milieu de travail</a:t>
              </a:r>
            </a:p>
            <a:p>
              <a:pPr marL="360000" indent="-180000">
                <a:buClr>
                  <a:srgbClr val="C3D941"/>
                </a:buClr>
                <a:buFont typeface="Wingdings" panose="05000000000000000000" pitchFamily="2" charset="2"/>
                <a:buChar char="ü"/>
              </a:pPr>
              <a:endParaRPr lang="fr-CA" sz="1400" dirty="0">
                <a:solidFill>
                  <a:srgbClr val="3F464A"/>
                </a:solidFill>
                <a:latin typeface="Bahnschrift" panose="020B0502040204020203" pitchFamily="34" charset="0"/>
              </a:endParaRPr>
            </a:p>
          </p:txBody>
        </p:sp>
        <p:cxnSp>
          <p:nvCxnSpPr>
            <p:cNvPr id="361" name="Straight Connector 360"/>
            <p:cNvCxnSpPr/>
            <p:nvPr/>
          </p:nvCxnSpPr>
          <p:spPr>
            <a:xfrm flipH="1">
              <a:off x="8836934" y="2239100"/>
              <a:ext cx="1308" cy="1570637"/>
            </a:xfrm>
            <a:prstGeom prst="line">
              <a:avLst/>
            </a:prstGeom>
            <a:ln>
              <a:solidFill>
                <a:srgbClr val="C3D941"/>
              </a:solidFill>
            </a:ln>
          </p:spPr>
          <p:style>
            <a:lnRef idx="1">
              <a:schemeClr val="accent1"/>
            </a:lnRef>
            <a:fillRef idx="0">
              <a:schemeClr val="accent1"/>
            </a:fillRef>
            <a:effectRef idx="0">
              <a:schemeClr val="accent1"/>
            </a:effectRef>
            <a:fontRef idx="minor">
              <a:schemeClr val="tx1"/>
            </a:fontRef>
          </p:style>
        </p:cxnSp>
        <p:pic>
          <p:nvPicPr>
            <p:cNvPr id="362" name="Picture 361"/>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7231292" y="2421235"/>
              <a:ext cx="1223438" cy="1223438"/>
            </a:xfrm>
            <a:prstGeom prst="rect">
              <a:avLst/>
            </a:prstGeom>
          </p:spPr>
        </p:pic>
      </p:grpSp>
      <p:grpSp>
        <p:nvGrpSpPr>
          <p:cNvPr id="27" name="Group 26"/>
          <p:cNvGrpSpPr/>
          <p:nvPr>
            <p:custDataLst>
              <p:tags r:id="rId5"/>
            </p:custDataLst>
          </p:nvPr>
        </p:nvGrpSpPr>
        <p:grpSpPr>
          <a:xfrm>
            <a:off x="6852568" y="3877072"/>
            <a:ext cx="5519162" cy="1587709"/>
            <a:chOff x="7049157" y="3805064"/>
            <a:chExt cx="5519162" cy="1587709"/>
          </a:xfrm>
        </p:grpSpPr>
        <p:sp>
          <p:nvSpPr>
            <p:cNvPr id="367" name="Rectangle 366">
              <a:extLst>
                <a:ext uri="{FF2B5EF4-FFF2-40B4-BE49-F238E27FC236}">
                  <a16:creationId xmlns:a16="http://schemas.microsoft.com/office/drawing/2014/main" id="{75D1AA03-7659-4947-BE99-A4452A34E552}"/>
                </a:ext>
              </a:extLst>
            </p:cNvPr>
            <p:cNvSpPr/>
            <p:nvPr>
              <p:custDataLst>
                <p:tags r:id="rId16"/>
              </p:custDataLst>
            </p:nvPr>
          </p:nvSpPr>
          <p:spPr>
            <a:xfrm>
              <a:off x="7049157" y="3805064"/>
              <a:ext cx="1587709" cy="1587709"/>
            </a:xfrm>
            <a:prstGeom prst="rect">
              <a:avLst/>
            </a:prstGeom>
            <a:solidFill>
              <a:srgbClr val="C3D941"/>
            </a:solidFill>
            <a:ln>
              <a:noFill/>
            </a:ln>
            <a:effectLst>
              <a:outerShdw blurRad="76200" dir="13500000" sy="23000" kx="1200000" algn="b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CA" sz="1600" dirty="0">
                <a:solidFill>
                  <a:srgbClr val="FFFFFF"/>
                </a:solidFill>
              </a:endParaRPr>
            </a:p>
          </p:txBody>
        </p:sp>
        <p:sp>
          <p:nvSpPr>
            <p:cNvPr id="368" name="Content Placeholder 2">
              <a:extLst>
                <a:ext uri="{FF2B5EF4-FFF2-40B4-BE49-F238E27FC236}">
                  <a16:creationId xmlns:a16="http://schemas.microsoft.com/office/drawing/2014/main" id="{76935067-5360-457C-8306-7CD18774CEEF}"/>
                </a:ext>
              </a:extLst>
            </p:cNvPr>
            <p:cNvSpPr txBox="1">
              <a:spLocks/>
            </p:cNvSpPr>
            <p:nvPr/>
          </p:nvSpPr>
          <p:spPr>
            <a:xfrm>
              <a:off x="8942670" y="3927169"/>
              <a:ext cx="3625649" cy="1448532"/>
            </a:xfrm>
            <a:prstGeom prst="rect">
              <a:avLst/>
            </a:prstGeom>
          </p:spPr>
          <p:txBody>
            <a:bodyPr vert="horz" lIns="91440" tIns="45720" rIns="91440" bIns="45720" rtlCol="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fr-CA" sz="2000" dirty="0">
                  <a:solidFill>
                    <a:srgbClr val="3F464A"/>
                  </a:solidFill>
                  <a:latin typeface="Bahnschrift" panose="020B0502040204020203" pitchFamily="34" charset="0"/>
                </a:rPr>
                <a:t>Direction générale de la surveillance</a:t>
              </a:r>
            </a:p>
            <a:p>
              <a:pPr marL="360000" indent="-180000">
                <a:spcAft>
                  <a:spcPts val="600"/>
                </a:spcAft>
                <a:buClr>
                  <a:srgbClr val="C3D941"/>
                </a:buClr>
                <a:buFont typeface="Wingdings" panose="05000000000000000000" pitchFamily="2" charset="2"/>
                <a:buChar char="ü"/>
              </a:pPr>
              <a:r>
                <a:rPr lang="fr-CA" dirty="0">
                  <a:solidFill>
                    <a:srgbClr val="000000"/>
                  </a:solidFill>
                  <a:latin typeface="Bahnschrift" panose="020B0502040204020203" pitchFamily="34" charset="0"/>
                </a:rPr>
                <a:t>Initiative d’accès sécurisé commun</a:t>
              </a:r>
            </a:p>
          </p:txBody>
        </p:sp>
        <p:cxnSp>
          <p:nvCxnSpPr>
            <p:cNvPr id="369" name="Straight Connector 368"/>
            <p:cNvCxnSpPr/>
            <p:nvPr/>
          </p:nvCxnSpPr>
          <p:spPr>
            <a:xfrm flipH="1">
              <a:off x="8836934" y="3805064"/>
              <a:ext cx="1308" cy="1570637"/>
            </a:xfrm>
            <a:prstGeom prst="line">
              <a:avLst/>
            </a:prstGeom>
            <a:ln>
              <a:solidFill>
                <a:srgbClr val="C3D941"/>
              </a:solidFill>
            </a:ln>
          </p:spPr>
          <p:style>
            <a:lnRef idx="1">
              <a:schemeClr val="accent1"/>
            </a:lnRef>
            <a:fillRef idx="0">
              <a:schemeClr val="accent1"/>
            </a:fillRef>
            <a:effectRef idx="0">
              <a:schemeClr val="accent1"/>
            </a:effectRef>
            <a:fontRef idx="minor">
              <a:schemeClr val="tx1"/>
            </a:fontRef>
          </p:style>
        </p:cxnSp>
        <p:pic>
          <p:nvPicPr>
            <p:cNvPr id="370" name="Picture 369"/>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7231292" y="3987199"/>
              <a:ext cx="1223438" cy="1223438"/>
            </a:xfrm>
            <a:prstGeom prst="rect">
              <a:avLst/>
            </a:prstGeom>
          </p:spPr>
        </p:pic>
      </p:grpSp>
      <p:grpSp>
        <p:nvGrpSpPr>
          <p:cNvPr id="26" name="Group 25"/>
          <p:cNvGrpSpPr/>
          <p:nvPr>
            <p:custDataLst>
              <p:tags r:id="rId6"/>
            </p:custDataLst>
          </p:nvPr>
        </p:nvGrpSpPr>
        <p:grpSpPr>
          <a:xfrm>
            <a:off x="12469192" y="2076872"/>
            <a:ext cx="5462363" cy="1587709"/>
            <a:chOff x="12623453" y="3805064"/>
            <a:chExt cx="5462363" cy="1587709"/>
          </a:xfrm>
        </p:grpSpPr>
        <p:grpSp>
          <p:nvGrpSpPr>
            <p:cNvPr id="25" name="Group 24"/>
            <p:cNvGrpSpPr/>
            <p:nvPr/>
          </p:nvGrpSpPr>
          <p:grpSpPr>
            <a:xfrm>
              <a:off x="12623453" y="3805064"/>
              <a:ext cx="5462363" cy="1587709"/>
              <a:chOff x="12623453" y="3805064"/>
              <a:chExt cx="5462363" cy="1587709"/>
            </a:xfrm>
          </p:grpSpPr>
          <p:sp>
            <p:nvSpPr>
              <p:cNvPr id="371" name="Rectangle 370">
                <a:extLst>
                  <a:ext uri="{FF2B5EF4-FFF2-40B4-BE49-F238E27FC236}">
                    <a16:creationId xmlns:a16="http://schemas.microsoft.com/office/drawing/2014/main" id="{75D1AA03-7659-4947-BE99-A4452A34E552}"/>
                  </a:ext>
                </a:extLst>
              </p:cNvPr>
              <p:cNvSpPr/>
              <p:nvPr>
                <p:custDataLst>
                  <p:tags r:id="rId15"/>
                </p:custDataLst>
              </p:nvPr>
            </p:nvSpPr>
            <p:spPr>
              <a:xfrm>
                <a:off x="12623453" y="3805064"/>
                <a:ext cx="1587709" cy="1587709"/>
              </a:xfrm>
              <a:prstGeom prst="rect">
                <a:avLst/>
              </a:prstGeom>
              <a:solidFill>
                <a:srgbClr val="C3D941"/>
              </a:solidFill>
              <a:ln>
                <a:noFill/>
              </a:ln>
              <a:effectLst>
                <a:outerShdw blurRad="76200" dir="13500000" sy="23000" kx="1200000" algn="b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CA" sz="1600" dirty="0">
                  <a:solidFill>
                    <a:srgbClr val="FFFFFF"/>
                  </a:solidFill>
                </a:endParaRPr>
              </a:p>
            </p:txBody>
          </p:sp>
          <p:sp>
            <p:nvSpPr>
              <p:cNvPr id="372" name="Content Placeholder 2">
                <a:extLst>
                  <a:ext uri="{FF2B5EF4-FFF2-40B4-BE49-F238E27FC236}">
                    <a16:creationId xmlns:a16="http://schemas.microsoft.com/office/drawing/2014/main" id="{76935067-5360-457C-8306-7CD18774CEEF}"/>
                  </a:ext>
                </a:extLst>
              </p:cNvPr>
              <p:cNvSpPr txBox="1">
                <a:spLocks/>
              </p:cNvSpPr>
              <p:nvPr/>
            </p:nvSpPr>
            <p:spPr>
              <a:xfrm>
                <a:off x="14516966" y="3877072"/>
                <a:ext cx="3568850" cy="1448532"/>
              </a:xfrm>
              <a:prstGeom prst="rect">
                <a:avLst/>
              </a:prstGeom>
            </p:spPr>
            <p:txBody>
              <a:bodyPr vert="horz" lIns="91440" tIns="45720" rIns="91440" bIns="45720" rtlCol="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fr-CA" sz="2000" dirty="0">
                    <a:solidFill>
                      <a:srgbClr val="3F464A"/>
                    </a:solidFill>
                    <a:latin typeface="Bahnschrift" panose="020B0502040204020203" pitchFamily="34" charset="0"/>
                  </a:rPr>
                  <a:t>Direction générale de l’administration de la paye</a:t>
                </a:r>
              </a:p>
              <a:p>
                <a:pPr marL="360000" indent="-180000">
                  <a:spcAft>
                    <a:spcPts val="600"/>
                  </a:spcAft>
                  <a:buClr>
                    <a:srgbClr val="C3D941"/>
                  </a:buClr>
                  <a:buFont typeface="Wingdings" panose="05000000000000000000" pitchFamily="2" charset="2"/>
                  <a:buChar char="ü"/>
                </a:pPr>
                <a:r>
                  <a:rPr lang="fr-CA" dirty="0">
                    <a:solidFill>
                      <a:srgbClr val="3F464A"/>
                    </a:solidFill>
                    <a:latin typeface="Bahnschrift" panose="020B0502040204020203" pitchFamily="34" charset="0"/>
                  </a:rPr>
                  <a:t>MaPayeGC</a:t>
                </a:r>
              </a:p>
            </p:txBody>
          </p:sp>
          <p:cxnSp>
            <p:nvCxnSpPr>
              <p:cNvPr id="373" name="Straight Connector 372"/>
              <p:cNvCxnSpPr/>
              <p:nvPr/>
            </p:nvCxnSpPr>
            <p:spPr>
              <a:xfrm flipH="1">
                <a:off x="14411230" y="3805064"/>
                <a:ext cx="1308" cy="1570637"/>
              </a:xfrm>
              <a:prstGeom prst="line">
                <a:avLst/>
              </a:prstGeom>
              <a:ln>
                <a:solidFill>
                  <a:srgbClr val="C3D941"/>
                </a:solidFill>
              </a:ln>
            </p:spPr>
            <p:style>
              <a:lnRef idx="1">
                <a:schemeClr val="accent1"/>
              </a:lnRef>
              <a:fillRef idx="0">
                <a:schemeClr val="accent1"/>
              </a:fillRef>
              <a:effectRef idx="0">
                <a:schemeClr val="accent1"/>
              </a:effectRef>
              <a:fontRef idx="minor">
                <a:schemeClr val="tx1"/>
              </a:fontRef>
            </p:style>
          </p:cxnSp>
        </p:grpSp>
        <p:pic>
          <p:nvPicPr>
            <p:cNvPr id="374" name="Picture 373"/>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12805588" y="3987199"/>
              <a:ext cx="1223438" cy="1223438"/>
            </a:xfrm>
            <a:prstGeom prst="rect">
              <a:avLst/>
            </a:prstGeom>
          </p:spPr>
        </p:pic>
      </p:grpSp>
      <p:grpSp>
        <p:nvGrpSpPr>
          <p:cNvPr id="23" name="Group 22"/>
          <p:cNvGrpSpPr/>
          <p:nvPr>
            <p:custDataLst>
              <p:tags r:id="rId7"/>
            </p:custDataLst>
          </p:nvPr>
        </p:nvGrpSpPr>
        <p:grpSpPr>
          <a:xfrm>
            <a:off x="6708552" y="5660201"/>
            <a:ext cx="5663178" cy="1431472"/>
            <a:chOff x="7049157" y="5588192"/>
            <a:chExt cx="5519162" cy="1587709"/>
          </a:xfrm>
        </p:grpSpPr>
        <p:sp>
          <p:nvSpPr>
            <p:cNvPr id="375" name="Rectangle 374">
              <a:extLst>
                <a:ext uri="{FF2B5EF4-FFF2-40B4-BE49-F238E27FC236}">
                  <a16:creationId xmlns:a16="http://schemas.microsoft.com/office/drawing/2014/main" id="{75D1AA03-7659-4947-BE99-A4452A34E552}"/>
                </a:ext>
              </a:extLst>
            </p:cNvPr>
            <p:cNvSpPr/>
            <p:nvPr>
              <p:custDataLst>
                <p:tags r:id="rId14"/>
              </p:custDataLst>
            </p:nvPr>
          </p:nvSpPr>
          <p:spPr>
            <a:xfrm>
              <a:off x="7049157" y="5588192"/>
              <a:ext cx="1587709" cy="1587709"/>
            </a:xfrm>
            <a:prstGeom prst="rect">
              <a:avLst/>
            </a:prstGeom>
            <a:solidFill>
              <a:srgbClr val="C3D941"/>
            </a:solidFill>
            <a:ln>
              <a:noFill/>
            </a:ln>
            <a:effectLst>
              <a:outerShdw blurRad="76200" dir="13500000" sy="23000" kx="1200000" algn="b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CA" sz="1600" dirty="0">
                <a:solidFill>
                  <a:srgbClr val="FFFFFF"/>
                </a:solidFill>
              </a:endParaRPr>
            </a:p>
          </p:txBody>
        </p:sp>
        <p:sp>
          <p:nvSpPr>
            <p:cNvPr id="376" name="Content Placeholder 2">
              <a:extLst>
                <a:ext uri="{FF2B5EF4-FFF2-40B4-BE49-F238E27FC236}">
                  <a16:creationId xmlns:a16="http://schemas.microsoft.com/office/drawing/2014/main" id="{76935067-5360-457C-8306-7CD18774CEEF}"/>
                </a:ext>
              </a:extLst>
            </p:cNvPr>
            <p:cNvSpPr txBox="1">
              <a:spLocks/>
            </p:cNvSpPr>
            <p:nvPr/>
          </p:nvSpPr>
          <p:spPr>
            <a:xfrm>
              <a:off x="8942670" y="5710297"/>
              <a:ext cx="3625649" cy="1448532"/>
            </a:xfrm>
            <a:prstGeom prst="rect">
              <a:avLst/>
            </a:prstGeom>
          </p:spPr>
          <p:txBody>
            <a:bodyPr vert="horz" lIns="91440" tIns="45720" rIns="91440" bIns="45720" rtlCol="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fr-CA" sz="2000" dirty="0">
                  <a:solidFill>
                    <a:srgbClr val="3F464A"/>
                  </a:solidFill>
                  <a:latin typeface="Bahnschrift" panose="020B0502040204020203" pitchFamily="34" charset="0"/>
                </a:rPr>
                <a:t>Services numériques </a:t>
              </a:r>
            </a:p>
            <a:p>
              <a:pPr marL="360000" indent="-180000">
                <a:spcAft>
                  <a:spcPts val="600"/>
                </a:spcAft>
                <a:buClr>
                  <a:srgbClr val="C3D941"/>
                </a:buClr>
                <a:buFont typeface="Wingdings" panose="05000000000000000000" pitchFamily="2" charset="2"/>
                <a:buChar char="ü"/>
              </a:pPr>
              <a:r>
                <a:rPr lang="fr-CA" dirty="0">
                  <a:solidFill>
                    <a:srgbClr val="3F464A"/>
                  </a:solidFill>
                  <a:latin typeface="Bahnschrift" panose="020B0502040204020203" pitchFamily="34" charset="0"/>
                </a:rPr>
                <a:t>Programme de voyages Prochaine Génération</a:t>
              </a:r>
            </a:p>
            <a:p>
              <a:pPr marL="360000" indent="-180000">
                <a:spcAft>
                  <a:spcPts val="600"/>
                </a:spcAft>
                <a:buClr>
                  <a:srgbClr val="C3D941"/>
                </a:buClr>
                <a:buFont typeface="Wingdings" panose="05000000000000000000" pitchFamily="2" charset="2"/>
                <a:buChar char="ü"/>
              </a:pPr>
              <a:r>
                <a:rPr lang="fr-CA" dirty="0">
                  <a:solidFill>
                    <a:srgbClr val="3F464A"/>
                  </a:solidFill>
                  <a:latin typeface="Bahnschrift" panose="020B0502040204020203" pitchFamily="34" charset="0"/>
                </a:rPr>
                <a:t>Convergence numérique</a:t>
              </a:r>
            </a:p>
            <a:p>
              <a:pPr marL="360000" indent="-180000">
                <a:spcAft>
                  <a:spcPts val="600"/>
                </a:spcAft>
                <a:buClr>
                  <a:srgbClr val="C3D941"/>
                </a:buClr>
                <a:buFont typeface="Wingdings" panose="05000000000000000000" pitchFamily="2" charset="2"/>
                <a:buChar char="ü"/>
              </a:pPr>
              <a:endParaRPr lang="fr-CA" sz="1400" dirty="0">
                <a:solidFill>
                  <a:srgbClr val="3F464A"/>
                </a:solidFill>
                <a:latin typeface="Bahnschrift" panose="020B0502040204020203" pitchFamily="34" charset="0"/>
              </a:endParaRPr>
            </a:p>
            <a:p>
              <a:pPr marL="360000" indent="-180000">
                <a:spcAft>
                  <a:spcPts val="600"/>
                </a:spcAft>
                <a:buClr>
                  <a:srgbClr val="C3D941"/>
                </a:buClr>
                <a:buFont typeface="Wingdings" panose="05000000000000000000" pitchFamily="2" charset="2"/>
                <a:buChar char="ü"/>
              </a:pPr>
              <a:endParaRPr lang="fr-CA" sz="1400" dirty="0">
                <a:solidFill>
                  <a:srgbClr val="3F464A"/>
                </a:solidFill>
                <a:latin typeface="Bahnschrift" panose="020B0502040204020203" pitchFamily="34" charset="0"/>
              </a:endParaRPr>
            </a:p>
          </p:txBody>
        </p:sp>
        <p:cxnSp>
          <p:nvCxnSpPr>
            <p:cNvPr id="377" name="Straight Connector 376"/>
            <p:cNvCxnSpPr/>
            <p:nvPr/>
          </p:nvCxnSpPr>
          <p:spPr>
            <a:xfrm flipH="1">
              <a:off x="8836934" y="5588192"/>
              <a:ext cx="1308" cy="1570637"/>
            </a:xfrm>
            <a:prstGeom prst="line">
              <a:avLst/>
            </a:prstGeom>
            <a:ln>
              <a:solidFill>
                <a:srgbClr val="C3D941"/>
              </a:solidFill>
            </a:ln>
          </p:spPr>
          <p:style>
            <a:lnRef idx="1">
              <a:schemeClr val="accent1"/>
            </a:lnRef>
            <a:fillRef idx="0">
              <a:schemeClr val="accent1"/>
            </a:fillRef>
            <a:effectRef idx="0">
              <a:schemeClr val="accent1"/>
            </a:effectRef>
            <a:fontRef idx="minor">
              <a:schemeClr val="tx1"/>
            </a:fontRef>
          </p:style>
        </p:cxnSp>
        <p:pic>
          <p:nvPicPr>
            <p:cNvPr id="378" name="Picture 377"/>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7231292" y="5770327"/>
              <a:ext cx="1223438" cy="1223438"/>
            </a:xfrm>
            <a:prstGeom prst="rect">
              <a:avLst/>
            </a:prstGeom>
          </p:spPr>
        </p:pic>
      </p:grpSp>
      <p:grpSp>
        <p:nvGrpSpPr>
          <p:cNvPr id="24" name="Group 23"/>
          <p:cNvGrpSpPr/>
          <p:nvPr>
            <p:custDataLst>
              <p:tags r:id="rId8"/>
            </p:custDataLst>
          </p:nvPr>
        </p:nvGrpSpPr>
        <p:grpSpPr>
          <a:xfrm>
            <a:off x="12469192" y="3860000"/>
            <a:ext cx="5462363" cy="1587709"/>
            <a:chOff x="12623453" y="5588192"/>
            <a:chExt cx="5462363" cy="1587709"/>
          </a:xfrm>
        </p:grpSpPr>
        <p:sp>
          <p:nvSpPr>
            <p:cNvPr id="379" name="Rectangle 378">
              <a:extLst>
                <a:ext uri="{FF2B5EF4-FFF2-40B4-BE49-F238E27FC236}">
                  <a16:creationId xmlns:a16="http://schemas.microsoft.com/office/drawing/2014/main" id="{75D1AA03-7659-4947-BE99-A4452A34E552}"/>
                </a:ext>
              </a:extLst>
            </p:cNvPr>
            <p:cNvSpPr/>
            <p:nvPr>
              <p:custDataLst>
                <p:tags r:id="rId13"/>
              </p:custDataLst>
            </p:nvPr>
          </p:nvSpPr>
          <p:spPr>
            <a:xfrm>
              <a:off x="12623453" y="5588192"/>
              <a:ext cx="1587709" cy="1587709"/>
            </a:xfrm>
            <a:prstGeom prst="rect">
              <a:avLst/>
            </a:prstGeom>
            <a:solidFill>
              <a:srgbClr val="C3D941"/>
            </a:solidFill>
            <a:ln>
              <a:noFill/>
            </a:ln>
            <a:effectLst>
              <a:outerShdw blurRad="76200" dir="13500000" sy="23000" kx="1200000" algn="b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CA" sz="1600" dirty="0">
                <a:solidFill>
                  <a:srgbClr val="FFFFFF"/>
                </a:solidFill>
              </a:endParaRPr>
            </a:p>
          </p:txBody>
        </p:sp>
        <p:sp>
          <p:nvSpPr>
            <p:cNvPr id="380" name="Content Placeholder 2">
              <a:extLst>
                <a:ext uri="{FF2B5EF4-FFF2-40B4-BE49-F238E27FC236}">
                  <a16:creationId xmlns:a16="http://schemas.microsoft.com/office/drawing/2014/main" id="{76935067-5360-457C-8306-7CD18774CEEF}"/>
                </a:ext>
              </a:extLst>
            </p:cNvPr>
            <p:cNvSpPr txBox="1">
              <a:spLocks/>
            </p:cNvSpPr>
            <p:nvPr/>
          </p:nvSpPr>
          <p:spPr>
            <a:xfrm>
              <a:off x="14516966" y="5677272"/>
              <a:ext cx="3568850" cy="1448532"/>
            </a:xfrm>
            <a:prstGeom prst="rect">
              <a:avLst/>
            </a:prstGeom>
          </p:spPr>
          <p:txBody>
            <a:bodyPr vert="horz" lIns="91440" tIns="45720" rIns="91440" bIns="45720" rtlCol="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fr-CA" sz="2000" dirty="0">
                  <a:solidFill>
                    <a:srgbClr val="3F464A"/>
                  </a:solidFill>
                  <a:latin typeface="Bahnschrift" panose="020B0502040204020203" pitchFamily="34" charset="0"/>
                </a:rPr>
                <a:t>Services d’approvisionnements</a:t>
              </a:r>
            </a:p>
            <a:p>
              <a:pPr marL="360000" indent="-180000">
                <a:spcAft>
                  <a:spcPts val="600"/>
                </a:spcAft>
                <a:buClr>
                  <a:srgbClr val="C3D941"/>
                </a:buClr>
                <a:buFont typeface="Wingdings" panose="05000000000000000000" pitchFamily="2" charset="2"/>
                <a:buChar char="ü"/>
              </a:pPr>
              <a:r>
                <a:rPr lang="fr-CA" dirty="0">
                  <a:solidFill>
                    <a:srgbClr val="3F464A"/>
                  </a:solidFill>
                  <a:latin typeface="Bahnschrift" panose="020B0502040204020203" pitchFamily="34" charset="0"/>
                </a:rPr>
                <a:t>Solution d’achats électroniques</a:t>
              </a:r>
            </a:p>
          </p:txBody>
        </p:sp>
        <p:cxnSp>
          <p:nvCxnSpPr>
            <p:cNvPr id="381" name="Straight Connector 380"/>
            <p:cNvCxnSpPr/>
            <p:nvPr/>
          </p:nvCxnSpPr>
          <p:spPr>
            <a:xfrm flipH="1">
              <a:off x="14411230" y="5588192"/>
              <a:ext cx="1308" cy="1570637"/>
            </a:xfrm>
            <a:prstGeom prst="line">
              <a:avLst/>
            </a:prstGeom>
            <a:ln>
              <a:solidFill>
                <a:srgbClr val="C3D941"/>
              </a:solidFill>
            </a:ln>
          </p:spPr>
          <p:style>
            <a:lnRef idx="1">
              <a:schemeClr val="accent1"/>
            </a:lnRef>
            <a:fillRef idx="0">
              <a:schemeClr val="accent1"/>
            </a:fillRef>
            <a:effectRef idx="0">
              <a:schemeClr val="accent1"/>
            </a:effectRef>
            <a:fontRef idx="minor">
              <a:schemeClr val="tx1"/>
            </a:fontRef>
          </p:style>
        </p:cxnSp>
        <p:pic>
          <p:nvPicPr>
            <p:cNvPr id="382" name="Picture 381"/>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12805588" y="5770327"/>
              <a:ext cx="1223438" cy="1223438"/>
            </a:xfrm>
            <a:prstGeom prst="rect">
              <a:avLst/>
            </a:prstGeom>
          </p:spPr>
        </p:pic>
      </p:grpSp>
      <p:grpSp>
        <p:nvGrpSpPr>
          <p:cNvPr id="383" name="Group 382"/>
          <p:cNvGrpSpPr/>
          <p:nvPr>
            <p:custDataLst>
              <p:tags r:id="rId9"/>
            </p:custDataLst>
          </p:nvPr>
        </p:nvGrpSpPr>
        <p:grpSpPr>
          <a:xfrm>
            <a:off x="6708552" y="7439807"/>
            <a:ext cx="6840761" cy="1261801"/>
            <a:chOff x="7049157" y="5588192"/>
            <a:chExt cx="6696745" cy="1587709"/>
          </a:xfrm>
        </p:grpSpPr>
        <p:sp>
          <p:nvSpPr>
            <p:cNvPr id="384" name="Rectangle 383">
              <a:extLst>
                <a:ext uri="{FF2B5EF4-FFF2-40B4-BE49-F238E27FC236}">
                  <a16:creationId xmlns:a16="http://schemas.microsoft.com/office/drawing/2014/main" id="{75D1AA03-7659-4947-BE99-A4452A34E552}"/>
                </a:ext>
              </a:extLst>
            </p:cNvPr>
            <p:cNvSpPr/>
            <p:nvPr>
              <p:custDataLst>
                <p:tags r:id="rId12"/>
              </p:custDataLst>
            </p:nvPr>
          </p:nvSpPr>
          <p:spPr>
            <a:xfrm>
              <a:off x="7049157" y="5588192"/>
              <a:ext cx="1587709" cy="1587709"/>
            </a:xfrm>
            <a:prstGeom prst="rect">
              <a:avLst/>
            </a:prstGeom>
            <a:solidFill>
              <a:srgbClr val="C3D941"/>
            </a:solidFill>
            <a:ln>
              <a:noFill/>
            </a:ln>
            <a:effectLst>
              <a:outerShdw blurRad="76200" dir="13500000" sy="23000" kx="1200000" algn="b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CA" sz="1600" dirty="0">
                <a:solidFill>
                  <a:srgbClr val="FFFFFF"/>
                </a:solidFill>
              </a:endParaRPr>
            </a:p>
          </p:txBody>
        </p:sp>
        <p:sp>
          <p:nvSpPr>
            <p:cNvPr id="385" name="Content Placeholder 2">
              <a:extLst>
                <a:ext uri="{FF2B5EF4-FFF2-40B4-BE49-F238E27FC236}">
                  <a16:creationId xmlns:a16="http://schemas.microsoft.com/office/drawing/2014/main" id="{76935067-5360-457C-8306-7CD18774CEEF}"/>
                </a:ext>
              </a:extLst>
            </p:cNvPr>
            <p:cNvSpPr txBox="1">
              <a:spLocks/>
            </p:cNvSpPr>
            <p:nvPr/>
          </p:nvSpPr>
          <p:spPr>
            <a:xfrm>
              <a:off x="8942670" y="5710297"/>
              <a:ext cx="4803232" cy="1448532"/>
            </a:xfrm>
            <a:prstGeom prst="rect">
              <a:avLst/>
            </a:prstGeom>
          </p:spPr>
          <p:txBody>
            <a:bodyPr vert="horz" lIns="91440" tIns="45720" rIns="91440" bIns="45720" rtlCol="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fr-CA" sz="2000" dirty="0">
                  <a:solidFill>
                    <a:srgbClr val="3F464A"/>
                  </a:solidFill>
                  <a:latin typeface="Bahnschrift" panose="020B0502040204020203" pitchFamily="34" charset="0"/>
                </a:rPr>
                <a:t>Direction générale de la science et de l’infrastructure parlementaire</a:t>
              </a:r>
            </a:p>
            <a:p>
              <a:pPr marL="360000" indent="-180000">
                <a:spcAft>
                  <a:spcPts val="600"/>
                </a:spcAft>
                <a:buClr>
                  <a:srgbClr val="C3D941"/>
                </a:buClr>
                <a:buFont typeface="Wingdings" panose="05000000000000000000" pitchFamily="2" charset="2"/>
                <a:buChar char="ü"/>
              </a:pPr>
              <a:r>
                <a:rPr lang="fr-CA" dirty="0">
                  <a:solidFill>
                    <a:srgbClr val="3F464A"/>
                  </a:solidFill>
                  <a:latin typeface="Bahnschrift" panose="020B0502040204020203" pitchFamily="34" charset="0"/>
                </a:rPr>
                <a:t>Initiative « Vision et plan à long terme »</a:t>
              </a:r>
            </a:p>
            <a:p>
              <a:pPr marL="360000" indent="-180000">
                <a:spcAft>
                  <a:spcPts val="600"/>
                </a:spcAft>
                <a:buClr>
                  <a:srgbClr val="C3D941"/>
                </a:buClr>
                <a:buFont typeface="Wingdings" panose="05000000000000000000" pitchFamily="2" charset="2"/>
                <a:buChar char="ü"/>
              </a:pPr>
              <a:endParaRPr lang="fr-CA" sz="1400" dirty="0">
                <a:solidFill>
                  <a:srgbClr val="3F464A"/>
                </a:solidFill>
                <a:latin typeface="Bahnschrift" panose="020B0502040204020203" pitchFamily="34" charset="0"/>
              </a:endParaRPr>
            </a:p>
            <a:p>
              <a:pPr marL="360000" indent="-180000">
                <a:spcAft>
                  <a:spcPts val="600"/>
                </a:spcAft>
                <a:buClr>
                  <a:srgbClr val="C3D941"/>
                </a:buClr>
                <a:buFont typeface="Wingdings" panose="05000000000000000000" pitchFamily="2" charset="2"/>
                <a:buChar char="ü"/>
              </a:pPr>
              <a:endParaRPr lang="fr-CA" sz="1400" dirty="0">
                <a:solidFill>
                  <a:srgbClr val="3F464A"/>
                </a:solidFill>
                <a:latin typeface="Bahnschrift" panose="020B0502040204020203" pitchFamily="34" charset="0"/>
              </a:endParaRPr>
            </a:p>
          </p:txBody>
        </p:sp>
        <p:cxnSp>
          <p:nvCxnSpPr>
            <p:cNvPr id="386" name="Straight Connector 385"/>
            <p:cNvCxnSpPr/>
            <p:nvPr/>
          </p:nvCxnSpPr>
          <p:spPr>
            <a:xfrm flipH="1">
              <a:off x="8836934" y="5588192"/>
              <a:ext cx="1308" cy="1570637"/>
            </a:xfrm>
            <a:prstGeom prst="line">
              <a:avLst/>
            </a:prstGeom>
            <a:ln>
              <a:solidFill>
                <a:srgbClr val="C3D941"/>
              </a:solidFill>
            </a:ln>
          </p:spPr>
          <p:style>
            <a:lnRef idx="1">
              <a:schemeClr val="accent1"/>
            </a:lnRef>
            <a:fillRef idx="0">
              <a:schemeClr val="accent1"/>
            </a:fillRef>
            <a:effectRef idx="0">
              <a:schemeClr val="accent1"/>
            </a:effectRef>
            <a:fontRef idx="minor">
              <a:schemeClr val="tx1"/>
            </a:fontRef>
          </p:style>
        </p:cxnSp>
        <p:pic>
          <p:nvPicPr>
            <p:cNvPr id="387" name="Picture 386"/>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7231292" y="5770327"/>
              <a:ext cx="1223438" cy="1223438"/>
            </a:xfrm>
            <a:prstGeom prst="rect">
              <a:avLst/>
            </a:prstGeom>
          </p:spPr>
        </p:pic>
      </p:grpSp>
      <p:grpSp>
        <p:nvGrpSpPr>
          <p:cNvPr id="388" name="Group 387"/>
          <p:cNvGrpSpPr/>
          <p:nvPr>
            <p:custDataLst>
              <p:tags r:id="rId10"/>
            </p:custDataLst>
          </p:nvPr>
        </p:nvGrpSpPr>
        <p:grpSpPr>
          <a:xfrm>
            <a:off x="12371730" y="5639608"/>
            <a:ext cx="5559825" cy="1452066"/>
            <a:chOff x="12623453" y="5588192"/>
            <a:chExt cx="5462363" cy="1587709"/>
          </a:xfrm>
        </p:grpSpPr>
        <p:sp>
          <p:nvSpPr>
            <p:cNvPr id="389" name="Rectangle 388">
              <a:extLst>
                <a:ext uri="{FF2B5EF4-FFF2-40B4-BE49-F238E27FC236}">
                  <a16:creationId xmlns:a16="http://schemas.microsoft.com/office/drawing/2014/main" id="{75D1AA03-7659-4947-BE99-A4452A34E552}"/>
                </a:ext>
              </a:extLst>
            </p:cNvPr>
            <p:cNvSpPr/>
            <p:nvPr>
              <p:custDataLst>
                <p:tags r:id="rId11"/>
              </p:custDataLst>
            </p:nvPr>
          </p:nvSpPr>
          <p:spPr>
            <a:xfrm>
              <a:off x="12623453" y="5588192"/>
              <a:ext cx="1587709" cy="1587709"/>
            </a:xfrm>
            <a:prstGeom prst="rect">
              <a:avLst/>
            </a:prstGeom>
            <a:solidFill>
              <a:srgbClr val="C3D941"/>
            </a:solidFill>
            <a:ln>
              <a:noFill/>
            </a:ln>
            <a:effectLst>
              <a:outerShdw blurRad="76200" dir="13500000" sy="23000" kx="1200000" algn="b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CA" sz="1600" dirty="0">
                <a:solidFill>
                  <a:srgbClr val="FFFFFF"/>
                </a:solidFill>
              </a:endParaRPr>
            </a:p>
          </p:txBody>
        </p:sp>
        <p:sp>
          <p:nvSpPr>
            <p:cNvPr id="390" name="Content Placeholder 2">
              <a:extLst>
                <a:ext uri="{FF2B5EF4-FFF2-40B4-BE49-F238E27FC236}">
                  <a16:creationId xmlns:a16="http://schemas.microsoft.com/office/drawing/2014/main" id="{76935067-5360-457C-8306-7CD18774CEEF}"/>
                </a:ext>
              </a:extLst>
            </p:cNvPr>
            <p:cNvSpPr txBox="1">
              <a:spLocks/>
            </p:cNvSpPr>
            <p:nvPr/>
          </p:nvSpPr>
          <p:spPr>
            <a:xfrm>
              <a:off x="14516966" y="5591725"/>
              <a:ext cx="3568850" cy="1448532"/>
            </a:xfrm>
            <a:prstGeom prst="rect">
              <a:avLst/>
            </a:prstGeom>
          </p:spPr>
          <p:txBody>
            <a:bodyPr vert="horz" lIns="91440" tIns="45720" rIns="91440" bIns="45720" rtlCol="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fr-CA" sz="2000" dirty="0">
                  <a:solidFill>
                    <a:srgbClr val="3F464A"/>
                  </a:solidFill>
                  <a:latin typeface="Bahnschrift" panose="020B0502040204020203" pitchFamily="34" charset="0"/>
                </a:rPr>
                <a:t>Direction générale des ressources humaines </a:t>
              </a:r>
            </a:p>
            <a:p>
              <a:pPr marL="360000" indent="-180000">
                <a:spcAft>
                  <a:spcPts val="600"/>
                </a:spcAft>
                <a:buClr>
                  <a:srgbClr val="C3D941"/>
                </a:buClr>
                <a:buFont typeface="Wingdings" panose="05000000000000000000" pitchFamily="2" charset="2"/>
                <a:buChar char="ü"/>
              </a:pPr>
              <a:r>
                <a:rPr lang="fr-CA" dirty="0">
                  <a:solidFill>
                    <a:srgbClr val="3F464A"/>
                  </a:solidFill>
                  <a:latin typeface="Bahnschrift" panose="020B0502040204020203" pitchFamily="34" charset="0"/>
                </a:rPr>
                <a:t>Initiative pré-intégration</a:t>
              </a:r>
            </a:p>
            <a:p>
              <a:pPr marL="360000" indent="-180000">
                <a:spcAft>
                  <a:spcPts val="600"/>
                </a:spcAft>
                <a:buClr>
                  <a:srgbClr val="C3D941"/>
                </a:buClr>
                <a:buFont typeface="Wingdings" panose="05000000000000000000" pitchFamily="2" charset="2"/>
                <a:buChar char="ü"/>
              </a:pPr>
              <a:r>
                <a:rPr lang="fr-CA" dirty="0">
                  <a:solidFill>
                    <a:srgbClr val="3F464A"/>
                  </a:solidFill>
                  <a:latin typeface="Bahnschrift" panose="020B0502040204020203" pitchFamily="34" charset="0"/>
                </a:rPr>
                <a:t>Initiative de mieux-être</a:t>
              </a:r>
            </a:p>
            <a:p>
              <a:pPr marL="360000" indent="-180000">
                <a:spcAft>
                  <a:spcPts val="600"/>
                </a:spcAft>
                <a:buClr>
                  <a:srgbClr val="C3D941"/>
                </a:buClr>
                <a:buFont typeface="Wingdings" panose="05000000000000000000" pitchFamily="2" charset="2"/>
                <a:buChar char="ü"/>
              </a:pPr>
              <a:endParaRPr lang="fr-CA" sz="1400" dirty="0">
                <a:solidFill>
                  <a:srgbClr val="3F464A"/>
                </a:solidFill>
                <a:latin typeface="Bahnschrift" panose="020B0502040204020203" pitchFamily="34" charset="0"/>
              </a:endParaRPr>
            </a:p>
          </p:txBody>
        </p:sp>
        <p:cxnSp>
          <p:nvCxnSpPr>
            <p:cNvPr id="391" name="Straight Connector 390"/>
            <p:cNvCxnSpPr/>
            <p:nvPr/>
          </p:nvCxnSpPr>
          <p:spPr>
            <a:xfrm flipH="1">
              <a:off x="14411230" y="5588192"/>
              <a:ext cx="1308" cy="1570637"/>
            </a:xfrm>
            <a:prstGeom prst="line">
              <a:avLst/>
            </a:prstGeom>
            <a:ln>
              <a:solidFill>
                <a:srgbClr val="C3D941"/>
              </a:solidFill>
            </a:ln>
          </p:spPr>
          <p:style>
            <a:lnRef idx="1">
              <a:schemeClr val="accent1"/>
            </a:lnRef>
            <a:fillRef idx="0">
              <a:schemeClr val="accent1"/>
            </a:fillRef>
            <a:effectRef idx="0">
              <a:schemeClr val="accent1"/>
            </a:effectRef>
            <a:fontRef idx="minor">
              <a:schemeClr val="tx1"/>
            </a:fontRef>
          </p:style>
        </p:cxnSp>
        <p:pic>
          <p:nvPicPr>
            <p:cNvPr id="392" name="Picture 391"/>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12805588" y="5770327"/>
              <a:ext cx="1223438" cy="1223438"/>
            </a:xfrm>
            <a:prstGeom prst="rect">
              <a:avLst/>
            </a:prstGeom>
          </p:spPr>
        </p:pic>
      </p:grpSp>
      <p:cxnSp>
        <p:nvCxnSpPr>
          <p:cNvPr id="8" name="Straight Connector 7"/>
          <p:cNvCxnSpPr/>
          <p:nvPr/>
        </p:nvCxnSpPr>
        <p:spPr>
          <a:xfrm>
            <a:off x="2019031" y="3012976"/>
            <a:ext cx="2376264" cy="8536"/>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0" y="276672"/>
            <a:ext cx="5256584" cy="806489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r-CA" sz="3600" b="1" dirty="0">
                <a:latin typeface="Century Gothic" panose="020B0502020202020204" pitchFamily="34" charset="0"/>
                <a:cs typeface="Arial" pitchFamily="34" charset="0"/>
              </a:rPr>
              <a:t>BÂTIR</a:t>
            </a:r>
            <a:br>
              <a:rPr lang="fr-CA" sz="3600" b="1" dirty="0">
                <a:latin typeface="Century Gothic" panose="020B0502020202020204" pitchFamily="34" charset="0"/>
                <a:cs typeface="Arial" pitchFamily="34" charset="0"/>
              </a:rPr>
            </a:br>
            <a:r>
              <a:rPr lang="fr-CA" sz="3600" b="1" dirty="0">
                <a:latin typeface="Century Gothic" panose="020B0502020202020204" pitchFamily="34" charset="0"/>
                <a:cs typeface="Arial" pitchFamily="34" charset="0"/>
              </a:rPr>
              <a:t>sur les fondements </a:t>
            </a:r>
            <a:br>
              <a:rPr lang="fr-CA" sz="3600" b="1" dirty="0">
                <a:latin typeface="Century Gothic" panose="020B0502020202020204" pitchFamily="34" charset="0"/>
                <a:cs typeface="Arial" pitchFamily="34" charset="0"/>
              </a:rPr>
            </a:br>
            <a:r>
              <a:rPr lang="fr-CA" sz="3600" b="1" dirty="0">
                <a:latin typeface="Century Gothic" panose="020B0502020202020204" pitchFamily="34" charset="0"/>
                <a:cs typeface="Arial" pitchFamily="34" charset="0"/>
              </a:rPr>
              <a:t>de la transformation des services à SPAC</a:t>
            </a:r>
          </a:p>
          <a:p>
            <a:pPr algn="ctr"/>
            <a:endParaRPr lang="fr-CA" sz="1800" b="1" dirty="0">
              <a:latin typeface="Century Gothic" panose="020B0502020202020204" pitchFamily="34" charset="0"/>
              <a:cs typeface="Arial" pitchFamily="34" charset="0"/>
            </a:endParaRPr>
          </a:p>
          <a:p>
            <a:pPr marL="342900" indent="-342900">
              <a:lnSpc>
                <a:spcPct val="114000"/>
              </a:lnSpc>
              <a:spcAft>
                <a:spcPts val="1000"/>
              </a:spcAft>
              <a:buClr>
                <a:srgbClr val="FFFFFF"/>
              </a:buClr>
              <a:buFont typeface="Wingdings" panose="05000000000000000000" pitchFamily="2" charset="2"/>
              <a:buChar char="ü"/>
            </a:pPr>
            <a:endParaRPr lang="fr-CA" sz="2000" dirty="0">
              <a:solidFill>
                <a:srgbClr val="FFFFFF"/>
              </a:solidFill>
              <a:latin typeface="Bahnschrift" panose="020B0502040204020203" pitchFamily="34" charset="0"/>
              <a:cs typeface="Calibri" panose="020F0502020204030204" pitchFamily="34" charset="0"/>
            </a:endParaRPr>
          </a:p>
          <a:p>
            <a:pPr marL="342900" indent="-342900">
              <a:lnSpc>
                <a:spcPct val="114000"/>
              </a:lnSpc>
              <a:spcAft>
                <a:spcPts val="1000"/>
              </a:spcAft>
              <a:buClr>
                <a:srgbClr val="FFFFFF"/>
              </a:buClr>
              <a:buFont typeface="Wingdings" panose="05000000000000000000" pitchFamily="2" charset="2"/>
              <a:buChar char="ü"/>
            </a:pPr>
            <a:r>
              <a:rPr lang="fr-CA" sz="2000" dirty="0">
                <a:solidFill>
                  <a:srgbClr val="FFFFFF"/>
                </a:solidFill>
                <a:latin typeface="Bahnschrift" panose="020B0502040204020203" pitchFamily="34" charset="0"/>
                <a:cs typeface="Calibri" panose="020F0502020204030204" pitchFamily="34" charset="0"/>
              </a:rPr>
              <a:t>NOUS POURSUIVONS sur notre lancée en assurant la progression de la transformation des services qui est en cours à l’échelle de SPAC.</a:t>
            </a:r>
          </a:p>
          <a:p>
            <a:pPr marL="342900" indent="-342900">
              <a:lnSpc>
                <a:spcPct val="114000"/>
              </a:lnSpc>
              <a:spcAft>
                <a:spcPts val="1000"/>
              </a:spcAft>
              <a:buClr>
                <a:srgbClr val="FFFFFF"/>
              </a:buClr>
              <a:buFont typeface="Wingdings" panose="05000000000000000000" pitchFamily="2" charset="2"/>
              <a:buChar char="ü"/>
            </a:pPr>
            <a:r>
              <a:rPr lang="fr-CA" sz="2000" dirty="0">
                <a:solidFill>
                  <a:srgbClr val="FFFFFF"/>
                </a:solidFill>
                <a:latin typeface="Bahnschrift" panose="020B0502040204020203" pitchFamily="34" charset="0"/>
                <a:cs typeface="Calibri" panose="020F0502020204030204" pitchFamily="34" charset="0"/>
              </a:rPr>
              <a:t>NOUS CONTINUONS à travailler à l’élimination du cloisonnement, à collaborer et à apprendre les uns des autres.</a:t>
            </a:r>
          </a:p>
          <a:p>
            <a:pPr marL="342900" indent="-342900">
              <a:lnSpc>
                <a:spcPct val="114000"/>
              </a:lnSpc>
              <a:spcAft>
                <a:spcPts val="1000"/>
              </a:spcAft>
              <a:buClr>
                <a:srgbClr val="FFFFFF"/>
              </a:buClr>
              <a:buFont typeface="Wingdings" panose="05000000000000000000" pitchFamily="2" charset="2"/>
              <a:buChar char="ü"/>
            </a:pPr>
            <a:r>
              <a:rPr lang="fr-CA" sz="2000" dirty="0">
                <a:solidFill>
                  <a:srgbClr val="FFFFFF"/>
                </a:solidFill>
                <a:latin typeface="Bahnschrift" panose="020B0502040204020203" pitchFamily="34" charset="0"/>
                <a:cs typeface="Calibri" panose="020F0502020204030204" pitchFamily="34" charset="0"/>
              </a:rPr>
              <a:t>NOUS CHERCHONS à mettre en œuvre de nouvelles transformations visant la prestation de services numériques axés d’abord sur les données et l’expérience des utilisateurs.</a:t>
            </a:r>
          </a:p>
        </p:txBody>
      </p:sp>
      <p:cxnSp>
        <p:nvCxnSpPr>
          <p:cNvPr id="11" name="Straight Connector 10"/>
          <p:cNvCxnSpPr/>
          <p:nvPr/>
        </p:nvCxnSpPr>
        <p:spPr>
          <a:xfrm>
            <a:off x="1595984" y="2796952"/>
            <a:ext cx="2088232"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60436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 name="Picture 68"/>
          <p:cNvPicPr>
            <a:picLocks noChangeAspect="1"/>
          </p:cNvPicPr>
          <p:nvPr>
            <p:custDataLst>
              <p:tags r:id="rId1"/>
            </p:custDataLst>
          </p:nvPr>
        </p:nvPicPr>
        <p:blipFill>
          <a:blip r:embed="rId24" cstate="print">
            <a:extLst>
              <a:ext uri="{28A0092B-C50C-407E-A947-70E740481C1C}">
                <a14:useLocalDpi xmlns:a14="http://schemas.microsoft.com/office/drawing/2010/main" val="0"/>
              </a:ext>
            </a:extLst>
          </a:blip>
          <a:stretch>
            <a:fillRect/>
          </a:stretch>
        </p:blipFill>
        <p:spPr>
          <a:xfrm>
            <a:off x="-16002" y="-18224"/>
            <a:ext cx="18029810" cy="10087984"/>
          </a:xfrm>
          <a:prstGeom prst="rect">
            <a:avLst/>
          </a:prstGeom>
          <a:solidFill>
            <a:srgbClr val="F5F6F6"/>
          </a:solidFill>
        </p:spPr>
      </p:pic>
      <p:pic>
        <p:nvPicPr>
          <p:cNvPr id="70" name="Picture 7">
            <a:extLst>
              <a:ext uri="{FF2B5EF4-FFF2-40B4-BE49-F238E27FC236}">
                <a16:creationId xmlns:a16="http://schemas.microsoft.com/office/drawing/2014/main" id="{6105CDA4-876F-4AAB-938A-00FDBF84C3BE}"/>
              </a:ext>
            </a:extLst>
          </p:cNvPr>
          <p:cNvPicPr>
            <a:picLocks noChangeAspect="1"/>
          </p:cNvPicPr>
          <p:nvPr>
            <p:custDataLst>
              <p:tags r:id="rId2"/>
            </p:custDataLst>
          </p:nvPr>
        </p:nvPicPr>
        <p:blipFill>
          <a:blip r:embed="rId25" cstate="print">
            <a:extLst>
              <a:ext uri="{28A0092B-C50C-407E-A947-70E740481C1C}">
                <a14:useLocalDpi xmlns:a14="http://schemas.microsoft.com/office/drawing/2010/main" val="0"/>
              </a:ext>
            </a:extLst>
          </a:blip>
          <a:stretch>
            <a:fillRect/>
          </a:stretch>
        </p:blipFill>
        <p:spPr>
          <a:xfrm>
            <a:off x="6602214" y="3072642"/>
            <a:ext cx="4858302" cy="7100434"/>
          </a:xfrm>
          <a:prstGeom prst="rect">
            <a:avLst/>
          </a:prstGeom>
        </p:spPr>
      </p:pic>
      <p:sp>
        <p:nvSpPr>
          <p:cNvPr id="71" name="Rectangle 70"/>
          <p:cNvSpPr/>
          <p:nvPr>
            <p:custDataLst>
              <p:tags r:id="rId3"/>
            </p:custDataLst>
          </p:nvPr>
        </p:nvSpPr>
        <p:spPr>
          <a:xfrm>
            <a:off x="7691558" y="359951"/>
            <a:ext cx="10034218" cy="2569934"/>
          </a:xfrm>
          <a:prstGeom prst="rect">
            <a:avLst/>
          </a:prstGeom>
          <a:noFill/>
        </p:spPr>
        <p:txBody>
          <a:bodyPr wrap="square" anchor="t">
            <a:spAutoFit/>
          </a:bodyPr>
          <a:lstStyle/>
          <a:p>
            <a:pPr>
              <a:spcAft>
                <a:spcPts val="1200"/>
              </a:spcAft>
            </a:pPr>
            <a:r>
              <a:rPr lang="fr-CA" sz="2800" b="1" dirty="0">
                <a:solidFill>
                  <a:srgbClr val="484C53"/>
                </a:solidFill>
                <a:latin typeface="Calibri" panose="020F0502020204030204" pitchFamily="34" charset="0"/>
                <a:cs typeface="Calibri" panose="020F0502020204030204" pitchFamily="34" charset="0"/>
                <a:sym typeface="Arial"/>
              </a:rPr>
              <a:t>Des </a:t>
            </a:r>
            <a:r>
              <a:rPr lang="fr-CA" sz="2800" b="1" i="1" u="sng" dirty="0">
                <a:solidFill>
                  <a:srgbClr val="484C53"/>
                </a:solidFill>
                <a:latin typeface="Calibri" panose="020F0502020204030204" pitchFamily="34" charset="0"/>
                <a:cs typeface="Calibri" panose="020F0502020204030204" pitchFamily="34" charset="0"/>
                <a:sym typeface="Arial"/>
              </a:rPr>
              <a:t>PERTURBATIONS</a:t>
            </a:r>
            <a:r>
              <a:rPr lang="fr-CA" sz="2800" b="1" dirty="0">
                <a:solidFill>
                  <a:srgbClr val="484C53"/>
                </a:solidFill>
                <a:latin typeface="Calibri" panose="020F0502020204030204" pitchFamily="34" charset="0"/>
                <a:cs typeface="Calibri" panose="020F0502020204030204" pitchFamily="34" charset="0"/>
                <a:sym typeface="Arial"/>
              </a:rPr>
              <a:t> naît </a:t>
            </a:r>
            <a:r>
              <a:rPr lang="fr-CA" sz="2800" b="1" i="1" u="sng" dirty="0">
                <a:solidFill>
                  <a:srgbClr val="484C53"/>
                </a:solidFill>
                <a:latin typeface="Calibri" panose="020F0502020204030204" pitchFamily="34" charset="0"/>
                <a:cs typeface="Calibri" panose="020F0502020204030204" pitchFamily="34" charset="0"/>
                <a:sym typeface="Arial"/>
              </a:rPr>
              <a:t>l’</a:t>
            </a:r>
            <a:r>
              <a:rPr lang="fr-CA" sz="2800" b="1" i="1" u="sng" dirty="0">
                <a:solidFill>
                  <a:srgbClr val="144A60"/>
                </a:solidFill>
                <a:latin typeface="Calibri" panose="020F0502020204030204" pitchFamily="34" charset="0"/>
                <a:cs typeface="Calibri" panose="020F0502020204030204" pitchFamily="34" charset="0"/>
                <a:sym typeface="Arial"/>
              </a:rPr>
              <a:t>INNOVATION</a:t>
            </a:r>
            <a:r>
              <a:rPr lang="fr-CA" sz="2800" b="1" dirty="0">
                <a:solidFill>
                  <a:srgbClr val="144A60"/>
                </a:solidFill>
                <a:latin typeface="Calibri" panose="020F0502020204030204" pitchFamily="34" charset="0"/>
                <a:cs typeface="Calibri" panose="020F0502020204030204" pitchFamily="34" charset="0"/>
                <a:sym typeface="Arial"/>
              </a:rPr>
              <a:t>.</a:t>
            </a:r>
            <a:endParaRPr lang="fr-CA" sz="2800" dirty="0">
              <a:solidFill>
                <a:srgbClr val="144A60"/>
              </a:solidFill>
              <a:latin typeface="Calibri" panose="020F0502020204030204" pitchFamily="34" charset="0"/>
              <a:cs typeface="Calibri" panose="020F0502020204030204" pitchFamily="34" charset="0"/>
              <a:sym typeface="Arial"/>
            </a:endParaRPr>
          </a:p>
          <a:p>
            <a:pPr marL="396000" indent="-180000">
              <a:spcAft>
                <a:spcPts val="600"/>
              </a:spcAft>
              <a:buClr>
                <a:srgbClr val="BACE33"/>
              </a:buClr>
              <a:buSzPct val="125000"/>
              <a:buFont typeface="Century Gothic" panose="020B0502020202020204" pitchFamily="34" charset="0"/>
              <a:buChar char="›"/>
            </a:pPr>
            <a:r>
              <a:rPr lang="fr-CA" sz="1800" dirty="0">
                <a:solidFill>
                  <a:srgbClr val="484C53"/>
                </a:solidFill>
                <a:latin typeface="Calibri" panose="020F0502020204030204" pitchFamily="34" charset="0"/>
                <a:cs typeface="Calibri" panose="020F0502020204030204" pitchFamily="34" charset="0"/>
                <a:sym typeface="Arial"/>
              </a:rPr>
              <a:t>Services publics et Approvisionnement Canada (SPAC) relève le défi en fournissant des services de qualité à ses clients durant cette période difficile.</a:t>
            </a:r>
          </a:p>
          <a:p>
            <a:pPr marL="396000" indent="-180000">
              <a:spcAft>
                <a:spcPts val="600"/>
              </a:spcAft>
              <a:buClr>
                <a:srgbClr val="BACE33"/>
              </a:buClr>
              <a:buSzPct val="125000"/>
              <a:buFont typeface="Century Gothic" panose="020B0502020202020204" pitchFamily="34" charset="0"/>
              <a:buChar char="›"/>
            </a:pPr>
            <a:r>
              <a:rPr lang="fr-CA" sz="1800" dirty="0">
                <a:solidFill>
                  <a:srgbClr val="484C53"/>
                </a:solidFill>
                <a:latin typeface="Calibri" panose="020F0502020204030204" pitchFamily="34" charset="0"/>
                <a:cs typeface="Calibri" panose="020F0502020204030204" pitchFamily="34" charset="0"/>
                <a:sym typeface="Arial"/>
              </a:rPr>
              <a:t>Face aux perturbations et à l’évolution rapide de la situation, les employés demeurent résilients, flexibles, dévoués et prêts à relever le défi.</a:t>
            </a:r>
          </a:p>
          <a:p>
            <a:pPr marL="396000" indent="-180000">
              <a:spcAft>
                <a:spcPts val="600"/>
              </a:spcAft>
              <a:buClr>
                <a:srgbClr val="BACE33"/>
              </a:buClr>
              <a:buSzPct val="125000"/>
              <a:buFont typeface="Century Gothic" panose="020B0502020202020204" pitchFamily="34" charset="0"/>
              <a:buChar char="›"/>
            </a:pPr>
            <a:r>
              <a:rPr lang="fr-CA" sz="1800" dirty="0">
                <a:solidFill>
                  <a:srgbClr val="484C53"/>
                </a:solidFill>
                <a:latin typeface="Calibri" panose="020F0502020204030204" pitchFamily="34" charset="0"/>
                <a:cs typeface="Calibri" panose="020F0502020204030204" pitchFamily="34" charset="0"/>
                <a:sym typeface="Arial"/>
              </a:rPr>
              <a:t>Nous nous montrons agiles, réagissons rapidement et faisons preuve d’innovation dans nos solutions.</a:t>
            </a:r>
          </a:p>
          <a:p>
            <a:pPr marL="396000" indent="-180000">
              <a:spcAft>
                <a:spcPts val="600"/>
              </a:spcAft>
              <a:buClr>
                <a:srgbClr val="BACE33"/>
              </a:buClr>
              <a:buSzPct val="125000"/>
              <a:buFont typeface="Century Gothic" panose="020B0502020202020204" pitchFamily="34" charset="0"/>
              <a:buChar char="›"/>
            </a:pPr>
            <a:r>
              <a:rPr lang="fr-CA" sz="1800" dirty="0">
                <a:solidFill>
                  <a:srgbClr val="484C53"/>
                </a:solidFill>
                <a:latin typeface="Calibri" panose="020F0502020204030204" pitchFamily="34" charset="0"/>
                <a:cs typeface="Calibri" panose="020F0502020204030204" pitchFamily="34" charset="0"/>
                <a:sym typeface="Arial"/>
              </a:rPr>
              <a:t>Nous allons poursuivre sur cette lancée en modernisant notre prestation de services.</a:t>
            </a:r>
          </a:p>
        </p:txBody>
      </p:sp>
      <p:cxnSp>
        <p:nvCxnSpPr>
          <p:cNvPr id="72" name="Straight Connector 71"/>
          <p:cNvCxnSpPr/>
          <p:nvPr>
            <p:custDataLst>
              <p:tags r:id="rId4"/>
            </p:custDataLst>
          </p:nvPr>
        </p:nvCxnSpPr>
        <p:spPr>
          <a:xfrm flipV="1">
            <a:off x="7572648" y="481426"/>
            <a:ext cx="0" cy="2171460"/>
          </a:xfrm>
          <a:prstGeom prst="line">
            <a:avLst/>
          </a:prstGeom>
          <a:noFill/>
          <a:ln w="19050" cap="flat" cmpd="sng" algn="ctr">
            <a:solidFill>
              <a:srgbClr val="CCDA6F"/>
            </a:solidFill>
            <a:prstDash val="solid"/>
          </a:ln>
          <a:effectLst/>
        </p:spPr>
      </p:cxnSp>
      <p:sp>
        <p:nvSpPr>
          <p:cNvPr id="73" name="Title 1"/>
          <p:cNvSpPr txBox="1">
            <a:spLocks/>
          </p:cNvSpPr>
          <p:nvPr>
            <p:custDataLst>
              <p:tags r:id="rId5"/>
            </p:custDataLst>
          </p:nvPr>
        </p:nvSpPr>
        <p:spPr>
          <a:xfrm>
            <a:off x="209900" y="188412"/>
            <a:ext cx="7074716" cy="196046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b="1" kern="1200">
                <a:solidFill>
                  <a:schemeClr val="bg1"/>
                </a:solidFill>
                <a:latin typeface="Century Gothic" panose="020B0502020202020204" pitchFamily="34" charset="0"/>
                <a:ea typeface="+mj-ea"/>
                <a:cs typeface="+mj-cs"/>
              </a:defRPr>
            </a:lvl1pPr>
          </a:lstStyle>
          <a:p>
            <a:pPr algn="r"/>
            <a:r>
              <a:rPr lang="fr-CA" sz="3600" dirty="0">
                <a:solidFill>
                  <a:srgbClr val="484C55"/>
                </a:solidFill>
                <a:latin typeface="Calibri" panose="020F0502020204030204" pitchFamily="34" charset="0"/>
                <a:cs typeface="Calibri" panose="020F0502020204030204" pitchFamily="34" charset="0"/>
                <a:sym typeface="Arial"/>
              </a:rPr>
              <a:t>Répondre aux besoins des clients pendant la crise de la</a:t>
            </a:r>
            <a:r>
              <a:rPr lang="fr-CA" sz="3600" dirty="0">
                <a:solidFill>
                  <a:srgbClr val="144A60"/>
                </a:solidFill>
                <a:latin typeface="Calibri" panose="020F0502020204030204" pitchFamily="34" charset="0"/>
                <a:cs typeface="Calibri" panose="020F0502020204030204" pitchFamily="34" charset="0"/>
                <a:sym typeface="Arial"/>
              </a:rPr>
              <a:t> </a:t>
            </a:r>
            <a:r>
              <a:rPr lang="fr-CA" sz="5400" dirty="0">
                <a:solidFill>
                  <a:srgbClr val="144A60"/>
                </a:solidFill>
                <a:latin typeface="Calibri" panose="020F0502020204030204" pitchFamily="34" charset="0"/>
                <a:cs typeface="Calibri" panose="020F0502020204030204" pitchFamily="34" charset="0"/>
                <a:sym typeface="Arial"/>
              </a:rPr>
              <a:t>COVID-19</a:t>
            </a:r>
            <a:endParaRPr lang="fr-CA" sz="4000" dirty="0">
              <a:solidFill>
                <a:srgbClr val="144A60"/>
              </a:solidFill>
              <a:latin typeface="Calibri" panose="020F0502020204030204" pitchFamily="34" charset="0"/>
              <a:cs typeface="Calibri" panose="020F0502020204030204" pitchFamily="34" charset="0"/>
              <a:sym typeface="Arial"/>
            </a:endParaRPr>
          </a:p>
        </p:txBody>
      </p:sp>
      <p:grpSp>
        <p:nvGrpSpPr>
          <p:cNvPr id="74" name="Group 73"/>
          <p:cNvGrpSpPr/>
          <p:nvPr>
            <p:custDataLst>
              <p:tags r:id="rId6"/>
            </p:custDataLst>
          </p:nvPr>
        </p:nvGrpSpPr>
        <p:grpSpPr>
          <a:xfrm>
            <a:off x="10885016" y="3173249"/>
            <a:ext cx="7152836" cy="4376231"/>
            <a:chOff x="10885016" y="3173249"/>
            <a:chExt cx="7152836" cy="4376231"/>
          </a:xfrm>
        </p:grpSpPr>
        <p:sp>
          <p:nvSpPr>
            <p:cNvPr id="75" name="TextBox 74">
              <a:extLst>
                <a:ext uri="{FF2B5EF4-FFF2-40B4-BE49-F238E27FC236}">
                  <a16:creationId xmlns:a16="http://schemas.microsoft.com/office/drawing/2014/main" id="{37E2F9DA-3170-4487-92A0-B92EACA1A477}"/>
                </a:ext>
              </a:extLst>
            </p:cNvPr>
            <p:cNvSpPr txBox="1"/>
            <p:nvPr/>
          </p:nvSpPr>
          <p:spPr>
            <a:xfrm>
              <a:off x="12910786" y="3788735"/>
              <a:ext cx="4387328" cy="223138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600"/>
                </a:spcAft>
                <a:buClrTx/>
                <a:buSzTx/>
                <a:buFontTx/>
                <a:buNone/>
                <a:tabLst/>
                <a:defRPr/>
              </a:pPr>
              <a:r>
                <a:rPr kumimoji="0" lang="fr-CA" sz="2200" b="1" i="0" u="none" strike="noStrike" kern="0" cap="none" spc="0" normalizeH="0" baseline="0" noProof="0" dirty="0">
                  <a:ln>
                    <a:noFill/>
                  </a:ln>
                  <a:solidFill>
                    <a:srgbClr val="144A60"/>
                  </a:solidFill>
                  <a:effectLst/>
                  <a:uLnTx/>
                  <a:uFillTx/>
                  <a:latin typeface="Calibri" panose="020F0502020204030204" pitchFamily="34" charset="0"/>
                  <a:cs typeface="Calibri" panose="020F0502020204030204" pitchFamily="34" charset="0"/>
                  <a:sym typeface="Arial"/>
                </a:rPr>
                <a:t>Répondre à la demande d’EPI</a:t>
              </a:r>
            </a:p>
            <a:p>
              <a:pPr marL="0" marR="0" lvl="0" indent="0" defTabSz="914400" eaLnBrk="1" fontAlgn="auto" latinLnBrk="0" hangingPunct="1">
                <a:lnSpc>
                  <a:spcPct val="100000"/>
                </a:lnSpc>
                <a:spcBef>
                  <a:spcPts val="0"/>
                </a:spcBef>
                <a:spcAft>
                  <a:spcPts val="0"/>
                </a:spcAft>
                <a:buClrTx/>
                <a:buSzTx/>
                <a:buFontTx/>
                <a:buNone/>
                <a:tabLst/>
                <a:defRPr/>
              </a:pPr>
              <a:r>
                <a:rPr kumimoji="0" lang="fr-CA" sz="1400" b="0" i="0" u="none" strike="noStrike" kern="0" cap="none" spc="0" normalizeH="0" baseline="0" noProof="0" dirty="0">
                  <a:ln>
                    <a:noFill/>
                  </a:ln>
                  <a:solidFill>
                    <a:srgbClr val="484C55"/>
                  </a:solidFill>
                  <a:effectLst/>
                  <a:uLnTx/>
                  <a:uFillTx/>
                  <a:latin typeface="Calibri" panose="020F0502020204030204" pitchFamily="34" charset="0"/>
                  <a:cs typeface="Calibri" panose="020F0502020204030204" pitchFamily="34" charset="0"/>
                  <a:sym typeface="Arial"/>
                </a:rPr>
                <a:t>Les sous-ministres adjoints (SMA) ont restructuré le Programme des approvisionnements en deux unités temporaires afin de répondre aux besoins des clients. Nous avons travaillé avec l’Agence de la santé publique du Canada (ASPC) pour satisfaire à la demande d’équipement de protection individuelle (EPI) et avons répondu aux besoins en EPI des clients du Ministère.</a:t>
              </a:r>
            </a:p>
            <a:p>
              <a:pPr marL="0" marR="0" lvl="0" indent="0" algn="r" defTabSz="914400" eaLnBrk="1" fontAlgn="auto" latinLnBrk="0" hangingPunct="1">
                <a:lnSpc>
                  <a:spcPct val="100000"/>
                </a:lnSpc>
                <a:spcBef>
                  <a:spcPts val="0"/>
                </a:spcBef>
                <a:spcAft>
                  <a:spcPts val="0"/>
                </a:spcAft>
                <a:buClrTx/>
                <a:buSzTx/>
                <a:buFontTx/>
                <a:buNone/>
                <a:tabLst/>
                <a:defRPr/>
              </a:pPr>
              <a:r>
                <a:rPr kumimoji="0" lang="fr-CA" sz="1400" b="0" i="0" u="none" strike="noStrike" kern="0" cap="none" spc="0" normalizeH="0" baseline="0" noProof="0" dirty="0">
                  <a:ln>
                    <a:noFill/>
                  </a:ln>
                  <a:solidFill>
                    <a:srgbClr val="484C55"/>
                  </a:solidFill>
                  <a:effectLst/>
                  <a:uLnTx/>
                  <a:uFillTx/>
                  <a:latin typeface="Calibri" panose="020F0502020204030204" pitchFamily="34" charset="0"/>
                  <a:cs typeface="Calibri" panose="020F0502020204030204" pitchFamily="34" charset="0"/>
                  <a:sym typeface="Arial"/>
                </a:rPr>
                <a:t>- DGA</a:t>
              </a:r>
            </a:p>
          </p:txBody>
        </p:sp>
        <p:cxnSp>
          <p:nvCxnSpPr>
            <p:cNvPr id="76" name="Straight Connector 75"/>
            <p:cNvCxnSpPr/>
            <p:nvPr/>
          </p:nvCxnSpPr>
          <p:spPr>
            <a:xfrm>
              <a:off x="10885016" y="4165104"/>
              <a:ext cx="1040096" cy="0"/>
            </a:xfrm>
            <a:prstGeom prst="line">
              <a:avLst/>
            </a:prstGeom>
            <a:noFill/>
            <a:ln w="9525" cap="flat" cmpd="sng" algn="ctr">
              <a:solidFill>
                <a:srgbClr val="484C55"/>
              </a:solidFill>
              <a:prstDash val="solid"/>
              <a:headEnd type="none"/>
              <a:tailEnd type="oval"/>
            </a:ln>
            <a:effectLst/>
          </p:spPr>
        </p:cxnSp>
        <p:sp>
          <p:nvSpPr>
            <p:cNvPr id="77" name="TextBox 76"/>
            <p:cNvSpPr txBox="1"/>
            <p:nvPr/>
          </p:nvSpPr>
          <p:spPr>
            <a:xfrm>
              <a:off x="17112599" y="5333489"/>
              <a:ext cx="925253" cy="221599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sz="13800" b="0" i="0" u="none" strike="noStrike" kern="0" cap="none" spc="0" normalizeH="0" baseline="0" noProof="0" dirty="0">
                  <a:ln>
                    <a:noFill/>
                  </a:ln>
                  <a:solidFill>
                    <a:srgbClr val="FFFFFF">
                      <a:lumMod val="85000"/>
                    </a:srgbClr>
                  </a:solidFill>
                  <a:effectLst/>
                  <a:uLnTx/>
                  <a:uFillTx/>
                  <a:latin typeface="Calibri" panose="020F0502020204030204" pitchFamily="34" charset="0"/>
                  <a:cs typeface="Calibri" panose="020F0502020204030204" pitchFamily="34" charset="0"/>
                  <a:sym typeface="Arial"/>
                </a:rPr>
                <a:t>”</a:t>
              </a:r>
            </a:p>
          </p:txBody>
        </p:sp>
        <p:sp>
          <p:nvSpPr>
            <p:cNvPr id="78" name="TextBox 77"/>
            <p:cNvSpPr txBox="1"/>
            <p:nvPr/>
          </p:nvSpPr>
          <p:spPr>
            <a:xfrm>
              <a:off x="12181160" y="3173249"/>
              <a:ext cx="925253" cy="221599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sz="13800" b="0" i="0" u="none" strike="noStrike" kern="0" cap="none" spc="0" normalizeH="0" baseline="0" noProof="0" dirty="0">
                  <a:ln>
                    <a:noFill/>
                  </a:ln>
                  <a:solidFill>
                    <a:srgbClr val="FFFFFF">
                      <a:lumMod val="85000"/>
                    </a:srgbClr>
                  </a:solidFill>
                  <a:effectLst/>
                  <a:uLnTx/>
                  <a:uFillTx/>
                  <a:latin typeface="Calibri" panose="020F0502020204030204" pitchFamily="34" charset="0"/>
                  <a:cs typeface="Calibri" panose="020F0502020204030204" pitchFamily="34" charset="0"/>
                  <a:sym typeface="Arial"/>
                </a:rPr>
                <a:t>“</a:t>
              </a:r>
            </a:p>
          </p:txBody>
        </p:sp>
      </p:grpSp>
      <p:sp>
        <p:nvSpPr>
          <p:cNvPr id="79" name="TextBox 78">
            <a:extLst>
              <a:ext uri="{FF2B5EF4-FFF2-40B4-BE49-F238E27FC236}">
                <a16:creationId xmlns:a16="http://schemas.microsoft.com/office/drawing/2014/main" id="{8558DBF3-DEA3-48AC-9E7B-5FB7B3698673}"/>
              </a:ext>
            </a:extLst>
          </p:cNvPr>
          <p:cNvSpPr txBox="1"/>
          <p:nvPr>
            <p:custDataLst>
              <p:tags r:id="rId7"/>
            </p:custDataLst>
          </p:nvPr>
        </p:nvSpPr>
        <p:spPr>
          <a:xfrm>
            <a:off x="6301414" y="5030539"/>
            <a:ext cx="5159102" cy="1699042"/>
          </a:xfrm>
          <a:prstGeom prst="rect">
            <a:avLst/>
          </a:prstGeom>
          <a:solidFill>
            <a:srgbClr val="FFFFFF"/>
          </a:solidFill>
          <a:ln w="38100">
            <a:solidFill>
              <a:srgbClr val="C2D940"/>
            </a:solidFill>
          </a:ln>
        </p:spPr>
        <p:txBody>
          <a:bodyPr wrap="square" bIns="108000" rtlCol="0">
            <a:spAutoFit/>
          </a:bodyPr>
          <a:lstStyle/>
          <a:p>
            <a:pPr marL="0" marR="0" lvl="0" indent="0" algn="ctr" defTabSz="914400" eaLnBrk="1" fontAlgn="auto" latinLnBrk="0" hangingPunct="1">
              <a:lnSpc>
                <a:spcPct val="114000"/>
              </a:lnSpc>
              <a:spcBef>
                <a:spcPts val="0"/>
              </a:spcBef>
              <a:spcAft>
                <a:spcPts val="0"/>
              </a:spcAft>
              <a:buClrTx/>
              <a:buSzTx/>
              <a:buFontTx/>
              <a:buNone/>
              <a:tabLst/>
              <a:defRPr/>
            </a:pPr>
            <a:r>
              <a:rPr kumimoji="0" lang="fr-CA" sz="3200" b="1" i="0" u="none" strike="noStrike" kern="0" cap="none" spc="0" normalizeH="0" baseline="0" noProof="0" dirty="0">
                <a:ln>
                  <a:noFill/>
                </a:ln>
                <a:solidFill>
                  <a:srgbClr val="484C53"/>
                </a:solidFill>
                <a:effectLst/>
                <a:uLnTx/>
                <a:uFillTx/>
                <a:latin typeface="Calibri" panose="020F0502020204030204" pitchFamily="34" charset="0"/>
                <a:cs typeface="Calibri" panose="020F0502020204030204" pitchFamily="34" charset="0"/>
                <a:sym typeface="Arial"/>
              </a:rPr>
              <a:t>Un effort</a:t>
            </a:r>
            <a:r>
              <a:rPr kumimoji="0" lang="fr-CA" sz="3600" b="1" i="0" u="none" strike="noStrike" kern="0" cap="none" spc="0" normalizeH="0" baseline="0" noProof="0" dirty="0">
                <a:ln>
                  <a:noFill/>
                </a:ln>
                <a:solidFill>
                  <a:srgbClr val="144A60"/>
                </a:solidFill>
                <a:effectLst/>
                <a:uLnTx/>
                <a:uFillTx/>
                <a:latin typeface="Calibri" panose="020F0502020204030204" pitchFamily="34" charset="0"/>
                <a:cs typeface="Calibri" panose="020F0502020204030204" pitchFamily="34" charset="0"/>
                <a:sym typeface="Arial"/>
              </a:rPr>
              <a:t> COLLECTIF</a:t>
            </a:r>
            <a:r>
              <a:rPr kumimoji="0" lang="fr-CA" sz="3200" b="1" i="0" u="none" strike="noStrike" kern="0" cap="none" spc="0" normalizeH="0" baseline="0" noProof="0" dirty="0">
                <a:ln>
                  <a:noFill/>
                </a:ln>
                <a:solidFill>
                  <a:srgbClr val="484C53"/>
                </a:solidFill>
                <a:effectLst/>
                <a:uLnTx/>
                <a:uFillTx/>
                <a:latin typeface="Calibri" panose="020F0502020204030204" pitchFamily="34" charset="0"/>
                <a:cs typeface="Calibri" panose="020F0502020204030204" pitchFamily="34" charset="0"/>
                <a:sym typeface="Arial"/>
              </a:rPr>
              <a:t> </a:t>
            </a:r>
            <a:br>
              <a:rPr kumimoji="0" lang="fr-CA" sz="3200" b="1" i="0" u="none" strike="noStrike" kern="0" cap="none" spc="0" normalizeH="0" baseline="0" noProof="0" dirty="0">
                <a:ln>
                  <a:noFill/>
                </a:ln>
                <a:solidFill>
                  <a:srgbClr val="484C53"/>
                </a:solidFill>
                <a:effectLst/>
                <a:uLnTx/>
                <a:uFillTx/>
                <a:latin typeface="Calibri" panose="020F0502020204030204" pitchFamily="34" charset="0"/>
                <a:cs typeface="Calibri" panose="020F0502020204030204" pitchFamily="34" charset="0"/>
                <a:sym typeface="Arial"/>
              </a:rPr>
            </a:br>
            <a:r>
              <a:rPr kumimoji="0" lang="fr-CA" sz="3200" b="1" i="0" u="none" strike="noStrike" kern="0" cap="none" spc="0" normalizeH="0" baseline="0" noProof="0" dirty="0">
                <a:ln>
                  <a:noFill/>
                </a:ln>
                <a:solidFill>
                  <a:srgbClr val="484C53"/>
                </a:solidFill>
                <a:effectLst/>
                <a:uLnTx/>
                <a:uFillTx/>
                <a:latin typeface="Calibri" panose="020F0502020204030204" pitchFamily="34" charset="0"/>
                <a:cs typeface="Calibri" panose="020F0502020204030204" pitchFamily="34" charset="0"/>
                <a:sym typeface="Arial"/>
              </a:rPr>
              <a:t>à l’échelle de SPAC</a:t>
            </a:r>
            <a:endParaRPr kumimoji="0" lang="fr-CA" sz="3200" b="1" i="0" u="none" strike="noStrike" kern="0" cap="none" spc="0" normalizeH="0" baseline="0" noProof="0" dirty="0">
              <a:ln>
                <a:noFill/>
              </a:ln>
              <a:solidFill>
                <a:srgbClr val="484C55"/>
              </a:solidFill>
              <a:effectLst/>
              <a:uLnTx/>
              <a:uFillTx/>
              <a:latin typeface="Calibri" panose="020F0502020204030204" pitchFamily="34" charset="0"/>
              <a:cs typeface="Calibri" panose="020F0502020204030204" pitchFamily="34" charset="0"/>
              <a:sym typeface="Arial"/>
            </a:endParaRPr>
          </a:p>
          <a:p>
            <a:pPr marL="0" marR="0" lvl="0" indent="0" algn="ctr" defTabSz="914400" eaLnBrk="1" fontAlgn="auto" latinLnBrk="0" hangingPunct="1">
              <a:lnSpc>
                <a:spcPct val="114000"/>
              </a:lnSpc>
              <a:spcBef>
                <a:spcPts val="0"/>
              </a:spcBef>
              <a:spcAft>
                <a:spcPts val="0"/>
              </a:spcAft>
              <a:buClrTx/>
              <a:buSzTx/>
              <a:buFontTx/>
              <a:buNone/>
              <a:tabLst/>
              <a:defRPr/>
            </a:pPr>
            <a:r>
              <a:rPr kumimoji="0" lang="fr-CA" sz="2000" b="1" i="0" u="none" strike="noStrike" kern="0" cap="none" spc="0" normalizeH="0" baseline="0" noProof="0" dirty="0">
                <a:ln>
                  <a:noFill/>
                </a:ln>
                <a:solidFill>
                  <a:srgbClr val="484C55"/>
                </a:solidFill>
                <a:effectLst/>
                <a:uLnTx/>
                <a:uFillTx/>
                <a:latin typeface="Calibri" panose="020F0502020204030204" pitchFamily="34" charset="0"/>
                <a:cs typeface="Calibri" panose="020F0502020204030204" pitchFamily="34" charset="0"/>
                <a:sym typeface="Arial"/>
              </a:rPr>
              <a:t>QUELQUES EXEMPLES</a:t>
            </a:r>
          </a:p>
        </p:txBody>
      </p:sp>
      <p:sp>
        <p:nvSpPr>
          <p:cNvPr id="80" name="TextBox 79">
            <a:extLst>
              <a:ext uri="{FF2B5EF4-FFF2-40B4-BE49-F238E27FC236}">
                <a16:creationId xmlns:a16="http://schemas.microsoft.com/office/drawing/2014/main" id="{B35B09A9-202E-4770-BE0B-29829E0FC1A9}"/>
              </a:ext>
            </a:extLst>
          </p:cNvPr>
          <p:cNvSpPr txBox="1"/>
          <p:nvPr>
            <p:custDataLst>
              <p:tags r:id="rId8"/>
            </p:custDataLst>
          </p:nvPr>
        </p:nvSpPr>
        <p:spPr>
          <a:xfrm>
            <a:off x="12032727" y="6331977"/>
            <a:ext cx="5390868" cy="3216265"/>
          </a:xfrm>
          <a:prstGeom prst="rect">
            <a:avLst/>
          </a:prstGeom>
          <a:noFill/>
        </p:spPr>
        <p:txBody>
          <a:bodyPr wrap="square" rtlCol="0">
            <a:spAutoFit/>
          </a:bodyPr>
          <a:lstStyle/>
          <a:p>
            <a:pPr>
              <a:spcAft>
                <a:spcPts val="600"/>
              </a:spcAft>
              <a:defRPr/>
            </a:pPr>
            <a:r>
              <a:rPr lang="fr-CA" sz="2200" b="1" dirty="0">
                <a:solidFill>
                  <a:srgbClr val="144A60"/>
                </a:solidFill>
                <a:latin typeface="Calibri" panose="020F0502020204030204" pitchFamily="34" charset="0"/>
                <a:cs typeface="Calibri" panose="020F0502020204030204" pitchFamily="34" charset="0"/>
                <a:sym typeface="Arial"/>
              </a:rPr>
              <a:t>Enregistrement des données de voyage pour les responsables de la santé</a:t>
            </a:r>
          </a:p>
          <a:p>
            <a:pPr>
              <a:defRPr/>
            </a:pPr>
            <a:r>
              <a:rPr lang="fr-CA" sz="1400" dirty="0">
                <a:solidFill>
                  <a:srgbClr val="484C55"/>
                </a:solidFill>
                <a:latin typeface="Calibri" panose="020F0502020204030204" pitchFamily="34" charset="0"/>
                <a:cs typeface="Calibri" panose="020F0502020204030204" pitchFamily="34" charset="0"/>
                <a:sym typeface="Arial"/>
              </a:rPr>
              <a:t>L’ASPC avait besoin d’aide pour numériser et saisir les données relatives aux voyages à partir des formulaires de suivi remplis dans les aéroports, les postes frontaliers terrestres et les ports du Canada. Le personnel de la Direction générale des services numériques (DGSN) et de la Direction générale du receveur général et des pensions (DGRGP) a travaillé toute la fin de semaine et, en moins de 72 heures, un système de production fonctionnel pour recueillir les données nationales était opérationnel. D’après l’analyse de l’ASPC, les six premières semaines de collecte de données ont permis d’atteindre un taux d’exactitude de 97,15 % pour toutes les informations essentielles.</a:t>
            </a:r>
          </a:p>
          <a:p>
            <a:pPr algn="r">
              <a:defRPr/>
            </a:pPr>
            <a:r>
              <a:rPr lang="fr-CA" sz="1400" dirty="0">
                <a:solidFill>
                  <a:srgbClr val="484C55"/>
                </a:solidFill>
                <a:latin typeface="Calibri" panose="020F0502020204030204" pitchFamily="34" charset="0"/>
                <a:cs typeface="Calibri" panose="020F0502020204030204" pitchFamily="34" charset="0"/>
                <a:sym typeface="Arial"/>
              </a:rPr>
              <a:t>- DGRGP / DIORG</a:t>
            </a:r>
          </a:p>
        </p:txBody>
      </p:sp>
      <p:sp>
        <p:nvSpPr>
          <p:cNvPr id="81" name="TextBox 80"/>
          <p:cNvSpPr txBox="1"/>
          <p:nvPr>
            <p:custDataLst>
              <p:tags r:id="rId9"/>
            </p:custDataLst>
          </p:nvPr>
        </p:nvSpPr>
        <p:spPr>
          <a:xfrm>
            <a:off x="11317064" y="5677272"/>
            <a:ext cx="925253" cy="2215991"/>
          </a:xfrm>
          <a:prstGeom prst="rect">
            <a:avLst/>
          </a:prstGeom>
          <a:noFill/>
        </p:spPr>
        <p:txBody>
          <a:bodyPr wrap="none" rtlCol="0">
            <a:spAutoFit/>
          </a:bodyPr>
          <a:lstStyle/>
          <a:p>
            <a:r>
              <a:rPr lang="fr-CA" sz="13800" dirty="0">
                <a:solidFill>
                  <a:srgbClr val="FFFFFF">
                    <a:lumMod val="85000"/>
                  </a:srgbClr>
                </a:solidFill>
                <a:latin typeface="Calibri" panose="020F0502020204030204" pitchFamily="34" charset="0"/>
                <a:cs typeface="Calibri" panose="020F0502020204030204" pitchFamily="34" charset="0"/>
                <a:sym typeface="Arial"/>
              </a:rPr>
              <a:t>“</a:t>
            </a:r>
          </a:p>
        </p:txBody>
      </p:sp>
      <p:sp>
        <p:nvSpPr>
          <p:cNvPr id="82" name="TextBox 81"/>
          <p:cNvSpPr txBox="1"/>
          <p:nvPr>
            <p:custDataLst>
              <p:tags r:id="rId10"/>
            </p:custDataLst>
          </p:nvPr>
        </p:nvSpPr>
        <p:spPr>
          <a:xfrm>
            <a:off x="17247312" y="8829770"/>
            <a:ext cx="925253" cy="2215991"/>
          </a:xfrm>
          <a:prstGeom prst="rect">
            <a:avLst/>
          </a:prstGeom>
          <a:noFill/>
        </p:spPr>
        <p:txBody>
          <a:bodyPr wrap="none" rtlCol="0">
            <a:spAutoFit/>
          </a:bodyPr>
          <a:lstStyle/>
          <a:p>
            <a:r>
              <a:rPr lang="fr-CA" sz="13800" dirty="0">
                <a:solidFill>
                  <a:srgbClr val="FFFFFF">
                    <a:lumMod val="85000"/>
                  </a:srgbClr>
                </a:solidFill>
                <a:latin typeface="Calibri" panose="020F0502020204030204" pitchFamily="34" charset="0"/>
                <a:cs typeface="Calibri" panose="020F0502020204030204" pitchFamily="34" charset="0"/>
                <a:sym typeface="Arial"/>
              </a:rPr>
              <a:t>”</a:t>
            </a:r>
          </a:p>
        </p:txBody>
      </p:sp>
      <p:cxnSp>
        <p:nvCxnSpPr>
          <p:cNvPr id="83" name="Straight Connector 82"/>
          <p:cNvCxnSpPr/>
          <p:nvPr>
            <p:custDataLst>
              <p:tags r:id="rId11"/>
            </p:custDataLst>
          </p:nvPr>
        </p:nvCxnSpPr>
        <p:spPr>
          <a:xfrm>
            <a:off x="10452968" y="7333456"/>
            <a:ext cx="1368152" cy="0"/>
          </a:xfrm>
          <a:prstGeom prst="line">
            <a:avLst/>
          </a:prstGeom>
          <a:noFill/>
          <a:ln w="9525" cap="flat" cmpd="sng" algn="ctr">
            <a:solidFill>
              <a:srgbClr val="484C55"/>
            </a:solidFill>
            <a:prstDash val="solid"/>
            <a:headEnd type="none"/>
            <a:tailEnd type="oval"/>
          </a:ln>
          <a:effectLst/>
        </p:spPr>
      </p:cxnSp>
      <p:sp>
        <p:nvSpPr>
          <p:cNvPr id="84" name="TextBox 83">
            <a:extLst>
              <a:ext uri="{FF2B5EF4-FFF2-40B4-BE49-F238E27FC236}">
                <a16:creationId xmlns:a16="http://schemas.microsoft.com/office/drawing/2014/main" id="{FF3D490E-8CDD-4448-B043-2D36609EB7B2}"/>
              </a:ext>
            </a:extLst>
          </p:cNvPr>
          <p:cNvSpPr txBox="1"/>
          <p:nvPr>
            <p:custDataLst>
              <p:tags r:id="rId12"/>
            </p:custDataLst>
          </p:nvPr>
        </p:nvSpPr>
        <p:spPr>
          <a:xfrm>
            <a:off x="971709" y="5270238"/>
            <a:ext cx="4273310" cy="2139047"/>
          </a:xfrm>
          <a:prstGeom prst="rect">
            <a:avLst/>
          </a:prstGeom>
          <a:noFill/>
        </p:spPr>
        <p:txBody>
          <a:bodyPr wrap="square" rtlCol="0">
            <a:spAutoFit/>
          </a:bodyPr>
          <a:lstStyle/>
          <a:p>
            <a:pPr>
              <a:spcAft>
                <a:spcPts val="600"/>
              </a:spcAft>
              <a:defRPr/>
            </a:pPr>
            <a:r>
              <a:rPr lang="fr-CA" sz="2200" b="1" dirty="0">
                <a:solidFill>
                  <a:srgbClr val="144A60"/>
                </a:solidFill>
                <a:latin typeface="Calibri" panose="020F0502020204030204" pitchFamily="34" charset="0"/>
                <a:cs typeface="Calibri" panose="020F0502020204030204" pitchFamily="34" charset="0"/>
                <a:sym typeface="Arial"/>
              </a:rPr>
              <a:t>Visites virtuelles de chantiers de construction</a:t>
            </a:r>
          </a:p>
          <a:p>
            <a:pPr>
              <a:defRPr/>
            </a:pPr>
            <a:r>
              <a:rPr lang="fr-CA" sz="1400" dirty="0">
                <a:solidFill>
                  <a:srgbClr val="484C55"/>
                </a:solidFill>
                <a:latin typeface="Calibri" panose="020F0502020204030204" pitchFamily="34" charset="0"/>
                <a:cs typeface="Calibri" panose="020F0502020204030204" pitchFamily="34" charset="0"/>
                <a:sym typeface="Arial"/>
              </a:rPr>
              <a:t>Nous avons permis à nos clients de visiter virtuellement des chantiers de construction. Nous étions constamment en communication avec nos clients et nos fournisseurs tout en limitant les contacts physiques et en réduisant les frais de déplacements.</a:t>
            </a:r>
          </a:p>
          <a:p>
            <a:pPr algn="r">
              <a:defRPr/>
            </a:pPr>
            <a:r>
              <a:rPr lang="fr-CA" sz="1400" dirty="0">
                <a:solidFill>
                  <a:srgbClr val="484C55"/>
                </a:solidFill>
                <a:latin typeface="Calibri" panose="020F0502020204030204" pitchFamily="34" charset="0"/>
                <a:cs typeface="Calibri" panose="020F0502020204030204" pitchFamily="34" charset="0"/>
                <a:sym typeface="Arial"/>
              </a:rPr>
              <a:t>- Région du Québec</a:t>
            </a:r>
          </a:p>
        </p:txBody>
      </p:sp>
      <p:sp>
        <p:nvSpPr>
          <p:cNvPr id="85" name="TextBox 84"/>
          <p:cNvSpPr txBox="1"/>
          <p:nvPr>
            <p:custDataLst>
              <p:tags r:id="rId13"/>
            </p:custDataLst>
          </p:nvPr>
        </p:nvSpPr>
        <p:spPr>
          <a:xfrm>
            <a:off x="5124376" y="6557625"/>
            <a:ext cx="925253" cy="2215991"/>
          </a:xfrm>
          <a:prstGeom prst="rect">
            <a:avLst/>
          </a:prstGeom>
          <a:noFill/>
        </p:spPr>
        <p:txBody>
          <a:bodyPr wrap="none" rtlCol="0">
            <a:spAutoFit/>
          </a:bodyPr>
          <a:lstStyle/>
          <a:p>
            <a:r>
              <a:rPr lang="fr-CA" sz="13800" dirty="0">
                <a:solidFill>
                  <a:srgbClr val="FFFFFF">
                    <a:lumMod val="85000"/>
                  </a:srgbClr>
                </a:solidFill>
                <a:latin typeface="Calibri" panose="020F0502020204030204" pitchFamily="34" charset="0"/>
                <a:cs typeface="Calibri" panose="020F0502020204030204" pitchFamily="34" charset="0"/>
                <a:sym typeface="Arial"/>
              </a:rPr>
              <a:t>”</a:t>
            </a:r>
          </a:p>
        </p:txBody>
      </p:sp>
      <p:sp>
        <p:nvSpPr>
          <p:cNvPr id="86" name="TextBox 85"/>
          <p:cNvSpPr txBox="1"/>
          <p:nvPr>
            <p:custDataLst>
              <p:tags r:id="rId14"/>
            </p:custDataLst>
          </p:nvPr>
        </p:nvSpPr>
        <p:spPr>
          <a:xfrm>
            <a:off x="209900" y="4685417"/>
            <a:ext cx="925253" cy="2215991"/>
          </a:xfrm>
          <a:prstGeom prst="rect">
            <a:avLst/>
          </a:prstGeom>
          <a:noFill/>
        </p:spPr>
        <p:txBody>
          <a:bodyPr wrap="none" rtlCol="0">
            <a:spAutoFit/>
          </a:bodyPr>
          <a:lstStyle/>
          <a:p>
            <a:r>
              <a:rPr lang="fr-CA" sz="13800" dirty="0">
                <a:solidFill>
                  <a:srgbClr val="FFFFFF">
                    <a:lumMod val="85000"/>
                  </a:srgbClr>
                </a:solidFill>
                <a:latin typeface="Calibri" panose="020F0502020204030204" pitchFamily="34" charset="0"/>
                <a:cs typeface="Calibri" panose="020F0502020204030204" pitchFamily="34" charset="0"/>
                <a:sym typeface="Arial"/>
              </a:rPr>
              <a:t>“</a:t>
            </a:r>
          </a:p>
        </p:txBody>
      </p:sp>
      <p:cxnSp>
        <p:nvCxnSpPr>
          <p:cNvPr id="87" name="Straight Connector 86"/>
          <p:cNvCxnSpPr/>
          <p:nvPr>
            <p:custDataLst>
              <p:tags r:id="rId15"/>
            </p:custDataLst>
          </p:nvPr>
        </p:nvCxnSpPr>
        <p:spPr>
          <a:xfrm>
            <a:off x="5516168" y="6520743"/>
            <a:ext cx="1211278" cy="0"/>
          </a:xfrm>
          <a:prstGeom prst="line">
            <a:avLst/>
          </a:prstGeom>
          <a:noFill/>
          <a:ln w="9525" cap="flat" cmpd="sng" algn="ctr">
            <a:solidFill>
              <a:srgbClr val="484C55"/>
            </a:solidFill>
            <a:prstDash val="solid"/>
            <a:headEnd type="oval"/>
            <a:tailEnd type="none"/>
          </a:ln>
          <a:effectLst/>
        </p:spPr>
      </p:cxnSp>
      <p:sp>
        <p:nvSpPr>
          <p:cNvPr id="88" name="TextBox 87">
            <a:extLst>
              <a:ext uri="{FF2B5EF4-FFF2-40B4-BE49-F238E27FC236}">
                <a16:creationId xmlns:a16="http://schemas.microsoft.com/office/drawing/2014/main" id="{824E39CF-E938-4D3E-B437-51D4BFA4C931}"/>
              </a:ext>
            </a:extLst>
          </p:cNvPr>
          <p:cNvSpPr txBox="1"/>
          <p:nvPr>
            <p:custDataLst>
              <p:tags r:id="rId16"/>
            </p:custDataLst>
          </p:nvPr>
        </p:nvSpPr>
        <p:spPr>
          <a:xfrm>
            <a:off x="857064" y="3373930"/>
            <a:ext cx="4699843" cy="1708160"/>
          </a:xfrm>
          <a:prstGeom prst="rect">
            <a:avLst/>
          </a:prstGeom>
          <a:noFill/>
        </p:spPr>
        <p:txBody>
          <a:bodyPr wrap="square" rtlCol="0">
            <a:spAutoFit/>
          </a:bodyPr>
          <a:lstStyle/>
          <a:p>
            <a:pPr>
              <a:spcAft>
                <a:spcPts val="600"/>
              </a:spcAft>
              <a:defRPr/>
            </a:pPr>
            <a:r>
              <a:rPr lang="fr-CA" sz="2200" b="1" dirty="0">
                <a:solidFill>
                  <a:srgbClr val="144A60"/>
                </a:solidFill>
                <a:latin typeface="Calibri" panose="020F0502020204030204" pitchFamily="34" charset="0"/>
                <a:cs typeface="Calibri" panose="020F0502020204030204" pitchFamily="34" charset="0"/>
                <a:sym typeface="Arial"/>
              </a:rPr>
              <a:t>Mettre les chèques entre les mains des Canadiens</a:t>
            </a:r>
          </a:p>
          <a:p>
            <a:pPr>
              <a:defRPr/>
            </a:pPr>
            <a:r>
              <a:rPr lang="fr-CA" sz="1400" dirty="0">
                <a:solidFill>
                  <a:srgbClr val="484C55"/>
                </a:solidFill>
                <a:latin typeface="Calibri" panose="020F0502020204030204" pitchFamily="34" charset="0"/>
                <a:cs typeface="Calibri" panose="020F0502020204030204" pitchFamily="34" charset="0"/>
                <a:sym typeface="Arial"/>
              </a:rPr>
              <a:t>Afin de limiter les retards, nous avons délégué du personnel supplémentaire pour traiter les chèques, et notamment pour la numérisation.</a:t>
            </a:r>
          </a:p>
          <a:p>
            <a:pPr algn="r">
              <a:defRPr/>
            </a:pPr>
            <a:r>
              <a:rPr lang="fr-CA" sz="1400" dirty="0">
                <a:solidFill>
                  <a:srgbClr val="484C55"/>
                </a:solidFill>
                <a:latin typeface="Calibri" panose="020F0502020204030204" pitchFamily="34" charset="0"/>
                <a:cs typeface="Calibri" panose="020F0502020204030204" pitchFamily="34" charset="0"/>
                <a:sym typeface="Arial"/>
              </a:rPr>
              <a:t> - DGRGP</a:t>
            </a:r>
          </a:p>
        </p:txBody>
      </p:sp>
      <p:sp>
        <p:nvSpPr>
          <p:cNvPr id="89" name="TextBox 88"/>
          <p:cNvSpPr txBox="1"/>
          <p:nvPr>
            <p:custDataLst>
              <p:tags r:id="rId17"/>
            </p:custDataLst>
          </p:nvPr>
        </p:nvSpPr>
        <p:spPr>
          <a:xfrm>
            <a:off x="5412408" y="4181361"/>
            <a:ext cx="925253" cy="2215991"/>
          </a:xfrm>
          <a:prstGeom prst="rect">
            <a:avLst/>
          </a:prstGeom>
          <a:noFill/>
        </p:spPr>
        <p:txBody>
          <a:bodyPr wrap="none" rtlCol="0">
            <a:spAutoFit/>
          </a:bodyPr>
          <a:lstStyle/>
          <a:p>
            <a:r>
              <a:rPr lang="fr-CA" sz="13800" dirty="0">
                <a:solidFill>
                  <a:srgbClr val="FFFFFF">
                    <a:lumMod val="85000"/>
                  </a:srgbClr>
                </a:solidFill>
                <a:latin typeface="Calibri" panose="020F0502020204030204" pitchFamily="34" charset="0"/>
                <a:cs typeface="Calibri" panose="020F0502020204030204" pitchFamily="34" charset="0"/>
                <a:sym typeface="Arial"/>
              </a:rPr>
              <a:t>”</a:t>
            </a:r>
          </a:p>
        </p:txBody>
      </p:sp>
      <p:sp>
        <p:nvSpPr>
          <p:cNvPr id="90" name="TextBox 89"/>
          <p:cNvSpPr txBox="1"/>
          <p:nvPr>
            <p:custDataLst>
              <p:tags r:id="rId18"/>
            </p:custDataLst>
          </p:nvPr>
        </p:nvSpPr>
        <p:spPr>
          <a:xfrm>
            <a:off x="65458" y="2724944"/>
            <a:ext cx="925253" cy="2215991"/>
          </a:xfrm>
          <a:prstGeom prst="rect">
            <a:avLst/>
          </a:prstGeom>
          <a:noFill/>
        </p:spPr>
        <p:txBody>
          <a:bodyPr wrap="none" rtlCol="0">
            <a:spAutoFit/>
          </a:bodyPr>
          <a:lstStyle/>
          <a:p>
            <a:r>
              <a:rPr lang="fr-CA" sz="13800" dirty="0">
                <a:solidFill>
                  <a:srgbClr val="FFFFFF">
                    <a:lumMod val="85000"/>
                  </a:srgbClr>
                </a:solidFill>
                <a:latin typeface="Calibri" panose="020F0502020204030204" pitchFamily="34" charset="0"/>
                <a:cs typeface="Calibri" panose="020F0502020204030204" pitchFamily="34" charset="0"/>
                <a:sym typeface="Arial"/>
              </a:rPr>
              <a:t>“</a:t>
            </a:r>
          </a:p>
        </p:txBody>
      </p:sp>
      <p:cxnSp>
        <p:nvCxnSpPr>
          <p:cNvPr id="91" name="Straight Connector 90"/>
          <p:cNvCxnSpPr/>
          <p:nvPr>
            <p:custDataLst>
              <p:tags r:id="rId19"/>
            </p:custDataLst>
          </p:nvPr>
        </p:nvCxnSpPr>
        <p:spPr>
          <a:xfrm>
            <a:off x="5956488" y="3819032"/>
            <a:ext cx="1400136" cy="0"/>
          </a:xfrm>
          <a:prstGeom prst="line">
            <a:avLst/>
          </a:prstGeom>
          <a:noFill/>
          <a:ln w="9525" cap="flat" cmpd="sng" algn="ctr">
            <a:solidFill>
              <a:srgbClr val="484C55"/>
            </a:solidFill>
            <a:prstDash val="solid"/>
            <a:headEnd type="oval"/>
            <a:tailEnd type="none"/>
          </a:ln>
          <a:effectLst/>
        </p:spPr>
      </p:cxnSp>
      <p:grpSp>
        <p:nvGrpSpPr>
          <p:cNvPr id="92" name="Group 91"/>
          <p:cNvGrpSpPr/>
          <p:nvPr>
            <p:custDataLst>
              <p:tags r:id="rId20"/>
            </p:custDataLst>
          </p:nvPr>
        </p:nvGrpSpPr>
        <p:grpSpPr>
          <a:xfrm>
            <a:off x="118711" y="7133689"/>
            <a:ext cx="7813977" cy="3785777"/>
            <a:chOff x="118711" y="6615665"/>
            <a:chExt cx="7813977" cy="3785777"/>
          </a:xfrm>
        </p:grpSpPr>
        <p:sp>
          <p:nvSpPr>
            <p:cNvPr id="93" name="TextBox 92">
              <a:extLst>
                <a:ext uri="{FF2B5EF4-FFF2-40B4-BE49-F238E27FC236}">
                  <a16:creationId xmlns:a16="http://schemas.microsoft.com/office/drawing/2014/main" id="{DC7465B7-9234-4996-B77F-8139BA3AD4D5}"/>
                </a:ext>
              </a:extLst>
            </p:cNvPr>
            <p:cNvSpPr txBox="1"/>
            <p:nvPr/>
          </p:nvSpPr>
          <p:spPr>
            <a:xfrm>
              <a:off x="857064" y="7247480"/>
              <a:ext cx="5507479" cy="192360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600"/>
                </a:spcAft>
                <a:buClrTx/>
                <a:buSzTx/>
                <a:buFontTx/>
                <a:buNone/>
                <a:tabLst/>
                <a:defRPr/>
              </a:pPr>
              <a:r>
                <a:rPr kumimoji="0" lang="fr-CA" sz="2200" b="1" i="0" u="none" strike="noStrike" kern="0" cap="none" spc="0" normalizeH="0" baseline="0" noProof="0" dirty="0">
                  <a:ln>
                    <a:noFill/>
                  </a:ln>
                  <a:solidFill>
                    <a:srgbClr val="144A60"/>
                  </a:solidFill>
                  <a:effectLst/>
                  <a:uLnTx/>
                  <a:uFillTx/>
                  <a:latin typeface="Calibri" panose="020F0502020204030204" pitchFamily="34" charset="0"/>
                  <a:cs typeface="Calibri" panose="020F0502020204030204" pitchFamily="34" charset="0"/>
                  <a:sym typeface="Arial"/>
                </a:rPr>
                <a:t>Nouvelles équipes régionales chargées de répondre aux besoins liés à la COVID-19</a:t>
              </a:r>
            </a:p>
            <a:p>
              <a:pPr marL="0" marR="0" lvl="0" indent="0" defTabSz="914400" eaLnBrk="1" fontAlgn="auto" latinLnBrk="0" hangingPunct="1">
                <a:lnSpc>
                  <a:spcPct val="100000"/>
                </a:lnSpc>
                <a:spcBef>
                  <a:spcPts val="0"/>
                </a:spcBef>
                <a:spcAft>
                  <a:spcPts val="0"/>
                </a:spcAft>
                <a:buClrTx/>
                <a:buSzTx/>
                <a:buFontTx/>
                <a:buNone/>
                <a:tabLst/>
                <a:defRPr/>
              </a:pPr>
              <a:r>
                <a:rPr kumimoji="0" lang="fr-CA" sz="1400" b="0" i="0" u="none" strike="noStrike" kern="0" cap="none" spc="0" normalizeH="0" baseline="0" noProof="0" dirty="0">
                  <a:ln>
                    <a:noFill/>
                  </a:ln>
                  <a:solidFill>
                    <a:srgbClr val="484C55"/>
                  </a:solidFill>
                  <a:effectLst/>
                  <a:uLnTx/>
                  <a:uFillTx/>
                  <a:latin typeface="Calibri" panose="020F0502020204030204" pitchFamily="34" charset="0"/>
                  <a:cs typeface="Calibri" panose="020F0502020204030204" pitchFamily="34" charset="0"/>
                  <a:sym typeface="Arial"/>
                </a:rPr>
                <a:t>Nous avons mis en place des équipes régionales qui étaient chargées de s’occuper de tous les dossiers liés à la COVID-19 et orientés vers l’extérieur. Ces équipes comprenaient des représentants de différentes directions générales de SPAC ainsi que de BGIS.</a:t>
              </a:r>
            </a:p>
            <a:p>
              <a:pPr marL="0" marR="0" lvl="0" indent="0" algn="r" defTabSz="914400" eaLnBrk="1" fontAlgn="auto" latinLnBrk="0" hangingPunct="1">
                <a:lnSpc>
                  <a:spcPct val="100000"/>
                </a:lnSpc>
                <a:spcBef>
                  <a:spcPts val="0"/>
                </a:spcBef>
                <a:spcAft>
                  <a:spcPts val="0"/>
                </a:spcAft>
                <a:buClrTx/>
                <a:buSzTx/>
                <a:buFontTx/>
                <a:buNone/>
                <a:tabLst/>
                <a:defRPr/>
              </a:pPr>
              <a:r>
                <a:rPr kumimoji="0" lang="fr-CA" sz="1400" b="0" i="0" u="none" strike="noStrike" kern="0" cap="none" spc="0" normalizeH="0" baseline="0" noProof="0" dirty="0">
                  <a:ln>
                    <a:noFill/>
                  </a:ln>
                  <a:solidFill>
                    <a:srgbClr val="484C55"/>
                  </a:solidFill>
                  <a:effectLst/>
                  <a:uLnTx/>
                  <a:uFillTx/>
                  <a:latin typeface="Calibri" panose="020F0502020204030204" pitchFamily="34" charset="0"/>
                  <a:cs typeface="Calibri" panose="020F0502020204030204" pitchFamily="34" charset="0"/>
                  <a:sym typeface="Arial"/>
                </a:rPr>
                <a:t>- Région de l’Atlantique</a:t>
              </a:r>
            </a:p>
          </p:txBody>
        </p:sp>
        <p:sp>
          <p:nvSpPr>
            <p:cNvPr id="94" name="TextBox 93"/>
            <p:cNvSpPr txBox="1"/>
            <p:nvPr/>
          </p:nvSpPr>
          <p:spPr>
            <a:xfrm>
              <a:off x="6215347" y="8185451"/>
              <a:ext cx="925253" cy="221599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sz="13800" b="0" i="0" u="none" strike="noStrike" kern="0" cap="none" spc="0" normalizeH="0" baseline="0" noProof="0" dirty="0">
                  <a:ln>
                    <a:noFill/>
                  </a:ln>
                  <a:solidFill>
                    <a:srgbClr val="FFFFFF">
                      <a:lumMod val="85000"/>
                    </a:srgbClr>
                  </a:solidFill>
                  <a:effectLst/>
                  <a:uLnTx/>
                  <a:uFillTx/>
                  <a:latin typeface="Calibri" panose="020F0502020204030204" pitchFamily="34" charset="0"/>
                  <a:cs typeface="Calibri" panose="020F0502020204030204" pitchFamily="34" charset="0"/>
                  <a:sym typeface="Arial"/>
                </a:rPr>
                <a:t>”</a:t>
              </a:r>
            </a:p>
          </p:txBody>
        </p:sp>
        <p:sp>
          <p:nvSpPr>
            <p:cNvPr id="95" name="TextBox 94"/>
            <p:cNvSpPr txBox="1"/>
            <p:nvPr/>
          </p:nvSpPr>
          <p:spPr>
            <a:xfrm>
              <a:off x="118711" y="6615665"/>
              <a:ext cx="925253" cy="221599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sz="13800" b="0" i="0" u="none" strike="noStrike" kern="0" cap="none" spc="0" normalizeH="0" baseline="0" noProof="0" dirty="0">
                  <a:ln>
                    <a:noFill/>
                  </a:ln>
                  <a:solidFill>
                    <a:srgbClr val="FFFFFF">
                      <a:lumMod val="85000"/>
                    </a:srgbClr>
                  </a:solidFill>
                  <a:effectLst/>
                  <a:uLnTx/>
                  <a:uFillTx/>
                  <a:latin typeface="Calibri" panose="020F0502020204030204" pitchFamily="34" charset="0"/>
                  <a:cs typeface="Calibri" panose="020F0502020204030204" pitchFamily="34" charset="0"/>
                  <a:sym typeface="Arial"/>
                </a:rPr>
                <a:t>“</a:t>
              </a:r>
            </a:p>
          </p:txBody>
        </p:sp>
        <p:cxnSp>
          <p:nvCxnSpPr>
            <p:cNvPr id="96" name="Straight Connector 95"/>
            <p:cNvCxnSpPr/>
            <p:nvPr/>
          </p:nvCxnSpPr>
          <p:spPr>
            <a:xfrm>
              <a:off x="6708552" y="8125544"/>
              <a:ext cx="1224136" cy="0"/>
            </a:xfrm>
            <a:prstGeom prst="line">
              <a:avLst/>
            </a:prstGeom>
            <a:noFill/>
            <a:ln w="9525" cap="flat" cmpd="sng" algn="ctr">
              <a:solidFill>
                <a:srgbClr val="484C55"/>
              </a:solidFill>
              <a:prstDash val="solid"/>
              <a:headEnd type="oval"/>
              <a:tailEnd type="none"/>
            </a:ln>
            <a:effectLst/>
          </p:spPr>
        </p:cxnSp>
      </p:grpSp>
      <p:sp>
        <p:nvSpPr>
          <p:cNvPr id="97" name="Rectangle 96">
            <a:extLst>
              <a:ext uri="{FF2B5EF4-FFF2-40B4-BE49-F238E27FC236}">
                <a16:creationId xmlns:a16="http://schemas.microsoft.com/office/drawing/2014/main" id="{D85666FA-C7A2-436D-8F9A-EA33FD47A83E}"/>
              </a:ext>
            </a:extLst>
          </p:cNvPr>
          <p:cNvSpPr/>
          <p:nvPr>
            <p:custDataLst>
              <p:tags r:id="rId21"/>
            </p:custDataLst>
          </p:nvPr>
        </p:nvSpPr>
        <p:spPr>
          <a:xfrm>
            <a:off x="17178444" y="9741748"/>
            <a:ext cx="703157" cy="316653"/>
          </a:xfrm>
          <a:prstGeom prst="rect">
            <a:avLst/>
          </a:prstGeom>
          <a:no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fld id="{D82DBAC9-59A0-A44E-B28A-ABFC8D7BFCDB}" type="slidenum">
              <a:rPr kumimoji="0" lang="fr-CA" sz="1150" b="0" i="0" u="none" strike="noStrike" kern="0" cap="none" spc="0" normalizeH="0" baseline="0" noProof="0">
                <a:ln>
                  <a:noFill/>
                </a:ln>
                <a:solidFill>
                  <a:srgbClr val="808080">
                    <a:lumMod val="75000"/>
                  </a:srgbClr>
                </a:solidFill>
                <a:effectLst/>
                <a:uLnTx/>
                <a:uFillTx/>
                <a:latin typeface="Calibri" panose="020F0502020204030204" pitchFamily="34" charset="0"/>
                <a:ea typeface="+mn-ea"/>
                <a:cs typeface="Calibri" panose="020F0502020204030204" pitchFamily="34" charset="0"/>
                <a:sym typeface="Arial"/>
              </a:rPr>
              <a:pPr marL="0" marR="0" lvl="0" indent="0" algn="ctr" defTabSz="914400" eaLnBrk="1" fontAlgn="auto" latinLnBrk="0" hangingPunct="1">
                <a:lnSpc>
                  <a:spcPct val="100000"/>
                </a:lnSpc>
                <a:spcBef>
                  <a:spcPts val="0"/>
                </a:spcBef>
                <a:spcAft>
                  <a:spcPts val="0"/>
                </a:spcAft>
                <a:buClrTx/>
                <a:buSzTx/>
                <a:buFontTx/>
                <a:buNone/>
                <a:tabLst/>
                <a:defRPr/>
              </a:pPr>
              <a:t>6</a:t>
            </a:fld>
            <a:endParaRPr kumimoji="0" lang="fr-CA" sz="1150" b="0" i="0" u="none" strike="noStrike" kern="0" cap="none" spc="0" normalizeH="0" baseline="0" noProof="0" dirty="0">
              <a:ln>
                <a:noFill/>
              </a:ln>
              <a:solidFill>
                <a:srgbClr val="808080">
                  <a:lumMod val="75000"/>
                </a:srgbClr>
              </a:solidFill>
              <a:effectLst/>
              <a:uLnTx/>
              <a:uFillTx/>
              <a:latin typeface="Calibri" panose="020F0502020204030204" pitchFamily="34" charset="0"/>
              <a:ea typeface="+mn-ea"/>
              <a:cs typeface="Calibri" panose="020F0502020204030204" pitchFamily="34" charset="0"/>
              <a:sym typeface="Arial"/>
            </a:endParaRPr>
          </a:p>
        </p:txBody>
      </p:sp>
    </p:spTree>
    <p:extLst>
      <p:ext uri="{BB962C8B-B14F-4D97-AF65-F5344CB8AC3E}">
        <p14:creationId xmlns:p14="http://schemas.microsoft.com/office/powerpoint/2010/main" val="28326936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16CB20-A94E-4737-9BB2-7A5548E55B27}"/>
              </a:ext>
            </a:extLst>
          </p:cNvPr>
          <p:cNvSpPr/>
          <p:nvPr>
            <p:custDataLst>
              <p:tags r:id="rId1"/>
            </p:custDataLst>
          </p:nvPr>
        </p:nvSpPr>
        <p:spPr>
          <a:xfrm>
            <a:off x="0" y="0"/>
            <a:ext cx="9444856" cy="8527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buClrTx/>
              <a:buFontTx/>
              <a:buNone/>
              <a:defRPr/>
            </a:pPr>
            <a:endParaRPr lang="en-CA" sz="3226" kern="1200" dirty="0">
              <a:solidFill>
                <a:srgbClr val="FFFFFF"/>
              </a:solidFill>
            </a:endParaRPr>
          </a:p>
        </p:txBody>
      </p:sp>
      <p:sp>
        <p:nvSpPr>
          <p:cNvPr id="5" name="TextBox 4">
            <a:extLst>
              <a:ext uri="{FF2B5EF4-FFF2-40B4-BE49-F238E27FC236}">
                <a16:creationId xmlns:a16="http://schemas.microsoft.com/office/drawing/2014/main" id="{94D0E525-438C-4D14-A6C1-860150FE7D18}"/>
              </a:ext>
            </a:extLst>
          </p:cNvPr>
          <p:cNvSpPr txBox="1"/>
          <p:nvPr>
            <p:custDataLst>
              <p:tags r:id="rId2"/>
            </p:custDataLst>
          </p:nvPr>
        </p:nvSpPr>
        <p:spPr>
          <a:xfrm>
            <a:off x="341085" y="39720"/>
            <a:ext cx="9084816" cy="769441"/>
          </a:xfrm>
          <a:prstGeom prst="rect">
            <a:avLst/>
          </a:prstGeom>
          <a:noFill/>
        </p:spPr>
        <p:txBody>
          <a:bodyPr wrap="square" rtlCol="0">
            <a:spAutoFit/>
          </a:bodyPr>
          <a:lstStyle/>
          <a:p>
            <a:pPr eaLnBrk="0" fontAlgn="base" hangingPunct="0">
              <a:spcBef>
                <a:spcPct val="0"/>
              </a:spcBef>
              <a:spcAft>
                <a:spcPct val="0"/>
              </a:spcAft>
              <a:buClrTx/>
              <a:buFontTx/>
              <a:buNone/>
              <a:defRPr/>
            </a:pPr>
            <a:r>
              <a:rPr lang="fr-CA" sz="4400" b="1" kern="1200" dirty="0">
                <a:solidFill>
                  <a:srgbClr val="FFFFFF"/>
                </a:solidFill>
                <a:latin typeface="Century Gothic" panose="020B0502020202020204" pitchFamily="34" charset="0"/>
                <a:ea typeface="+mn-ea"/>
                <a:cs typeface="Calibri" panose="020F0502020204030204" pitchFamily="34" charset="0"/>
              </a:rPr>
              <a:t>Imaginons le futur numérique de SPAC </a:t>
            </a:r>
          </a:p>
        </p:txBody>
      </p:sp>
      <p:sp>
        <p:nvSpPr>
          <p:cNvPr id="6" name="Rectangle">
            <a:extLst>
              <a:ext uri="{FF2B5EF4-FFF2-40B4-BE49-F238E27FC236}">
                <a16:creationId xmlns:a16="http://schemas.microsoft.com/office/drawing/2014/main" id="{5F8871D2-655E-4A1A-98C2-23A824C2D0BA}"/>
              </a:ext>
            </a:extLst>
          </p:cNvPr>
          <p:cNvSpPr/>
          <p:nvPr>
            <p:custDataLst>
              <p:tags r:id="rId3"/>
            </p:custDataLst>
          </p:nvPr>
        </p:nvSpPr>
        <p:spPr>
          <a:xfrm>
            <a:off x="0" y="844420"/>
            <a:ext cx="8724776" cy="296348"/>
          </a:xfrm>
          <a:prstGeom prst="rect">
            <a:avLst/>
          </a:prstGeom>
          <a:solidFill>
            <a:srgbClr val="C2D940"/>
          </a:solidFill>
          <a:ln w="6350">
            <a:noFill/>
            <a:miter/>
          </a:ln>
        </p:spPr>
        <p:txBody>
          <a:bodyPr lIns="67055" rIns="67055" anchor="ctr"/>
          <a:lstStyle/>
          <a:p>
            <a:pPr eaLnBrk="0" fontAlgn="base" hangingPunct="0">
              <a:spcBef>
                <a:spcPct val="0"/>
              </a:spcBef>
              <a:spcAft>
                <a:spcPct val="0"/>
              </a:spcAft>
              <a:buClrTx/>
              <a:buFontTx/>
              <a:buNone/>
              <a:defRPr>
                <a:solidFill>
                  <a:srgbClr val="FFFFFF"/>
                </a:solidFill>
              </a:defRPr>
            </a:pPr>
            <a:endParaRPr sz="4732" kern="1200" dirty="0">
              <a:solidFill>
                <a:srgbClr val="FFFFFF"/>
              </a:solidFill>
              <a:latin typeface="Times New Roman" panose="02020603050405020304" pitchFamily="18" charset="0"/>
              <a:ea typeface="+mn-ea"/>
              <a:cs typeface="+mn-cs"/>
            </a:endParaRPr>
          </a:p>
        </p:txBody>
      </p:sp>
      <p:pic>
        <p:nvPicPr>
          <p:cNvPr id="7" name="Picture 8">
            <a:hlinkClick r:id="rId8"/>
            <a:extLst>
              <a:ext uri="{FF2B5EF4-FFF2-40B4-BE49-F238E27FC236}">
                <a16:creationId xmlns:a16="http://schemas.microsoft.com/office/drawing/2014/main" id="{393BD44D-086D-43F8-99F6-88DABF24C64D}"/>
              </a:ext>
            </a:extLst>
          </p:cNvPr>
          <p:cNvPicPr>
            <a:picLocks noChangeAspect="1"/>
          </p:cNvPicPr>
          <p:nvPr>
            <p:custDataLst>
              <p:tags r:id="rId4"/>
            </p:custDataLst>
          </p:nvPr>
        </p:nvPicPr>
        <p:blipFill rotWithShape="1">
          <a:blip r:embed="rId9"/>
          <a:srcRect l="12231" t="19920" r="13861" b="4218"/>
          <a:stretch/>
        </p:blipFill>
        <p:spPr>
          <a:xfrm>
            <a:off x="355357" y="1810174"/>
            <a:ext cx="17106610" cy="7451098"/>
          </a:xfrm>
          <a:prstGeom prst="rect">
            <a:avLst/>
          </a:prstGeom>
          <a:ln>
            <a:solidFill>
              <a:srgbClr val="4D7D95"/>
            </a:solidFill>
          </a:ln>
        </p:spPr>
      </p:pic>
      <p:sp>
        <p:nvSpPr>
          <p:cNvPr id="8" name="TextBox 7">
            <a:extLst>
              <a:ext uri="{FF2B5EF4-FFF2-40B4-BE49-F238E27FC236}">
                <a16:creationId xmlns:a16="http://schemas.microsoft.com/office/drawing/2014/main" id="{D8D65983-8E5B-454E-914F-C60711718DAA}"/>
              </a:ext>
            </a:extLst>
          </p:cNvPr>
          <p:cNvSpPr txBox="1"/>
          <p:nvPr>
            <p:custDataLst>
              <p:tags r:id="rId5"/>
            </p:custDataLst>
          </p:nvPr>
        </p:nvSpPr>
        <p:spPr>
          <a:xfrm>
            <a:off x="371848" y="1272715"/>
            <a:ext cx="8453846" cy="523220"/>
          </a:xfrm>
          <a:prstGeom prst="rect">
            <a:avLst/>
          </a:prstGeom>
          <a:noFill/>
        </p:spPr>
        <p:txBody>
          <a:bodyPr wrap="square" rtlCol="0">
            <a:spAutoFit/>
          </a:bodyPr>
          <a:lstStyle/>
          <a:p>
            <a:pPr>
              <a:buClrTx/>
              <a:buFontTx/>
              <a:buNone/>
            </a:pPr>
            <a:r>
              <a:rPr lang="fr-CA" sz="2800" b="1" kern="1200" dirty="0">
                <a:solidFill>
                  <a:srgbClr val="144A60"/>
                </a:solidFill>
                <a:latin typeface="Bahnschrift" panose="020B0502040204020203" pitchFamily="34" charset="0"/>
                <a:ea typeface="Verdana" panose="020B0604030504040204" pitchFamily="34" charset="0"/>
                <a:cs typeface="+mn-cs"/>
              </a:rPr>
              <a:t>Voici Julie. Nous sommes en 2023.</a:t>
            </a:r>
          </a:p>
        </p:txBody>
      </p:sp>
      <p:sp>
        <p:nvSpPr>
          <p:cNvPr id="9" name="Google Shape;176;p32">
            <a:extLst>
              <a:ext uri="{FF2B5EF4-FFF2-40B4-BE49-F238E27FC236}">
                <a16:creationId xmlns:a16="http://schemas.microsoft.com/office/drawing/2014/main" id="{3905DBD0-BEA3-4389-AB17-5B6665E3735B}"/>
              </a:ext>
            </a:extLst>
          </p:cNvPr>
          <p:cNvSpPr/>
          <p:nvPr/>
        </p:nvSpPr>
        <p:spPr>
          <a:xfrm>
            <a:off x="14269392" y="170534"/>
            <a:ext cx="3169365" cy="1374090"/>
          </a:xfrm>
          <a:prstGeom prst="snip2DiagRect">
            <a:avLst/>
          </a:prstGeom>
          <a:solidFill>
            <a:srgbClr val="BACE33">
              <a:alpha val="25000"/>
            </a:srgbClr>
          </a:solidFill>
          <a:ln>
            <a:noFill/>
          </a:ln>
        </p:spPr>
        <p:txBody>
          <a:bodyPr spcFirstLastPara="1" wrap="square" lIns="91425" tIns="45700" rIns="91425" bIns="45700" anchor="ctr" anchorCtr="0">
            <a:noAutofit/>
          </a:bodyPr>
          <a:lstStyle/>
          <a:p>
            <a:pPr algn="ctr">
              <a:lnSpc>
                <a:spcPct val="114000"/>
              </a:lnSpc>
              <a:buClr>
                <a:schemeClr val="dk1"/>
              </a:buClr>
              <a:buSzPts val="1100"/>
              <a:buFont typeface="Arial"/>
              <a:buNone/>
            </a:pPr>
            <a:r>
              <a:rPr lang="en" sz="1400" b="1" dirty="0">
                <a:latin typeface="Calibri" panose="020F0502020204030204" pitchFamily="34" charset="0"/>
                <a:ea typeface="Century Gothic"/>
                <a:cs typeface="Calibri" panose="020F0502020204030204" pitchFamily="34" charset="0"/>
                <a:sym typeface="Avenir"/>
              </a:rPr>
              <a:t>Natalie Martel</a:t>
            </a:r>
            <a:br>
              <a:rPr lang="en" sz="1400" b="1" dirty="0">
                <a:latin typeface="Calibri" panose="020F0502020204030204" pitchFamily="34" charset="0"/>
                <a:ea typeface="Century Gothic"/>
                <a:cs typeface="Calibri" panose="020F0502020204030204" pitchFamily="34" charset="0"/>
                <a:sym typeface="Avenir"/>
              </a:rPr>
            </a:br>
            <a:r>
              <a:rPr lang="en" sz="1400" b="1" dirty="0">
                <a:latin typeface="Calibri" panose="020F0502020204030204" pitchFamily="34" charset="0"/>
                <a:ea typeface="Century Gothic"/>
                <a:cs typeface="Calibri" panose="020F0502020204030204" pitchFamily="34" charset="0"/>
                <a:sym typeface="Avenir"/>
              </a:rPr>
              <a:t>Directrice générale, Gestion de l’information, Services de cybersécurité et innovation</a:t>
            </a:r>
            <a:endParaRPr sz="1400" b="1" dirty="0">
              <a:latin typeface="Calibri" panose="020F0502020204030204" pitchFamily="34" charset="0"/>
              <a:ea typeface="Century Gothic"/>
              <a:cs typeface="Calibri" panose="020F0502020204030204" pitchFamily="34" charset="0"/>
              <a:sym typeface="Avenir"/>
            </a:endParaRPr>
          </a:p>
        </p:txBody>
      </p:sp>
      <p:sp>
        <p:nvSpPr>
          <p:cNvPr id="10" name="Flowchart: Extract 9">
            <a:hlinkClick r:id="rId8"/>
          </p:cNvPr>
          <p:cNvSpPr/>
          <p:nvPr/>
        </p:nvSpPr>
        <p:spPr>
          <a:xfrm rot="5400000">
            <a:off x="15354997" y="2556474"/>
            <a:ext cx="956222" cy="841946"/>
          </a:xfrm>
          <a:prstGeom prst="flowChartExtract">
            <a:avLst/>
          </a:prstGeom>
          <a:solidFill>
            <a:srgbClr val="798A38"/>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1" name="Rounded Rectangle 10"/>
          <p:cNvSpPr/>
          <p:nvPr/>
        </p:nvSpPr>
        <p:spPr>
          <a:xfrm>
            <a:off x="14468230" y="2222606"/>
            <a:ext cx="2438910" cy="1448101"/>
          </a:xfrm>
          <a:prstGeom prst="roundRect">
            <a:avLst>
              <a:gd name="adj" fmla="val 4770"/>
            </a:avLst>
          </a:prstGeom>
          <a:noFill/>
          <a:ln w="57150">
            <a:solidFill>
              <a:srgbClr val="798A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2" name="TextBox 11">
            <a:extLst>
              <a:ext uri="{FF2B5EF4-FFF2-40B4-BE49-F238E27FC236}">
                <a16:creationId xmlns:a16="http://schemas.microsoft.com/office/drawing/2014/main" id="{7F56D1D9-54B1-414B-8296-074E5F0EEE69}"/>
              </a:ext>
            </a:extLst>
          </p:cNvPr>
          <p:cNvSpPr txBox="1"/>
          <p:nvPr/>
        </p:nvSpPr>
        <p:spPr>
          <a:xfrm>
            <a:off x="14004727" y="1821354"/>
            <a:ext cx="3457714" cy="401252"/>
          </a:xfrm>
          <a:prstGeom prst="rect">
            <a:avLst/>
          </a:prstGeom>
          <a:solidFill>
            <a:srgbClr val="798A38"/>
          </a:solidFill>
          <a:ln w="19050" cap="flat" cmpd="sng" algn="ctr">
            <a:solidFill>
              <a:srgbClr val="798A38"/>
            </a:solidFill>
            <a:prstDash val="solid"/>
            <a:miter lim="800000"/>
          </a:ln>
          <a:effectLst/>
        </p:spPr>
        <p:txBody>
          <a:bodyPr rot="0" spcFirstLastPara="0" vertOverflow="overflow" horzOverflow="overflow" vert="horz" wrap="square" lIns="79490" tIns="39745" rIns="79490" bIns="39745" numCol="1" spcCol="0" rtlCol="0" fromWordArt="0" anchor="t" anchorCtr="0" forceAA="0" compatLnSpc="1">
            <a:prstTxWarp prst="textNoShape">
              <a:avLst/>
            </a:prstTxWarp>
            <a:spAutoFit/>
          </a:bodyPr>
          <a:lstStyle/>
          <a:p>
            <a:pPr algn="ctr" defTabSz="794888">
              <a:defRPr/>
            </a:pPr>
            <a:r>
              <a:rPr lang="en-US" sz="2086" b="1" dirty="0">
                <a:solidFill>
                  <a:schemeClr val="bg1"/>
                </a:solidFill>
                <a:latin typeface="Bahnschrift" panose="020B0502040204020203" pitchFamily="34" charset="0"/>
                <a:hlinkClick r:id="rId8"/>
              </a:rPr>
              <a:t>Visionnez la vidéo de Julie </a:t>
            </a:r>
            <a:endParaRPr lang="en-US" sz="2086" b="1" kern="0" dirty="0">
              <a:solidFill>
                <a:schemeClr val="bg1"/>
              </a:solidFill>
              <a:latin typeface="Bahnschrift" panose="020B0502040204020203" pitchFamily="34" charset="0"/>
              <a:hlinkClick r:id="rId10" invalidUrl="http:///">
                <a:extLst>
                  <a:ext uri="{A12FA001-AC4F-418D-AE19-62706E023703}">
                    <ahyp:hlinkClr xmlns:ahyp="http://schemas.microsoft.com/office/drawing/2018/hyperlinkcolor" val="tx"/>
                  </a:ext>
                </a:extLst>
              </a:hlinkClick>
            </a:endParaRPr>
          </a:p>
        </p:txBody>
      </p:sp>
    </p:spTree>
    <p:extLst>
      <p:ext uri="{BB962C8B-B14F-4D97-AF65-F5344CB8AC3E}">
        <p14:creationId xmlns:p14="http://schemas.microsoft.com/office/powerpoint/2010/main" val="16545165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9290974" y="978403"/>
            <a:ext cx="6994642" cy="7384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0" name="Title 1">
            <a:extLst>
              <a:ext uri="{FF2B5EF4-FFF2-40B4-BE49-F238E27FC236}">
                <a16:creationId xmlns:a16="http://schemas.microsoft.com/office/drawing/2014/main" id="{A2DBCB31-8A93-4948-A3B0-0F52EAC23040}"/>
              </a:ext>
            </a:extLst>
          </p:cNvPr>
          <p:cNvSpPr>
            <a:spLocks noGrp="1"/>
          </p:cNvSpPr>
          <p:nvPr>
            <p:ph type="title"/>
            <p:custDataLst>
              <p:tags r:id="rId1"/>
            </p:custDataLst>
          </p:nvPr>
        </p:nvSpPr>
        <p:spPr>
          <a:xfrm>
            <a:off x="9948912" y="708720"/>
            <a:ext cx="7672599" cy="1698715"/>
          </a:xfrm>
          <a:prstGeom prst="rect">
            <a:avLst/>
          </a:prstGeom>
        </p:spPr>
        <p:txBody>
          <a:bodyPr anchor="t">
            <a:normAutofit fontScale="90000"/>
          </a:bodyPr>
          <a:lstStyle/>
          <a:p>
            <a:pPr algn="ctr">
              <a:lnSpc>
                <a:spcPct val="100000"/>
              </a:lnSpc>
            </a:pPr>
            <a:r>
              <a:rPr lang="fr-CA" sz="4800" dirty="0">
                <a:latin typeface="Century Gothic" panose="020B0502020202020204" pitchFamily="34" charset="0"/>
                <a:cs typeface="Arial" pitchFamily="34" charset="0"/>
              </a:rPr>
              <a:t>Pour être efficace dans</a:t>
            </a:r>
            <a:br>
              <a:rPr lang="fr-CA" sz="4800" dirty="0">
                <a:latin typeface="Century Gothic" panose="020B0502020202020204" pitchFamily="34" charset="0"/>
                <a:cs typeface="Arial" pitchFamily="34" charset="0"/>
              </a:rPr>
            </a:br>
            <a:r>
              <a:rPr lang="fr-CA" sz="4800" dirty="0">
                <a:latin typeface="Century Gothic" panose="020B0502020202020204" pitchFamily="34" charset="0"/>
                <a:cs typeface="Arial" pitchFamily="34" charset="0"/>
              </a:rPr>
              <a:t>ce nouveau monde numérique…</a:t>
            </a:r>
          </a:p>
        </p:txBody>
      </p:sp>
      <p:sp>
        <p:nvSpPr>
          <p:cNvPr id="11" name="Espace réservé du contenu 2">
            <a:extLst>
              <a:ext uri="{FF2B5EF4-FFF2-40B4-BE49-F238E27FC236}">
                <a16:creationId xmlns:a16="http://schemas.microsoft.com/office/drawing/2014/main" id="{16A75FB5-CC83-B44A-84E5-47994A763557}"/>
              </a:ext>
            </a:extLst>
          </p:cNvPr>
          <p:cNvSpPr txBox="1">
            <a:spLocks/>
          </p:cNvSpPr>
          <p:nvPr>
            <p:custDataLst>
              <p:tags r:id="rId2"/>
            </p:custDataLst>
          </p:nvPr>
        </p:nvSpPr>
        <p:spPr bwMode="auto">
          <a:xfrm>
            <a:off x="10452969" y="3084984"/>
            <a:ext cx="6408711" cy="518457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502931" indent="-502931" algn="l" rtl="0" eaLnBrk="0" fontAlgn="base" hangingPunct="0">
              <a:spcBef>
                <a:spcPct val="20000"/>
              </a:spcBef>
              <a:spcAft>
                <a:spcPct val="0"/>
              </a:spcAft>
              <a:buChar char="•"/>
              <a:defRPr sz="4107">
                <a:solidFill>
                  <a:srgbClr val="3F464A"/>
                </a:solidFill>
                <a:latin typeface="Arial" pitchFamily="34" charset="0"/>
                <a:ea typeface="+mn-ea"/>
                <a:cs typeface="Arial" pitchFamily="34" charset="0"/>
              </a:defRPr>
            </a:lvl1pPr>
            <a:lvl2pPr marL="1089685" indent="-419110" algn="l" rtl="0" eaLnBrk="0" fontAlgn="base" hangingPunct="0">
              <a:spcBef>
                <a:spcPct val="20000"/>
              </a:spcBef>
              <a:spcAft>
                <a:spcPct val="0"/>
              </a:spcAft>
              <a:buChar char="–"/>
              <a:defRPr sz="3520">
                <a:solidFill>
                  <a:srgbClr val="3F464A"/>
                </a:solidFill>
                <a:latin typeface="Arial" pitchFamily="34" charset="0"/>
                <a:cs typeface="Arial" pitchFamily="34" charset="0"/>
              </a:defRPr>
            </a:lvl2pPr>
            <a:lvl3pPr marL="1676438" indent="-335288" algn="l" rtl="0" eaLnBrk="0" fontAlgn="base" hangingPunct="0">
              <a:spcBef>
                <a:spcPct val="20000"/>
              </a:spcBef>
              <a:spcAft>
                <a:spcPct val="0"/>
              </a:spcAft>
              <a:buChar char="•"/>
              <a:defRPr sz="2933">
                <a:solidFill>
                  <a:srgbClr val="3F464A"/>
                </a:solidFill>
                <a:latin typeface="Arial" pitchFamily="34" charset="0"/>
                <a:cs typeface="Arial" pitchFamily="34" charset="0"/>
              </a:defRPr>
            </a:lvl3pPr>
            <a:lvl4pPr marL="2347013" indent="-335288" algn="l" rtl="0" eaLnBrk="0" fontAlgn="base" hangingPunct="0">
              <a:spcBef>
                <a:spcPct val="20000"/>
              </a:spcBef>
              <a:spcAft>
                <a:spcPct val="0"/>
              </a:spcAft>
              <a:buChar char="–"/>
              <a:defRPr sz="2640">
                <a:solidFill>
                  <a:srgbClr val="3F464A"/>
                </a:solidFill>
                <a:latin typeface="Arial" pitchFamily="34" charset="0"/>
                <a:cs typeface="Arial" pitchFamily="34" charset="0"/>
              </a:defRPr>
            </a:lvl4pPr>
            <a:lvl5pPr marL="3017589" indent="-335288" algn="l" rtl="0" eaLnBrk="0" fontAlgn="base" hangingPunct="0">
              <a:spcBef>
                <a:spcPct val="20000"/>
              </a:spcBef>
              <a:spcAft>
                <a:spcPct val="0"/>
              </a:spcAft>
              <a:buChar char="»"/>
              <a:defRPr sz="2640">
                <a:solidFill>
                  <a:srgbClr val="3F464A"/>
                </a:solidFill>
                <a:latin typeface="Arial" pitchFamily="34" charset="0"/>
                <a:cs typeface="Arial" pitchFamily="34" charset="0"/>
              </a:defRPr>
            </a:lvl5pPr>
            <a:lvl6pPr marL="3688164" indent="-335288" algn="l" rtl="0" eaLnBrk="1" fontAlgn="base" hangingPunct="1">
              <a:spcBef>
                <a:spcPct val="20000"/>
              </a:spcBef>
              <a:spcAft>
                <a:spcPct val="0"/>
              </a:spcAft>
              <a:buChar char="»"/>
              <a:defRPr sz="2933">
                <a:solidFill>
                  <a:schemeClr val="tx1"/>
                </a:solidFill>
                <a:latin typeface="+mn-lt"/>
              </a:defRPr>
            </a:lvl6pPr>
            <a:lvl7pPr marL="4358739" indent="-335288" algn="l" rtl="0" eaLnBrk="1" fontAlgn="base" hangingPunct="1">
              <a:spcBef>
                <a:spcPct val="20000"/>
              </a:spcBef>
              <a:spcAft>
                <a:spcPct val="0"/>
              </a:spcAft>
              <a:buChar char="»"/>
              <a:defRPr sz="2933">
                <a:solidFill>
                  <a:schemeClr val="tx1"/>
                </a:solidFill>
                <a:latin typeface="+mn-lt"/>
              </a:defRPr>
            </a:lvl7pPr>
            <a:lvl8pPr marL="5029314" indent="-335288" algn="l" rtl="0" eaLnBrk="1" fontAlgn="base" hangingPunct="1">
              <a:spcBef>
                <a:spcPct val="20000"/>
              </a:spcBef>
              <a:spcAft>
                <a:spcPct val="0"/>
              </a:spcAft>
              <a:buChar char="»"/>
              <a:defRPr sz="2933">
                <a:solidFill>
                  <a:schemeClr val="tx1"/>
                </a:solidFill>
                <a:latin typeface="+mn-lt"/>
              </a:defRPr>
            </a:lvl8pPr>
            <a:lvl9pPr marL="5699890" indent="-335288" algn="l" rtl="0" eaLnBrk="1" fontAlgn="base" hangingPunct="1">
              <a:spcBef>
                <a:spcPct val="20000"/>
              </a:spcBef>
              <a:spcAft>
                <a:spcPct val="0"/>
              </a:spcAft>
              <a:buChar char="»"/>
              <a:defRPr sz="2933">
                <a:solidFill>
                  <a:schemeClr val="tx1"/>
                </a:solidFill>
                <a:latin typeface="+mn-lt"/>
              </a:defRPr>
            </a:lvl9pPr>
          </a:lstStyle>
          <a:p>
            <a:pPr marL="58435" indent="0" algn="ctr">
              <a:lnSpc>
                <a:spcPct val="130000"/>
              </a:lnSpc>
              <a:spcBef>
                <a:spcPts val="0"/>
              </a:spcBef>
              <a:spcAft>
                <a:spcPts val="2000"/>
              </a:spcAft>
              <a:buFontTx/>
              <a:buNone/>
            </a:pPr>
            <a:r>
              <a:rPr lang="fr-CA" sz="3200" kern="0" dirty="0">
                <a:solidFill>
                  <a:schemeClr val="tx1"/>
                </a:solidFill>
                <a:latin typeface="Bahnschrift" panose="020B0502040204020203" pitchFamily="34" charset="0"/>
                <a:cs typeface="Calibri Light" panose="020F0302020204030204" pitchFamily="34" charset="0"/>
              </a:rPr>
              <a:t>… nous devons offrir nos services différemment : il faut proposer à nos clients de nouveaux et meilleurs moyens d’y avoir </a:t>
            </a:r>
            <a:br>
              <a:rPr lang="fr-CA" sz="3200" kern="0" dirty="0">
                <a:solidFill>
                  <a:schemeClr val="tx1"/>
                </a:solidFill>
                <a:latin typeface="Bahnschrift" panose="020B0502040204020203" pitchFamily="34" charset="0"/>
                <a:cs typeface="Calibri Light" panose="020F0302020204030204" pitchFamily="34" charset="0"/>
              </a:rPr>
            </a:br>
            <a:r>
              <a:rPr lang="fr-CA" sz="3200" kern="0" dirty="0">
                <a:solidFill>
                  <a:schemeClr val="tx1"/>
                </a:solidFill>
                <a:latin typeface="Bahnschrift" panose="020B0502040204020203" pitchFamily="34" charset="0"/>
                <a:cs typeface="Calibri Light" panose="020F0302020204030204" pitchFamily="34" charset="0"/>
              </a:rPr>
              <a:t>accès de façon à répondre à </a:t>
            </a:r>
            <a:br>
              <a:rPr lang="fr-CA" sz="3200" kern="0" dirty="0">
                <a:solidFill>
                  <a:schemeClr val="tx1"/>
                </a:solidFill>
                <a:latin typeface="Bahnschrift" panose="020B0502040204020203" pitchFamily="34" charset="0"/>
                <a:cs typeface="Calibri Light" panose="020F0302020204030204" pitchFamily="34" charset="0"/>
              </a:rPr>
            </a:br>
            <a:r>
              <a:rPr lang="fr-CA" sz="3200" kern="0" dirty="0">
                <a:solidFill>
                  <a:schemeClr val="tx1"/>
                </a:solidFill>
                <a:latin typeface="Bahnschrift" panose="020B0502040204020203" pitchFamily="34" charset="0"/>
                <a:cs typeface="Calibri Light" panose="020F0302020204030204" pitchFamily="34" charset="0"/>
              </a:rPr>
              <a:t>leurs besoins et à obtenir </a:t>
            </a:r>
            <a:br>
              <a:rPr lang="fr-CA" sz="3200" kern="0" dirty="0">
                <a:solidFill>
                  <a:schemeClr val="tx1"/>
                </a:solidFill>
                <a:latin typeface="Bahnschrift" panose="020B0502040204020203" pitchFamily="34" charset="0"/>
                <a:cs typeface="Calibri Light" panose="020F0302020204030204" pitchFamily="34" charset="0"/>
              </a:rPr>
            </a:br>
            <a:r>
              <a:rPr lang="fr-CA" sz="3200" kern="0" dirty="0">
                <a:solidFill>
                  <a:schemeClr val="tx1"/>
                </a:solidFill>
                <a:latin typeface="Bahnschrift" panose="020B0502040204020203" pitchFamily="34" charset="0"/>
                <a:cs typeface="Calibri Light" panose="020F0302020204030204" pitchFamily="34" charset="0"/>
              </a:rPr>
              <a:t>des résultats.</a:t>
            </a:r>
            <a:br>
              <a:rPr lang="fr-CA" sz="3200" kern="0" dirty="0">
                <a:solidFill>
                  <a:schemeClr val="tx1"/>
                </a:solidFill>
                <a:latin typeface="Bahnschrift" panose="020B0502040204020203" pitchFamily="34" charset="0"/>
                <a:cs typeface="Calibri Light" panose="020F0302020204030204" pitchFamily="34" charset="0"/>
              </a:rPr>
            </a:br>
            <a:endParaRPr lang="fr-CA" sz="3200" kern="0" dirty="0">
              <a:solidFill>
                <a:schemeClr val="tx1"/>
              </a:solidFill>
              <a:latin typeface="Bahnschrift" panose="020B0502040204020203" pitchFamily="34" charset="0"/>
              <a:cs typeface="Calibri Light" panose="020F0302020204030204" pitchFamily="34" charset="0"/>
            </a:endParaRPr>
          </a:p>
        </p:txBody>
      </p:sp>
      <p:sp>
        <p:nvSpPr>
          <p:cNvPr id="12" name="Rectangle"/>
          <p:cNvSpPr/>
          <p:nvPr>
            <p:custDataLst>
              <p:tags r:id="rId3"/>
            </p:custDataLst>
          </p:nvPr>
        </p:nvSpPr>
        <p:spPr>
          <a:xfrm>
            <a:off x="81702" y="61081"/>
            <a:ext cx="9209273" cy="9061648"/>
          </a:xfrm>
          <a:prstGeom prst="rect">
            <a:avLst/>
          </a:prstGeom>
          <a:solidFill>
            <a:srgbClr val="484C55"/>
          </a:solidFill>
          <a:ln w="6350">
            <a:noFill/>
            <a:miter/>
          </a:ln>
        </p:spPr>
        <p:txBody>
          <a:bodyPr lIns="67055" rIns="67055" anchor="ctr"/>
          <a:lstStyle/>
          <a:p>
            <a:pPr eaLnBrk="0" fontAlgn="base" hangingPunct="0">
              <a:spcBef>
                <a:spcPct val="0"/>
              </a:spcBef>
              <a:spcAft>
                <a:spcPct val="0"/>
              </a:spcAft>
              <a:buClrTx/>
              <a:buFontTx/>
              <a:buNone/>
              <a:defRPr>
                <a:solidFill>
                  <a:srgbClr val="FFFFFF"/>
                </a:solidFill>
              </a:defRPr>
            </a:pPr>
            <a:endParaRPr sz="4732" kern="1200" dirty="0">
              <a:solidFill>
                <a:srgbClr val="FFFFFF"/>
              </a:solidFill>
              <a:latin typeface="Times New Roman" panose="02020603050405020304" pitchFamily="18" charset="0"/>
              <a:ea typeface="+mn-ea"/>
              <a:cs typeface="+mn-cs"/>
            </a:endParaRPr>
          </a:p>
        </p:txBody>
      </p:sp>
      <p:pic>
        <p:nvPicPr>
          <p:cNvPr id="13" name="Picture 12">
            <a:extLst>
              <a:ext uri="{FF2B5EF4-FFF2-40B4-BE49-F238E27FC236}">
                <a16:creationId xmlns:a16="http://schemas.microsoft.com/office/drawing/2014/main" id="{8E565FB7-8B3F-4A58-B630-D041C3264696}"/>
              </a:ext>
            </a:extLst>
          </p:cNvPr>
          <p:cNvPicPr>
            <a:picLocks noChangeAspect="1"/>
          </p:cNvPicPr>
          <p:nvPr>
            <p:custDataLst>
              <p:tags r:id="rId4"/>
            </p:custDataLst>
          </p:nvPr>
        </p:nvPicPr>
        <p:blipFill rotWithShape="1">
          <a:blip r:embed="rId8" cstate="print">
            <a:extLst>
              <a:ext uri="{28A0092B-C50C-407E-A947-70E740481C1C}">
                <a14:useLocalDpi xmlns:a14="http://schemas.microsoft.com/office/drawing/2010/main" val="0"/>
              </a:ext>
            </a:extLst>
          </a:blip>
          <a:srcRect t="4906" b="17183"/>
          <a:stretch/>
        </p:blipFill>
        <p:spPr>
          <a:xfrm>
            <a:off x="81701" y="978403"/>
            <a:ext cx="9209273" cy="7175014"/>
          </a:xfrm>
          <a:prstGeom prst="rect">
            <a:avLst/>
          </a:prstGeom>
        </p:spPr>
      </p:pic>
      <p:sp>
        <p:nvSpPr>
          <p:cNvPr id="14" name="Rectangle">
            <a:extLst>
              <a:ext uri="{FF2B5EF4-FFF2-40B4-BE49-F238E27FC236}">
                <a16:creationId xmlns:a16="http://schemas.microsoft.com/office/drawing/2014/main" id="{51BD0CE8-6D74-4AC6-96CA-07D80558D7AD}"/>
              </a:ext>
            </a:extLst>
          </p:cNvPr>
          <p:cNvSpPr/>
          <p:nvPr>
            <p:custDataLst>
              <p:tags r:id="rId5"/>
            </p:custDataLst>
          </p:nvPr>
        </p:nvSpPr>
        <p:spPr>
          <a:xfrm>
            <a:off x="11641100" y="7693496"/>
            <a:ext cx="4032448" cy="241604"/>
          </a:xfrm>
          <a:prstGeom prst="rect">
            <a:avLst/>
          </a:prstGeom>
          <a:solidFill>
            <a:srgbClr val="C2D940"/>
          </a:solidFill>
          <a:ln w="6350">
            <a:noFill/>
            <a:miter/>
          </a:ln>
        </p:spPr>
        <p:txBody>
          <a:bodyPr lIns="67055" rIns="67055" anchor="ctr"/>
          <a:lstStyle/>
          <a:p>
            <a:pPr eaLnBrk="0" fontAlgn="base" hangingPunct="0">
              <a:spcBef>
                <a:spcPct val="0"/>
              </a:spcBef>
              <a:spcAft>
                <a:spcPct val="0"/>
              </a:spcAft>
              <a:buClrTx/>
              <a:buFontTx/>
              <a:buNone/>
              <a:defRPr>
                <a:solidFill>
                  <a:srgbClr val="FFFFFF"/>
                </a:solidFill>
              </a:defRPr>
            </a:pPr>
            <a:endParaRPr sz="4732" kern="1200" dirty="0">
              <a:solidFill>
                <a:srgbClr val="FFFFFF"/>
              </a:solidFill>
              <a:latin typeface="Times New Roman" panose="02020603050405020304" pitchFamily="18" charset="0"/>
              <a:ea typeface="+mn-ea"/>
              <a:cs typeface="+mn-cs"/>
            </a:endParaRPr>
          </a:p>
        </p:txBody>
      </p:sp>
    </p:spTree>
    <p:extLst>
      <p:ext uri="{BB962C8B-B14F-4D97-AF65-F5344CB8AC3E}">
        <p14:creationId xmlns:p14="http://schemas.microsoft.com/office/powerpoint/2010/main" val="7647591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p:cNvCxnSpPr>
            <a:cxnSpLocks/>
          </p:cNvCxnSpPr>
          <p:nvPr>
            <p:custDataLst>
              <p:tags r:id="rId1"/>
            </p:custDataLst>
          </p:nvPr>
        </p:nvCxnSpPr>
        <p:spPr>
          <a:xfrm>
            <a:off x="457725" y="2940968"/>
            <a:ext cx="51845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 name="Content Placeholder 2">
            <a:extLst>
              <a:ext uri="{FF2B5EF4-FFF2-40B4-BE49-F238E27FC236}">
                <a16:creationId xmlns:a16="http://schemas.microsoft.com/office/drawing/2014/main" id="{8833630E-587D-460E-A1B7-FBA2371861FB}"/>
              </a:ext>
            </a:extLst>
          </p:cNvPr>
          <p:cNvSpPr txBox="1">
            <a:spLocks/>
          </p:cNvSpPr>
          <p:nvPr>
            <p:custDataLst>
              <p:tags r:id="rId2"/>
            </p:custDataLst>
          </p:nvPr>
        </p:nvSpPr>
        <p:spPr>
          <a:xfrm>
            <a:off x="7356624" y="1500808"/>
            <a:ext cx="9649072" cy="5370843"/>
          </a:xfrm>
          <a:prstGeom prst="rect">
            <a:avLst/>
          </a:prstGeom>
        </p:spPr>
        <p:txBody>
          <a:bodyPr/>
          <a:lstStyle>
            <a:lvl1pPr marL="335288" indent="-335288" algn="l" defTabSz="1341150" rtl="0" eaLnBrk="1" latinLnBrk="0" hangingPunct="1">
              <a:lnSpc>
                <a:spcPct val="90000"/>
              </a:lnSpc>
              <a:spcBef>
                <a:spcPts val="1467"/>
              </a:spcBef>
              <a:buFont typeface="Arial" panose="020B0604020202020204" pitchFamily="34" charset="0"/>
              <a:buChar char="•"/>
              <a:defRPr sz="4107" kern="1200">
                <a:solidFill>
                  <a:schemeClr val="tx1"/>
                </a:solidFill>
                <a:latin typeface="Century Gothic" panose="020B0502020202020204" pitchFamily="34" charset="0"/>
                <a:ea typeface="+mn-ea"/>
                <a:cs typeface="+mn-cs"/>
              </a:defRPr>
            </a:lvl1pPr>
            <a:lvl2pPr marL="1005863" indent="-335288" algn="l" defTabSz="1341150" rtl="0" eaLnBrk="1" latinLnBrk="0" hangingPunct="1">
              <a:lnSpc>
                <a:spcPct val="90000"/>
              </a:lnSpc>
              <a:spcBef>
                <a:spcPts val="733"/>
              </a:spcBef>
              <a:buFont typeface="Arial" panose="020B0604020202020204" pitchFamily="34" charset="0"/>
              <a:buChar char="•"/>
              <a:defRPr sz="3520" kern="1200">
                <a:solidFill>
                  <a:schemeClr val="tx1"/>
                </a:solidFill>
                <a:latin typeface="Century Gothic" panose="020B0502020202020204" pitchFamily="34" charset="0"/>
                <a:ea typeface="+mn-ea"/>
                <a:cs typeface="+mn-cs"/>
              </a:defRPr>
            </a:lvl2pPr>
            <a:lvl3pPr marL="1676438" indent="-335288" algn="l" defTabSz="1341150" rtl="0" eaLnBrk="1" latinLnBrk="0" hangingPunct="1">
              <a:lnSpc>
                <a:spcPct val="90000"/>
              </a:lnSpc>
              <a:spcBef>
                <a:spcPts val="733"/>
              </a:spcBef>
              <a:buFont typeface="Arial" panose="020B0604020202020204" pitchFamily="34" charset="0"/>
              <a:buChar char="•"/>
              <a:defRPr sz="2933" kern="1200">
                <a:solidFill>
                  <a:schemeClr val="tx1"/>
                </a:solidFill>
                <a:latin typeface="Century Gothic" panose="020B0502020202020204" pitchFamily="34" charset="0"/>
                <a:ea typeface="+mn-ea"/>
                <a:cs typeface="+mn-cs"/>
              </a:defRPr>
            </a:lvl3pPr>
            <a:lvl4pPr marL="2347013" indent="-335288" algn="l" defTabSz="1341150" rtl="0" eaLnBrk="1" latinLnBrk="0" hangingPunct="1">
              <a:lnSpc>
                <a:spcPct val="90000"/>
              </a:lnSpc>
              <a:spcBef>
                <a:spcPts val="733"/>
              </a:spcBef>
              <a:buFont typeface="Arial" panose="020B0604020202020204" pitchFamily="34" charset="0"/>
              <a:buChar char="•"/>
              <a:defRPr sz="2640" kern="1200">
                <a:solidFill>
                  <a:schemeClr val="tx1"/>
                </a:solidFill>
                <a:latin typeface="Century Gothic" panose="020B0502020202020204" pitchFamily="34" charset="0"/>
                <a:ea typeface="+mn-ea"/>
                <a:cs typeface="+mn-cs"/>
              </a:defRPr>
            </a:lvl4pPr>
            <a:lvl5pPr marL="3017589" indent="-335288" algn="l" defTabSz="1341150" rtl="0" eaLnBrk="1" latinLnBrk="0" hangingPunct="1">
              <a:lnSpc>
                <a:spcPct val="90000"/>
              </a:lnSpc>
              <a:spcBef>
                <a:spcPts val="733"/>
              </a:spcBef>
              <a:buFont typeface="Arial" panose="020B0604020202020204" pitchFamily="34" charset="0"/>
              <a:buChar char="•"/>
              <a:defRPr sz="2640" kern="1200">
                <a:solidFill>
                  <a:schemeClr val="tx1"/>
                </a:solidFill>
                <a:latin typeface="Century Gothic" panose="020B0502020202020204" pitchFamily="34" charset="0"/>
                <a:ea typeface="+mn-ea"/>
                <a:cs typeface="+mn-cs"/>
              </a:defRPr>
            </a:lvl5pPr>
            <a:lvl6pPr marL="3688164" indent="-335288" algn="l" defTabSz="1341150" rtl="0" eaLnBrk="1" latinLnBrk="0" hangingPunct="1">
              <a:lnSpc>
                <a:spcPct val="90000"/>
              </a:lnSpc>
              <a:spcBef>
                <a:spcPts val="733"/>
              </a:spcBef>
              <a:buFont typeface="Arial" panose="020B0604020202020204" pitchFamily="34" charset="0"/>
              <a:buChar char="•"/>
              <a:defRPr sz="2640" kern="1200">
                <a:solidFill>
                  <a:schemeClr val="tx1"/>
                </a:solidFill>
                <a:latin typeface="+mn-lt"/>
                <a:ea typeface="+mn-ea"/>
                <a:cs typeface="+mn-cs"/>
              </a:defRPr>
            </a:lvl6pPr>
            <a:lvl7pPr marL="4358739" indent="-335288" algn="l" defTabSz="1341150" rtl="0" eaLnBrk="1" latinLnBrk="0" hangingPunct="1">
              <a:lnSpc>
                <a:spcPct val="90000"/>
              </a:lnSpc>
              <a:spcBef>
                <a:spcPts val="733"/>
              </a:spcBef>
              <a:buFont typeface="Arial" panose="020B0604020202020204" pitchFamily="34" charset="0"/>
              <a:buChar char="•"/>
              <a:defRPr sz="2640" kern="1200">
                <a:solidFill>
                  <a:schemeClr val="tx1"/>
                </a:solidFill>
                <a:latin typeface="+mn-lt"/>
                <a:ea typeface="+mn-ea"/>
                <a:cs typeface="+mn-cs"/>
              </a:defRPr>
            </a:lvl7pPr>
            <a:lvl8pPr marL="5029314" indent="-335288" algn="l" defTabSz="1341150" rtl="0" eaLnBrk="1" latinLnBrk="0" hangingPunct="1">
              <a:lnSpc>
                <a:spcPct val="90000"/>
              </a:lnSpc>
              <a:spcBef>
                <a:spcPts val="733"/>
              </a:spcBef>
              <a:buFont typeface="Arial" panose="020B0604020202020204" pitchFamily="34" charset="0"/>
              <a:buChar char="•"/>
              <a:defRPr sz="2640" kern="1200">
                <a:solidFill>
                  <a:schemeClr val="tx1"/>
                </a:solidFill>
                <a:latin typeface="+mn-lt"/>
                <a:ea typeface="+mn-ea"/>
                <a:cs typeface="+mn-cs"/>
              </a:defRPr>
            </a:lvl8pPr>
            <a:lvl9pPr marL="5699890" indent="-335288" algn="l" defTabSz="1341150" rtl="0" eaLnBrk="1" latinLnBrk="0" hangingPunct="1">
              <a:lnSpc>
                <a:spcPct val="90000"/>
              </a:lnSpc>
              <a:spcBef>
                <a:spcPts val="733"/>
              </a:spcBef>
              <a:buFont typeface="Arial" panose="020B0604020202020204" pitchFamily="34" charset="0"/>
              <a:buChar char="•"/>
              <a:defRPr sz="2640" kern="1200">
                <a:solidFill>
                  <a:schemeClr val="tx1"/>
                </a:solidFill>
                <a:latin typeface="+mn-lt"/>
                <a:ea typeface="+mn-ea"/>
                <a:cs typeface="+mn-cs"/>
              </a:defRPr>
            </a:lvl9pPr>
          </a:lstStyle>
          <a:p>
            <a:pPr marL="342900" lvl="1" indent="-342900">
              <a:lnSpc>
                <a:spcPct val="120000"/>
              </a:lnSpc>
              <a:spcAft>
                <a:spcPts val="1380"/>
              </a:spcAft>
            </a:pPr>
            <a:r>
              <a:rPr lang="fr-CA" sz="2400" dirty="0">
                <a:solidFill>
                  <a:srgbClr val="000000"/>
                </a:solidFill>
                <a:latin typeface="Bahnschrift" panose="020B0502040204020203" pitchFamily="34" charset="0"/>
                <a:cs typeface="Calibri Light" panose="020F0302020204030204" pitchFamily="34" charset="0"/>
              </a:rPr>
              <a:t>Pour demeurer pertinent et offrir de la valeur aux clients.</a:t>
            </a:r>
          </a:p>
          <a:p>
            <a:pPr marL="342900" lvl="1" indent="-342900">
              <a:lnSpc>
                <a:spcPct val="120000"/>
              </a:lnSpc>
              <a:spcAft>
                <a:spcPts val="1380"/>
              </a:spcAft>
            </a:pPr>
            <a:r>
              <a:rPr lang="fr-CA" sz="2400" dirty="0">
                <a:solidFill>
                  <a:srgbClr val="000000"/>
                </a:solidFill>
                <a:latin typeface="Bahnschrift" panose="020B0502040204020203" pitchFamily="34" charset="0"/>
                <a:cs typeface="Calibri Light" panose="020F0302020204030204" pitchFamily="34" charset="0"/>
              </a:rPr>
              <a:t>Pour accroître la rentabilité et dégager des économies.</a:t>
            </a:r>
          </a:p>
          <a:p>
            <a:pPr marL="342900" lvl="1" indent="-342900">
              <a:lnSpc>
                <a:spcPct val="120000"/>
              </a:lnSpc>
              <a:spcAft>
                <a:spcPts val="1380"/>
              </a:spcAft>
            </a:pPr>
            <a:r>
              <a:rPr lang="fr-CA" sz="2400" dirty="0">
                <a:solidFill>
                  <a:srgbClr val="000000"/>
                </a:solidFill>
                <a:latin typeface="Bahnschrift" panose="020B0502040204020203" pitchFamily="34" charset="0"/>
                <a:cs typeface="Calibri Light" panose="020F0302020204030204" pitchFamily="34" charset="0"/>
              </a:rPr>
              <a:t>Pour rester efficace et être en bonne position pour grandir.</a:t>
            </a:r>
          </a:p>
          <a:p>
            <a:pPr marL="342900" lvl="1" indent="-342900">
              <a:lnSpc>
                <a:spcPct val="120000"/>
              </a:lnSpc>
              <a:spcAft>
                <a:spcPts val="1380"/>
              </a:spcAft>
            </a:pPr>
            <a:r>
              <a:rPr lang="fr-CA" sz="2400" dirty="0">
                <a:solidFill>
                  <a:srgbClr val="000000"/>
                </a:solidFill>
                <a:latin typeface="Bahnschrift" panose="020B0502040204020203" pitchFamily="34" charset="0"/>
                <a:cs typeface="Calibri Light" panose="020F0302020204030204" pitchFamily="34" charset="0"/>
              </a:rPr>
              <a:t>Pour garder nos employés.</a:t>
            </a:r>
          </a:p>
          <a:p>
            <a:pPr marL="342900" lvl="1" indent="-342900">
              <a:lnSpc>
                <a:spcPct val="120000"/>
              </a:lnSpc>
              <a:spcAft>
                <a:spcPts val="1380"/>
              </a:spcAft>
            </a:pPr>
            <a:r>
              <a:rPr lang="fr-CA" sz="2400" dirty="0">
                <a:solidFill>
                  <a:srgbClr val="000000"/>
                </a:solidFill>
                <a:latin typeface="Bahnschrift" panose="020B0502040204020203" pitchFamily="34" charset="0"/>
                <a:cs typeface="Calibri Light" panose="020F0302020204030204" pitchFamily="34" charset="0"/>
              </a:rPr>
              <a:t>Pour établir de solides relations avec les partenaires.</a:t>
            </a:r>
          </a:p>
          <a:p>
            <a:pPr marL="342900" lvl="1" indent="-342900">
              <a:lnSpc>
                <a:spcPct val="120000"/>
              </a:lnSpc>
              <a:spcAft>
                <a:spcPts val="1380"/>
              </a:spcAft>
            </a:pPr>
            <a:r>
              <a:rPr lang="fr-CA" sz="2400" dirty="0">
                <a:solidFill>
                  <a:srgbClr val="000000"/>
                </a:solidFill>
                <a:latin typeface="Bahnschrift" panose="020B0502040204020203" pitchFamily="34" charset="0"/>
                <a:cs typeface="Calibri Light" panose="020F0302020204030204" pitchFamily="34" charset="0"/>
              </a:rPr>
              <a:t>Pour développer la résilience et la flexibilité </a:t>
            </a:r>
            <a:br>
              <a:rPr lang="fr-CA" sz="2400" dirty="0">
                <a:solidFill>
                  <a:srgbClr val="000000"/>
                </a:solidFill>
                <a:latin typeface="Bahnschrift" panose="020B0502040204020203" pitchFamily="34" charset="0"/>
                <a:cs typeface="Calibri Light" panose="020F0302020204030204" pitchFamily="34" charset="0"/>
              </a:rPr>
            </a:br>
            <a:r>
              <a:rPr lang="fr-CA" sz="2400" dirty="0">
                <a:solidFill>
                  <a:srgbClr val="000000"/>
                </a:solidFill>
                <a:latin typeface="Bahnschrift" panose="020B0502040204020203" pitchFamily="34" charset="0"/>
                <a:cs typeface="Calibri Light" panose="020F0302020204030204" pitchFamily="34" charset="0"/>
              </a:rPr>
              <a:t>(des services, des gens, des processus et des technologies.).</a:t>
            </a:r>
          </a:p>
          <a:p>
            <a:pPr marL="342900" lvl="1" indent="-342900">
              <a:lnSpc>
                <a:spcPct val="120000"/>
              </a:lnSpc>
              <a:spcAft>
                <a:spcPts val="1380"/>
              </a:spcAft>
            </a:pPr>
            <a:r>
              <a:rPr lang="fr-CA" sz="2400" dirty="0">
                <a:solidFill>
                  <a:srgbClr val="000000"/>
                </a:solidFill>
                <a:latin typeface="Bahnschrift" panose="020B0502040204020203" pitchFamily="34" charset="0"/>
                <a:cs typeface="Calibri Light" panose="020F0302020204030204" pitchFamily="34" charset="0"/>
              </a:rPr>
              <a:t>Pour être en mesure de réagir rapidement, au besoin.</a:t>
            </a:r>
          </a:p>
          <a:p>
            <a:pPr marL="342900" lvl="1" indent="-342900">
              <a:lnSpc>
                <a:spcPct val="120000"/>
              </a:lnSpc>
              <a:spcAft>
                <a:spcPts val="1380"/>
              </a:spcAft>
            </a:pPr>
            <a:endParaRPr lang="en-US" sz="2400" dirty="0">
              <a:solidFill>
                <a:srgbClr val="000000"/>
              </a:solidFill>
              <a:latin typeface="Bahnschrift" panose="020B0502040204020203" pitchFamily="34" charset="0"/>
              <a:cs typeface="Calibri Light" panose="020F0302020204030204" pitchFamily="34" charset="0"/>
            </a:endParaRPr>
          </a:p>
          <a:p>
            <a:pPr marL="342900" lvl="1" indent="-342900">
              <a:lnSpc>
                <a:spcPct val="120000"/>
              </a:lnSpc>
              <a:spcAft>
                <a:spcPts val="1380"/>
              </a:spcAft>
            </a:pPr>
            <a:endParaRPr lang="en-US" sz="2400" dirty="0">
              <a:solidFill>
                <a:srgbClr val="000000"/>
              </a:solidFill>
              <a:latin typeface="Bahnschrift" panose="020B0502040204020203" pitchFamily="34" charset="0"/>
              <a:cs typeface="Calibri Light" panose="020F0302020204030204" pitchFamily="34" charset="0"/>
            </a:endParaRPr>
          </a:p>
        </p:txBody>
      </p:sp>
      <p:sp>
        <p:nvSpPr>
          <p:cNvPr id="6" name="Title 1">
            <a:extLst>
              <a:ext uri="{FF2B5EF4-FFF2-40B4-BE49-F238E27FC236}">
                <a16:creationId xmlns:a16="http://schemas.microsoft.com/office/drawing/2014/main" id="{355DB874-4323-4235-992D-102D533D61CF}"/>
              </a:ext>
            </a:extLst>
          </p:cNvPr>
          <p:cNvSpPr>
            <a:spLocks noGrp="1"/>
          </p:cNvSpPr>
          <p:nvPr>
            <p:ph type="title"/>
            <p:custDataLst>
              <p:tags r:id="rId3"/>
            </p:custDataLst>
          </p:nvPr>
        </p:nvSpPr>
        <p:spPr>
          <a:xfrm>
            <a:off x="5988472" y="494113"/>
            <a:ext cx="11749112" cy="924152"/>
          </a:xfrm>
          <a:prstGeom prst="rect">
            <a:avLst/>
          </a:prstGeom>
        </p:spPr>
        <p:txBody>
          <a:bodyPr anchor="t">
            <a:noAutofit/>
          </a:bodyPr>
          <a:lstStyle/>
          <a:p>
            <a:pPr algn="r"/>
            <a:r>
              <a:rPr lang="fr-CA" sz="3900" b="1" dirty="0">
                <a:solidFill>
                  <a:srgbClr val="3F464A"/>
                </a:solidFill>
                <a:latin typeface="Century Gothic" panose="020B0502020202020204" pitchFamily="34" charset="0"/>
                <a:cs typeface="Arial" pitchFamily="34" charset="0"/>
              </a:rPr>
              <a:t>Pourquoi nous devons innover dès maintenant</a:t>
            </a:r>
          </a:p>
        </p:txBody>
      </p:sp>
      <p:sp>
        <p:nvSpPr>
          <p:cNvPr id="7" name="Title 1">
            <a:extLst>
              <a:ext uri="{FF2B5EF4-FFF2-40B4-BE49-F238E27FC236}">
                <a16:creationId xmlns:a16="http://schemas.microsoft.com/office/drawing/2014/main" id="{F014BB40-9FF8-4B8E-95C9-F73B869688F2}"/>
              </a:ext>
            </a:extLst>
          </p:cNvPr>
          <p:cNvSpPr txBox="1">
            <a:spLocks/>
          </p:cNvSpPr>
          <p:nvPr>
            <p:custDataLst>
              <p:tags r:id="rId4"/>
            </p:custDataLst>
          </p:nvPr>
        </p:nvSpPr>
        <p:spPr>
          <a:xfrm>
            <a:off x="0" y="0"/>
            <a:ext cx="5858325" cy="8701608"/>
          </a:xfrm>
          <a:prstGeom prst="rect">
            <a:avLst/>
          </a:prstGeom>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t">
            <a:normAutofit/>
          </a:bodyPr>
          <a:lstStyle>
            <a:lvl1pPr algn="l" defTabSz="1341150" rtl="0" eaLnBrk="1" latinLnBrk="0" hangingPunct="1">
              <a:lnSpc>
                <a:spcPct val="90000"/>
              </a:lnSpc>
              <a:spcBef>
                <a:spcPct val="0"/>
              </a:spcBef>
              <a:buNone/>
              <a:defRPr sz="4107" b="1" kern="1200">
                <a:solidFill>
                  <a:schemeClr val="bg1"/>
                </a:solidFill>
                <a:latin typeface="Century Gothic" panose="020B0502020202020204" pitchFamily="34" charset="0"/>
                <a:ea typeface="+mj-ea"/>
                <a:cs typeface="+mj-cs"/>
              </a:defRPr>
            </a:lvl1pPr>
          </a:lstStyle>
          <a:p>
            <a:pPr algn="ctr">
              <a:buClrTx/>
              <a:buFontTx/>
              <a:buNone/>
            </a:pPr>
            <a:r>
              <a:rPr lang="fr-CA" sz="6000" dirty="0">
                <a:solidFill>
                  <a:prstClr val="white"/>
                </a:solidFill>
                <a:cs typeface="Arial" pitchFamily="34" charset="0"/>
              </a:rPr>
              <a:t>INNOVER</a:t>
            </a:r>
            <a:r>
              <a:rPr lang="fr-CA" sz="5400" dirty="0">
                <a:solidFill>
                  <a:prstClr val="white"/>
                </a:solidFill>
                <a:cs typeface="Arial" pitchFamily="34" charset="0"/>
              </a:rPr>
              <a:t> </a:t>
            </a:r>
            <a:r>
              <a:rPr lang="fr-CA" sz="4000" dirty="0">
                <a:solidFill>
                  <a:prstClr val="white"/>
                </a:solidFill>
                <a:cs typeface="Arial" pitchFamily="34" charset="0"/>
              </a:rPr>
              <a:t>et</a:t>
            </a:r>
            <a:br>
              <a:rPr lang="fr-CA" sz="4000" dirty="0">
                <a:solidFill>
                  <a:prstClr val="white"/>
                </a:solidFill>
                <a:cs typeface="Arial" pitchFamily="34" charset="0"/>
              </a:rPr>
            </a:br>
            <a:r>
              <a:rPr lang="fr-CA" sz="6000" dirty="0">
                <a:solidFill>
                  <a:prstClr val="white"/>
                </a:solidFill>
                <a:cs typeface="Arial" pitchFamily="34" charset="0"/>
              </a:rPr>
              <a:t>OFFRIR DE LA VALEUR</a:t>
            </a:r>
          </a:p>
        </p:txBody>
      </p:sp>
      <p:pic>
        <p:nvPicPr>
          <p:cNvPr id="8" name="Picture 7" descr="Icon&#10;&#10;Description automatically generated">
            <a:extLst>
              <a:ext uri="{FF2B5EF4-FFF2-40B4-BE49-F238E27FC236}">
                <a16:creationId xmlns:a16="http://schemas.microsoft.com/office/drawing/2014/main" id="{2BFE0956-BEEE-4AC1-BCA9-1DB32C83D314}"/>
              </a:ext>
            </a:extLst>
          </p:cNvPr>
          <p:cNvPicPr>
            <a:picLocks noChangeAspect="1"/>
          </p:cNvPicPr>
          <p:nvPr>
            <p:custDataLst>
              <p:tags r:id="rId5"/>
            </p:custDataLst>
          </p:nvPr>
        </p:nvPicPr>
        <p:blipFill>
          <a:blip r:embed="rId10" cstate="print">
            <a:extLst>
              <a:ext uri="{28A0092B-C50C-407E-A947-70E740481C1C}">
                <a14:useLocalDpi xmlns:a14="http://schemas.microsoft.com/office/drawing/2010/main" val="0"/>
              </a:ext>
            </a:extLst>
          </a:blip>
          <a:stretch>
            <a:fillRect/>
          </a:stretch>
        </p:blipFill>
        <p:spPr>
          <a:xfrm>
            <a:off x="1567542" y="3157971"/>
            <a:ext cx="3359955" cy="5226826"/>
          </a:xfrm>
          <a:prstGeom prst="rect">
            <a:avLst/>
          </a:prstGeom>
        </p:spPr>
      </p:pic>
      <p:sp>
        <p:nvSpPr>
          <p:cNvPr id="9" name="TextBox 8"/>
          <p:cNvSpPr txBox="1"/>
          <p:nvPr>
            <p:custDataLst>
              <p:tags r:id="rId6"/>
            </p:custDataLst>
          </p:nvPr>
        </p:nvSpPr>
        <p:spPr>
          <a:xfrm>
            <a:off x="6134515" y="7033752"/>
            <a:ext cx="8313540" cy="1696747"/>
          </a:xfrm>
          <a:prstGeom prst="rect">
            <a:avLst/>
          </a:prstGeom>
          <a:noFill/>
        </p:spPr>
        <p:txBody>
          <a:bodyPr wrap="square" rtlCol="0">
            <a:spAutoFit/>
          </a:bodyPr>
          <a:lstStyle/>
          <a:p>
            <a:pPr algn="ctr" eaLnBrk="0" fontAlgn="base" hangingPunct="0">
              <a:spcBef>
                <a:spcPct val="0"/>
              </a:spcBef>
              <a:spcAft>
                <a:spcPct val="0"/>
              </a:spcAft>
              <a:buClrTx/>
              <a:buFontTx/>
              <a:buNone/>
            </a:pPr>
            <a:r>
              <a:rPr lang="fr-CA" sz="3600" kern="1200" dirty="0">
                <a:latin typeface="Bahnschrift" panose="020B0502040204020203" pitchFamily="34" charset="0"/>
                <a:ea typeface="+mn-ea"/>
                <a:cs typeface="Calibri Light" panose="020F0302020204030204" pitchFamily="34" charset="0"/>
              </a:rPr>
              <a:t>Plus nous attendons, plus la tâche devant nous sera monumentale.</a:t>
            </a:r>
          </a:p>
          <a:p>
            <a:pPr eaLnBrk="0" fontAlgn="base" hangingPunct="0">
              <a:spcBef>
                <a:spcPct val="0"/>
              </a:spcBef>
              <a:spcAft>
                <a:spcPct val="0"/>
              </a:spcAft>
              <a:buClrTx/>
              <a:buFontTx/>
              <a:buNone/>
            </a:pPr>
            <a:endParaRPr lang="en-CA" sz="3226" kern="1200" dirty="0">
              <a:latin typeface="Times New Roman" panose="02020603050405020304" pitchFamily="18" charset="0"/>
              <a:ea typeface="+mn-ea"/>
              <a:cs typeface="+mn-cs"/>
            </a:endParaRPr>
          </a:p>
        </p:txBody>
      </p:sp>
      <p:sp>
        <p:nvSpPr>
          <p:cNvPr id="10" name="Rectangle 9">
            <a:extLst>
              <a:ext uri="{FF2B5EF4-FFF2-40B4-BE49-F238E27FC236}">
                <a16:creationId xmlns:a16="http://schemas.microsoft.com/office/drawing/2014/main" id="{3D70EB67-981E-449E-9D1A-495500983C2E}"/>
              </a:ext>
            </a:extLst>
          </p:cNvPr>
          <p:cNvSpPr/>
          <p:nvPr>
            <p:custDataLst>
              <p:tags r:id="rId7"/>
            </p:custDataLst>
          </p:nvPr>
        </p:nvSpPr>
        <p:spPr>
          <a:xfrm>
            <a:off x="6510865" y="6892454"/>
            <a:ext cx="7560840" cy="1497114"/>
          </a:xfrm>
          <a:prstGeom prst="rect">
            <a:avLst/>
          </a:prstGeom>
          <a:no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buClrTx/>
              <a:buFontTx/>
              <a:buNone/>
            </a:pPr>
            <a:endParaRPr lang="en-CA" sz="3226" kern="1200" dirty="0">
              <a:solidFill>
                <a:prstClr val="white"/>
              </a:solidFill>
            </a:endParaRPr>
          </a:p>
        </p:txBody>
      </p:sp>
    </p:spTree>
    <p:extLst>
      <p:ext uri="{BB962C8B-B14F-4D97-AF65-F5344CB8AC3E}">
        <p14:creationId xmlns:p14="http://schemas.microsoft.com/office/powerpoint/2010/main" val="105868674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NGAGE" val="{&quot;SavedSwatch&quot;:&quot;-13737390|-5389529|-10807215|-8355712|-16724839|PSPC&quot;,&quot;Id&quot;:&quot;603553073945412ab0c2967d&quot;,&quot;SmartGridHorizontal&quot;:0,&quot;LinkedExcelSources&quot;:{},&quot;LinkedProjectSources&quot;:{},&quot;FlowConfig&quot;:{&quot;Canvas&quot;:{&quot;Slide&quot;:-1,&quot;Width&quot;:0,&quot;Height&quot;:0},&quot;Timeline&quot;:{&quot;Actions&quot;:[]}},&quot;LinkedSlideMergeSources&quot;:{},&quot;LinkedSharePointSlideMergeSources&quot;:{}}"/>
</p:tagLst>
</file>

<file path=ppt/tags/tag10.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100.xml><?xml version="1.0" encoding="utf-8"?>
<p:tagLst xmlns:a="http://schemas.openxmlformats.org/drawingml/2006/main" xmlns:r="http://schemas.openxmlformats.org/officeDocument/2006/relationships" xmlns:p="http://schemas.openxmlformats.org/presentationml/2006/main">
  <p:tag name="NUM" val="18"/>
</p:tagLst>
</file>

<file path=ppt/tags/tag101.xml><?xml version="1.0" encoding="utf-8"?>
<p:tagLst xmlns:a="http://schemas.openxmlformats.org/drawingml/2006/main" xmlns:r="http://schemas.openxmlformats.org/officeDocument/2006/relationships" xmlns:p="http://schemas.openxmlformats.org/presentationml/2006/main">
  <p:tag name="NUM" val="4"/>
</p:tagLst>
</file>

<file path=ppt/tags/tag102.xml><?xml version="1.0" encoding="utf-8"?>
<p:tagLst xmlns:a="http://schemas.openxmlformats.org/drawingml/2006/main" xmlns:r="http://schemas.openxmlformats.org/officeDocument/2006/relationships" xmlns:p="http://schemas.openxmlformats.org/presentationml/2006/main">
  <p:tag name="NUM" val="1"/>
</p:tagLst>
</file>

<file path=ppt/tags/tag103.xml><?xml version="1.0" encoding="utf-8"?>
<p:tagLst xmlns:a="http://schemas.openxmlformats.org/drawingml/2006/main" xmlns:r="http://schemas.openxmlformats.org/officeDocument/2006/relationships" xmlns:p="http://schemas.openxmlformats.org/presentationml/2006/main">
  <p:tag name="NUM" val="2"/>
</p:tagLst>
</file>

<file path=ppt/tags/tag104.xml><?xml version="1.0" encoding="utf-8"?>
<p:tagLst xmlns:a="http://schemas.openxmlformats.org/drawingml/2006/main" xmlns:r="http://schemas.openxmlformats.org/officeDocument/2006/relationships" xmlns:p="http://schemas.openxmlformats.org/presentationml/2006/main">
  <p:tag name="NUM" val="3"/>
</p:tagLst>
</file>

<file path=ppt/tags/tag105.xml><?xml version="1.0" encoding="utf-8"?>
<p:tagLst xmlns:a="http://schemas.openxmlformats.org/drawingml/2006/main" xmlns:r="http://schemas.openxmlformats.org/officeDocument/2006/relationships" xmlns:p="http://schemas.openxmlformats.org/presentationml/2006/main">
  <p:tag name="NUM" val="4"/>
</p:tagLst>
</file>

<file path=ppt/tags/tag106.xml><?xml version="1.0" encoding="utf-8"?>
<p:tagLst xmlns:a="http://schemas.openxmlformats.org/drawingml/2006/main" xmlns:r="http://schemas.openxmlformats.org/officeDocument/2006/relationships" xmlns:p="http://schemas.openxmlformats.org/presentationml/2006/main">
  <p:tag name="NUM" val="5"/>
</p:tagLst>
</file>

<file path=ppt/tags/tag107.xml><?xml version="1.0" encoding="utf-8"?>
<p:tagLst xmlns:a="http://schemas.openxmlformats.org/drawingml/2006/main" xmlns:r="http://schemas.openxmlformats.org/officeDocument/2006/relationships" xmlns:p="http://schemas.openxmlformats.org/presentationml/2006/main">
  <p:tag name="ENGAGECOLOR" val="{}"/>
  <p:tag name="NUM" val="6"/>
</p:tagLst>
</file>

<file path=ppt/tags/tag108.xml><?xml version="1.0" encoding="utf-8"?>
<p:tagLst xmlns:a="http://schemas.openxmlformats.org/drawingml/2006/main" xmlns:r="http://schemas.openxmlformats.org/officeDocument/2006/relationships" xmlns:p="http://schemas.openxmlformats.org/presentationml/2006/main">
  <p:tag name="NUM" val="7"/>
</p:tagLst>
</file>

<file path=ppt/tags/tag109.xml><?xml version="1.0" encoding="utf-8"?>
<p:tagLst xmlns:a="http://schemas.openxmlformats.org/drawingml/2006/main" xmlns:r="http://schemas.openxmlformats.org/officeDocument/2006/relationships" xmlns:p="http://schemas.openxmlformats.org/presentationml/2006/main">
  <p:tag name="NUM" val="8"/>
</p:tagLst>
</file>

<file path=ppt/tags/tag11.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110.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 name="NUM" val="9"/>
</p:tagLst>
</file>

<file path=ppt/tags/tag111.xml><?xml version="1.0" encoding="utf-8"?>
<p:tagLst xmlns:a="http://schemas.openxmlformats.org/drawingml/2006/main" xmlns:r="http://schemas.openxmlformats.org/officeDocument/2006/relationships" xmlns:p="http://schemas.openxmlformats.org/presentationml/2006/main">
  <p:tag name="NUM" val="10"/>
</p:tagLst>
</file>

<file path=ppt/tags/tag112.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 name="NUM" val="11"/>
</p:tagLst>
</file>

<file path=ppt/tags/tag113.xml><?xml version="1.0" encoding="utf-8"?>
<p:tagLst xmlns:a="http://schemas.openxmlformats.org/drawingml/2006/main" xmlns:r="http://schemas.openxmlformats.org/officeDocument/2006/relationships" xmlns:p="http://schemas.openxmlformats.org/presentationml/2006/main">
  <p:tag name="NUM" val="12"/>
</p:tagLst>
</file>

<file path=ppt/tags/tag114.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 name="NUM" val="13"/>
</p:tagLst>
</file>

<file path=ppt/tags/tag115.xml><?xml version="1.0" encoding="utf-8"?>
<p:tagLst xmlns:a="http://schemas.openxmlformats.org/drawingml/2006/main" xmlns:r="http://schemas.openxmlformats.org/officeDocument/2006/relationships" xmlns:p="http://schemas.openxmlformats.org/presentationml/2006/main">
  <p:tag name="NUM" val="14"/>
</p:tagLst>
</file>

<file path=ppt/tags/tag116.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 name="NUM" val="15"/>
</p:tagLst>
</file>

<file path=ppt/tags/tag117.xml><?xml version="1.0" encoding="utf-8"?>
<p:tagLst xmlns:a="http://schemas.openxmlformats.org/drawingml/2006/main" xmlns:r="http://schemas.openxmlformats.org/officeDocument/2006/relationships" xmlns:p="http://schemas.openxmlformats.org/presentationml/2006/main">
  <p:tag name="NUM" val="16"/>
</p:tagLst>
</file>

<file path=ppt/tags/tag118.xml><?xml version="1.0" encoding="utf-8"?>
<p:tagLst xmlns:a="http://schemas.openxmlformats.org/drawingml/2006/main" xmlns:r="http://schemas.openxmlformats.org/officeDocument/2006/relationships" xmlns:p="http://schemas.openxmlformats.org/presentationml/2006/main">
  <p:tag name="NUM" val="17"/>
</p:tagLst>
</file>

<file path=ppt/tags/tag119.xml><?xml version="1.0" encoding="utf-8"?>
<p:tagLst xmlns:a="http://schemas.openxmlformats.org/drawingml/2006/main" xmlns:r="http://schemas.openxmlformats.org/officeDocument/2006/relationships" xmlns:p="http://schemas.openxmlformats.org/presentationml/2006/main">
  <p:tag name="NUM" val="18"/>
</p:tagLst>
</file>

<file path=ppt/tags/tag12.xml><?xml version="1.0" encoding="utf-8"?>
<p:tagLst xmlns:a="http://schemas.openxmlformats.org/drawingml/2006/main" xmlns:r="http://schemas.openxmlformats.org/officeDocument/2006/relationships" xmlns:p="http://schemas.openxmlformats.org/presentationml/2006/main">
  <p:tag name="ENGAGECOLOR" val="{&quot;FillColor&quot;:{&quot;ColorIndex&quot;:4,&quot;ColorModifier&quot;:1,&quot;BrightnessModifier&quot;:0}}"/>
</p:tagLst>
</file>

<file path=ppt/tags/tag120.xml><?xml version="1.0" encoding="utf-8"?>
<p:tagLst xmlns:a="http://schemas.openxmlformats.org/drawingml/2006/main" xmlns:r="http://schemas.openxmlformats.org/officeDocument/2006/relationships" xmlns:p="http://schemas.openxmlformats.org/presentationml/2006/main">
  <p:tag name="NUM" val="19"/>
</p:tagLst>
</file>

<file path=ppt/tags/tag121.xml><?xml version="1.0" encoding="utf-8"?>
<p:tagLst xmlns:a="http://schemas.openxmlformats.org/drawingml/2006/main" xmlns:r="http://schemas.openxmlformats.org/officeDocument/2006/relationships" xmlns:p="http://schemas.openxmlformats.org/presentationml/2006/main">
  <p:tag name="NUM" val="20"/>
</p:tagLst>
</file>

<file path=ppt/tags/tag122.xml><?xml version="1.0" encoding="utf-8"?>
<p:tagLst xmlns:a="http://schemas.openxmlformats.org/drawingml/2006/main" xmlns:r="http://schemas.openxmlformats.org/officeDocument/2006/relationships" xmlns:p="http://schemas.openxmlformats.org/presentationml/2006/main">
  <p:tag name="NUM" val="21"/>
</p:tagLst>
</file>

<file path=ppt/tags/tag123.xml><?xml version="1.0" encoding="utf-8"?>
<p:tagLst xmlns:a="http://schemas.openxmlformats.org/drawingml/2006/main" xmlns:r="http://schemas.openxmlformats.org/officeDocument/2006/relationships" xmlns:p="http://schemas.openxmlformats.org/presentationml/2006/main">
  <p:tag name="NUM" val="22"/>
</p:tagLst>
</file>

<file path=ppt/tags/tag124.xml><?xml version="1.0" encoding="utf-8"?>
<p:tagLst xmlns:a="http://schemas.openxmlformats.org/drawingml/2006/main" xmlns:r="http://schemas.openxmlformats.org/officeDocument/2006/relationships" xmlns:p="http://schemas.openxmlformats.org/presentationml/2006/main">
  <p:tag name="NUM" val="23"/>
</p:tagLst>
</file>

<file path=ppt/tags/tag125.xml><?xml version="1.0" encoding="utf-8"?>
<p:tagLst xmlns:a="http://schemas.openxmlformats.org/drawingml/2006/main" xmlns:r="http://schemas.openxmlformats.org/officeDocument/2006/relationships" xmlns:p="http://schemas.openxmlformats.org/presentationml/2006/main">
  <p:tag name="NUM" val="24"/>
</p:tagLst>
</file>

<file path=ppt/tags/tag126.xml><?xml version="1.0" encoding="utf-8"?>
<p:tagLst xmlns:a="http://schemas.openxmlformats.org/drawingml/2006/main" xmlns:r="http://schemas.openxmlformats.org/officeDocument/2006/relationships" xmlns:p="http://schemas.openxmlformats.org/presentationml/2006/main">
  <p:tag name="NUM" val="25"/>
</p:tagLst>
</file>

<file path=ppt/tags/tag127.xml><?xml version="1.0" encoding="utf-8"?>
<p:tagLst xmlns:a="http://schemas.openxmlformats.org/drawingml/2006/main" xmlns:r="http://schemas.openxmlformats.org/officeDocument/2006/relationships" xmlns:p="http://schemas.openxmlformats.org/presentationml/2006/main">
  <p:tag name="NUM" val="26"/>
</p:tagLst>
</file>

<file path=ppt/tags/tag128.xml><?xml version="1.0" encoding="utf-8"?>
<p:tagLst xmlns:a="http://schemas.openxmlformats.org/drawingml/2006/main" xmlns:r="http://schemas.openxmlformats.org/officeDocument/2006/relationships" xmlns:p="http://schemas.openxmlformats.org/presentationml/2006/main">
  <p:tag name="NUM" val="27"/>
</p:tagLst>
</file>

<file path=ppt/tags/tag129.xml><?xml version="1.0" encoding="utf-8"?>
<p:tagLst xmlns:a="http://schemas.openxmlformats.org/drawingml/2006/main" xmlns:r="http://schemas.openxmlformats.org/officeDocument/2006/relationships" xmlns:p="http://schemas.openxmlformats.org/presentationml/2006/main">
  <p:tag name="NUM" val="28"/>
</p:tagLst>
</file>

<file path=ppt/tags/tag13.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130.xml><?xml version="1.0" encoding="utf-8"?>
<p:tagLst xmlns:a="http://schemas.openxmlformats.org/drawingml/2006/main" xmlns:r="http://schemas.openxmlformats.org/officeDocument/2006/relationships" xmlns:p="http://schemas.openxmlformats.org/presentationml/2006/main">
  <p:tag name="NUM" val="29"/>
</p:tagLst>
</file>

<file path=ppt/tags/tag131.xml><?xml version="1.0" encoding="utf-8"?>
<p:tagLst xmlns:a="http://schemas.openxmlformats.org/drawingml/2006/main" xmlns:r="http://schemas.openxmlformats.org/officeDocument/2006/relationships" xmlns:p="http://schemas.openxmlformats.org/presentationml/2006/main">
  <p:tag name="NUM" val="30"/>
</p:tagLst>
</file>

<file path=ppt/tags/tag132.xml><?xml version="1.0" encoding="utf-8"?>
<p:tagLst xmlns:a="http://schemas.openxmlformats.org/drawingml/2006/main" xmlns:r="http://schemas.openxmlformats.org/officeDocument/2006/relationships" xmlns:p="http://schemas.openxmlformats.org/presentationml/2006/main">
  <p:tag name="NUM" val="31"/>
</p:tagLst>
</file>

<file path=ppt/tags/tag133.xml><?xml version="1.0" encoding="utf-8"?>
<p:tagLst xmlns:a="http://schemas.openxmlformats.org/drawingml/2006/main" xmlns:r="http://schemas.openxmlformats.org/officeDocument/2006/relationships" xmlns:p="http://schemas.openxmlformats.org/presentationml/2006/main">
  <p:tag name="NUM" val="32"/>
</p:tagLst>
</file>

<file path=ppt/tags/tag134.xml><?xml version="1.0" encoding="utf-8"?>
<p:tagLst xmlns:a="http://schemas.openxmlformats.org/drawingml/2006/main" xmlns:r="http://schemas.openxmlformats.org/officeDocument/2006/relationships" xmlns:p="http://schemas.openxmlformats.org/presentationml/2006/main">
  <p:tag name="NUM" val="33"/>
</p:tagLst>
</file>

<file path=ppt/tags/tag135.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136.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137.xml><?xml version="1.0" encoding="utf-8"?>
<p:tagLst xmlns:a="http://schemas.openxmlformats.org/drawingml/2006/main" xmlns:r="http://schemas.openxmlformats.org/officeDocument/2006/relationships" xmlns:p="http://schemas.openxmlformats.org/presentationml/2006/main">
  <p:tag name="NUM" val="7"/>
</p:tagLst>
</file>

<file path=ppt/tags/tag138.xml><?xml version="1.0" encoding="utf-8"?>
<p:tagLst xmlns:a="http://schemas.openxmlformats.org/drawingml/2006/main" xmlns:r="http://schemas.openxmlformats.org/officeDocument/2006/relationships" xmlns:p="http://schemas.openxmlformats.org/presentationml/2006/main">
  <p:tag name="NUM" val="29"/>
</p:tagLst>
</file>

<file path=ppt/tags/tag139.xml><?xml version="1.0" encoding="utf-8"?>
<p:tagLst xmlns:a="http://schemas.openxmlformats.org/drawingml/2006/main" xmlns:r="http://schemas.openxmlformats.org/officeDocument/2006/relationships" xmlns:p="http://schemas.openxmlformats.org/presentationml/2006/main">
  <p:tag name="NUM" val="33"/>
</p:tagLst>
</file>

<file path=ppt/tags/tag14.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140.xml><?xml version="1.0" encoding="utf-8"?>
<p:tagLst xmlns:a="http://schemas.openxmlformats.org/drawingml/2006/main" xmlns:r="http://schemas.openxmlformats.org/officeDocument/2006/relationships" xmlns:p="http://schemas.openxmlformats.org/presentationml/2006/main">
  <p:tag name="NUM" val="17"/>
</p:tagLst>
</file>

<file path=ppt/tags/tag141.xml><?xml version="1.0" encoding="utf-8"?>
<p:tagLst xmlns:a="http://schemas.openxmlformats.org/drawingml/2006/main" xmlns:r="http://schemas.openxmlformats.org/officeDocument/2006/relationships" xmlns:p="http://schemas.openxmlformats.org/presentationml/2006/main">
  <p:tag name="NUM" val="18"/>
</p:tagLst>
</file>

<file path=ppt/tags/tag142.xml><?xml version="1.0" encoding="utf-8"?>
<p:tagLst xmlns:a="http://schemas.openxmlformats.org/drawingml/2006/main" xmlns:r="http://schemas.openxmlformats.org/officeDocument/2006/relationships" xmlns:p="http://schemas.openxmlformats.org/presentationml/2006/main">
  <p:tag name="NUM" val="19"/>
</p:tagLst>
</file>

<file path=ppt/tags/tag143.xml><?xml version="1.0" encoding="utf-8"?>
<p:tagLst xmlns:a="http://schemas.openxmlformats.org/drawingml/2006/main" xmlns:r="http://schemas.openxmlformats.org/officeDocument/2006/relationships" xmlns:p="http://schemas.openxmlformats.org/presentationml/2006/main">
  <p:tag name="NUM" val="21"/>
</p:tagLst>
</file>

<file path=ppt/tags/tag144.xml><?xml version="1.0" encoding="utf-8"?>
<p:tagLst xmlns:a="http://schemas.openxmlformats.org/drawingml/2006/main" xmlns:r="http://schemas.openxmlformats.org/officeDocument/2006/relationships" xmlns:p="http://schemas.openxmlformats.org/presentationml/2006/main">
  <p:tag name="NUM" val="22"/>
</p:tagLst>
</file>

<file path=ppt/tags/tag145.xml><?xml version="1.0" encoding="utf-8"?>
<p:tagLst xmlns:a="http://schemas.openxmlformats.org/drawingml/2006/main" xmlns:r="http://schemas.openxmlformats.org/officeDocument/2006/relationships" xmlns:p="http://schemas.openxmlformats.org/presentationml/2006/main">
  <p:tag name="NUM" val="23"/>
</p:tagLst>
</file>

<file path=ppt/tags/tag146.xml><?xml version="1.0" encoding="utf-8"?>
<p:tagLst xmlns:a="http://schemas.openxmlformats.org/drawingml/2006/main" xmlns:r="http://schemas.openxmlformats.org/officeDocument/2006/relationships" xmlns:p="http://schemas.openxmlformats.org/presentationml/2006/main">
  <p:tag name="NUM" val="24"/>
</p:tagLst>
</file>

<file path=ppt/tags/tag147.xml><?xml version="1.0" encoding="utf-8"?>
<p:tagLst xmlns:a="http://schemas.openxmlformats.org/drawingml/2006/main" xmlns:r="http://schemas.openxmlformats.org/officeDocument/2006/relationships" xmlns:p="http://schemas.openxmlformats.org/presentationml/2006/main">
  <p:tag name="NUM" val="25"/>
</p:tagLst>
</file>

<file path=ppt/tags/tag148.xml><?xml version="1.0" encoding="utf-8"?>
<p:tagLst xmlns:a="http://schemas.openxmlformats.org/drawingml/2006/main" xmlns:r="http://schemas.openxmlformats.org/officeDocument/2006/relationships" xmlns:p="http://schemas.openxmlformats.org/presentationml/2006/main">
  <p:tag name="NUM" val="26"/>
</p:tagLst>
</file>

<file path=ppt/tags/tag149.xml><?xml version="1.0" encoding="utf-8"?>
<p:tagLst xmlns:a="http://schemas.openxmlformats.org/drawingml/2006/main" xmlns:r="http://schemas.openxmlformats.org/officeDocument/2006/relationships" xmlns:p="http://schemas.openxmlformats.org/presentationml/2006/main">
  <p:tag name="NUM" val="27"/>
</p:tagLst>
</file>

<file path=ppt/tags/tag15.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150.xml><?xml version="1.0" encoding="utf-8"?>
<p:tagLst xmlns:a="http://schemas.openxmlformats.org/drawingml/2006/main" xmlns:r="http://schemas.openxmlformats.org/officeDocument/2006/relationships" xmlns:p="http://schemas.openxmlformats.org/presentationml/2006/main">
  <p:tag name="NUM" val="28"/>
</p:tagLst>
</file>

<file path=ppt/tags/tag151.xml><?xml version="1.0" encoding="utf-8"?>
<p:tagLst xmlns:a="http://schemas.openxmlformats.org/drawingml/2006/main" xmlns:r="http://schemas.openxmlformats.org/officeDocument/2006/relationships" xmlns:p="http://schemas.openxmlformats.org/presentationml/2006/main">
  <p:tag name="NUM" val="29"/>
</p:tagLst>
</file>

<file path=ppt/tags/tag152.xml><?xml version="1.0" encoding="utf-8"?>
<p:tagLst xmlns:a="http://schemas.openxmlformats.org/drawingml/2006/main" xmlns:r="http://schemas.openxmlformats.org/officeDocument/2006/relationships" xmlns:p="http://schemas.openxmlformats.org/presentationml/2006/main">
  <p:tag name="NUM" val="30"/>
</p:tagLst>
</file>

<file path=ppt/tags/tag153.xml><?xml version="1.0" encoding="utf-8"?>
<p:tagLst xmlns:a="http://schemas.openxmlformats.org/drawingml/2006/main" xmlns:r="http://schemas.openxmlformats.org/officeDocument/2006/relationships" xmlns:p="http://schemas.openxmlformats.org/presentationml/2006/main">
  <p:tag name="NUM" val="32"/>
</p:tagLst>
</file>

<file path=ppt/tags/tag154.xml><?xml version="1.0" encoding="utf-8"?>
<p:tagLst xmlns:a="http://schemas.openxmlformats.org/drawingml/2006/main" xmlns:r="http://schemas.openxmlformats.org/officeDocument/2006/relationships" xmlns:p="http://schemas.openxmlformats.org/presentationml/2006/main">
  <p:tag name="NUM" val="20"/>
</p:tagLst>
</file>

<file path=ppt/tags/tag16.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17.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18.xml><?xml version="1.0" encoding="utf-8"?>
<p:tagLst xmlns:a="http://schemas.openxmlformats.org/drawingml/2006/main" xmlns:r="http://schemas.openxmlformats.org/officeDocument/2006/relationships" xmlns:p="http://schemas.openxmlformats.org/presentationml/2006/main">
  <p:tag name="ENGAGECOLOR" val="{&quot;FillColor&quot;:{&quot;ColorIndex&quot;:3,&quot;ColorModifier&quot;:0,&quot;BrightnessModifier&quot;:0}}"/>
</p:tagLst>
</file>

<file path=ppt/tags/tag19.xml><?xml version="1.0" encoding="utf-8"?>
<p:tagLst xmlns:a="http://schemas.openxmlformats.org/drawingml/2006/main" xmlns:r="http://schemas.openxmlformats.org/officeDocument/2006/relationships" xmlns:p="http://schemas.openxmlformats.org/presentationml/2006/main">
  <p:tag name="ENGAGECOLOR" val="{&quot;FillColor&quot;:{&quot;ColorIndex&quot;:3,&quot;ColorModifier&quot;:0,&quot;BrightnessModifier&quot;:0}}"/>
</p:tagLst>
</file>

<file path=ppt/tags/tag2.xml><?xml version="1.0" encoding="utf-8"?>
<p:tagLst xmlns:a="http://schemas.openxmlformats.org/drawingml/2006/main" xmlns:r="http://schemas.openxmlformats.org/officeDocument/2006/relationships" xmlns:p="http://schemas.openxmlformats.org/presentationml/2006/main">
  <p:tag name="NUM" val="6"/>
</p:tagLst>
</file>

<file path=ppt/tags/tag20.xml><?xml version="1.0" encoding="utf-8"?>
<p:tagLst xmlns:a="http://schemas.openxmlformats.org/drawingml/2006/main" xmlns:r="http://schemas.openxmlformats.org/officeDocument/2006/relationships" xmlns:p="http://schemas.openxmlformats.org/presentationml/2006/main">
  <p:tag name="ENGAGECOLOR" val="{&quot;FillColor&quot;:{&quot;ColorIndex&quot;:3,&quot;ColorModifier&quot;:0,&quot;BrightnessModifier&quot;:0}}"/>
</p:tagLst>
</file>

<file path=ppt/tags/tag21.xml><?xml version="1.0" encoding="utf-8"?>
<p:tagLst xmlns:a="http://schemas.openxmlformats.org/drawingml/2006/main" xmlns:r="http://schemas.openxmlformats.org/officeDocument/2006/relationships" xmlns:p="http://schemas.openxmlformats.org/presentationml/2006/main">
  <p:tag name="ENGAGECOLOR" val="{&quot;FillColor&quot;:{&quot;ColorIndex&quot;:4,&quot;ColorModifier&quot;:1,&quot;BrightnessModifier&quot;:0}}"/>
</p:tagLst>
</file>

<file path=ppt/tags/tag22.xml><?xml version="1.0" encoding="utf-8"?>
<p:tagLst xmlns:a="http://schemas.openxmlformats.org/drawingml/2006/main" xmlns:r="http://schemas.openxmlformats.org/officeDocument/2006/relationships" xmlns:p="http://schemas.openxmlformats.org/presentationml/2006/main">
  <p:tag name="ENGAGECOLOR" val="{&quot;FillColor&quot;:{&quot;ColorIndex&quot;:4,&quot;ColorModifier&quot;:1,&quot;BrightnessModifier&quot;:0}}"/>
</p:tagLst>
</file>

<file path=ppt/tags/tag23.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24.xml><?xml version="1.0" encoding="utf-8"?>
<p:tagLst xmlns:a="http://schemas.openxmlformats.org/drawingml/2006/main" xmlns:r="http://schemas.openxmlformats.org/officeDocument/2006/relationships" xmlns:p="http://schemas.openxmlformats.org/presentationml/2006/main">
  <p:tag name="ENGAGECOLOR" val="{&quot;FillColor&quot;:{&quot;ColorIndex&quot;:3,&quot;ColorModifier&quot;:0,&quot;BrightnessModifier&quot;:0}}"/>
</p:tagLst>
</file>

<file path=ppt/tags/tag25.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26.xml><?xml version="1.0" encoding="utf-8"?>
<p:tagLst xmlns:a="http://schemas.openxmlformats.org/drawingml/2006/main" xmlns:r="http://schemas.openxmlformats.org/officeDocument/2006/relationships" xmlns:p="http://schemas.openxmlformats.org/presentationml/2006/main">
  <p:tag name="ENGAGECOLOR" val="{&quot;FillColor&quot;:{&quot;ColorIndex&quot;:4,&quot;ColorModifier&quot;:1,&quot;BrightnessModifier&quot;:0}}"/>
</p:tagLst>
</file>

<file path=ppt/tags/tag27.xml><?xml version="1.0" encoding="utf-8"?>
<p:tagLst xmlns:a="http://schemas.openxmlformats.org/drawingml/2006/main" xmlns:r="http://schemas.openxmlformats.org/officeDocument/2006/relationships" xmlns:p="http://schemas.openxmlformats.org/presentationml/2006/main">
  <p:tag name="ENGAGECOLOR" val="{&quot;FillColor&quot;:{&quot;ColorIndex&quot;:3,&quot;ColorModifier&quot;:0,&quot;BrightnessModifier&quot;:0}}"/>
</p:tagLst>
</file>

<file path=ppt/tags/tag28.xml><?xml version="1.0" encoding="utf-8"?>
<p:tagLst xmlns:a="http://schemas.openxmlformats.org/drawingml/2006/main" xmlns:r="http://schemas.openxmlformats.org/officeDocument/2006/relationships" xmlns:p="http://schemas.openxmlformats.org/presentationml/2006/main">
  <p:tag name="ENGAGECOLOR" val="{&quot;FillColor&quot;:{&quot;ColorIndex&quot;:4,&quot;ColorModifier&quot;:1,&quot;BrightnessModifier&quot;:0}}"/>
</p:tagLst>
</file>

<file path=ppt/tags/tag29.xml><?xml version="1.0" encoding="utf-8"?>
<p:tagLst xmlns:a="http://schemas.openxmlformats.org/drawingml/2006/main" xmlns:r="http://schemas.openxmlformats.org/officeDocument/2006/relationships" xmlns:p="http://schemas.openxmlformats.org/presentationml/2006/main">
  <p:tag name="NUM" val="3"/>
</p:tagLst>
</file>

<file path=ppt/tags/tag3.xml><?xml version="1.0" encoding="utf-8"?>
<p:tagLst xmlns:a="http://schemas.openxmlformats.org/drawingml/2006/main" xmlns:r="http://schemas.openxmlformats.org/officeDocument/2006/relationships" xmlns:p="http://schemas.openxmlformats.org/presentationml/2006/main">
  <p:tag name="NUM" val="7"/>
</p:tagLst>
</file>

<file path=ppt/tags/tag30.xml><?xml version="1.0" encoding="utf-8"?>
<p:tagLst xmlns:a="http://schemas.openxmlformats.org/drawingml/2006/main" xmlns:r="http://schemas.openxmlformats.org/officeDocument/2006/relationships" xmlns:p="http://schemas.openxmlformats.org/presentationml/2006/main">
  <p:tag name="NUM" val="4"/>
</p:tagLst>
</file>

<file path=ppt/tags/tag31.xml><?xml version="1.0" encoding="utf-8"?>
<p:tagLst xmlns:a="http://schemas.openxmlformats.org/drawingml/2006/main" xmlns:r="http://schemas.openxmlformats.org/officeDocument/2006/relationships" xmlns:p="http://schemas.openxmlformats.org/presentationml/2006/main">
  <p:tag name="NUM" val="5"/>
</p:tagLst>
</file>

<file path=ppt/tags/tag32.xml><?xml version="1.0" encoding="utf-8"?>
<p:tagLst xmlns:a="http://schemas.openxmlformats.org/drawingml/2006/main" xmlns:r="http://schemas.openxmlformats.org/officeDocument/2006/relationships" xmlns:p="http://schemas.openxmlformats.org/presentationml/2006/main">
  <p:tag name="NUM" val="6"/>
</p:tagLst>
</file>

<file path=ppt/tags/tag33.xml><?xml version="1.0" encoding="utf-8"?>
<p:tagLst xmlns:a="http://schemas.openxmlformats.org/drawingml/2006/main" xmlns:r="http://schemas.openxmlformats.org/officeDocument/2006/relationships" xmlns:p="http://schemas.openxmlformats.org/presentationml/2006/main">
  <p:tag name="NUM" val="7"/>
</p:tagLst>
</file>

<file path=ppt/tags/tag34.xml><?xml version="1.0" encoding="utf-8"?>
<p:tagLst xmlns:a="http://schemas.openxmlformats.org/drawingml/2006/main" xmlns:r="http://schemas.openxmlformats.org/officeDocument/2006/relationships" xmlns:p="http://schemas.openxmlformats.org/presentationml/2006/main">
  <p:tag name="NUM" val="8"/>
</p:tagLst>
</file>

<file path=ppt/tags/tag35.xml><?xml version="1.0" encoding="utf-8"?>
<p:tagLst xmlns:a="http://schemas.openxmlformats.org/drawingml/2006/main" xmlns:r="http://schemas.openxmlformats.org/officeDocument/2006/relationships" xmlns:p="http://schemas.openxmlformats.org/presentationml/2006/main">
  <p:tag name="NUM" val="9"/>
</p:tagLst>
</file>

<file path=ppt/tags/tag36.xml><?xml version="1.0" encoding="utf-8"?>
<p:tagLst xmlns:a="http://schemas.openxmlformats.org/drawingml/2006/main" xmlns:r="http://schemas.openxmlformats.org/officeDocument/2006/relationships" xmlns:p="http://schemas.openxmlformats.org/presentationml/2006/main">
  <p:tag name="NUM" val="10"/>
</p:tagLst>
</file>

<file path=ppt/tags/tag37.xml><?xml version="1.0" encoding="utf-8"?>
<p:tagLst xmlns:a="http://schemas.openxmlformats.org/drawingml/2006/main" xmlns:r="http://schemas.openxmlformats.org/officeDocument/2006/relationships" xmlns:p="http://schemas.openxmlformats.org/presentationml/2006/main">
  <p:tag name="NUM" val="11"/>
</p:tagLst>
</file>

<file path=ppt/tags/tag38.xml><?xml version="1.0" encoding="utf-8"?>
<p:tagLst xmlns:a="http://schemas.openxmlformats.org/drawingml/2006/main" xmlns:r="http://schemas.openxmlformats.org/officeDocument/2006/relationships" xmlns:p="http://schemas.openxmlformats.org/presentationml/2006/main">
  <p:tag name="NUM" val="12"/>
</p:tagLst>
</file>

<file path=ppt/tags/tag39.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4.xml><?xml version="1.0" encoding="utf-8"?>
<p:tagLst xmlns:a="http://schemas.openxmlformats.org/drawingml/2006/main" xmlns:r="http://schemas.openxmlformats.org/officeDocument/2006/relationships" xmlns:p="http://schemas.openxmlformats.org/presentationml/2006/main">
  <p:tag name="NUM" val="8"/>
</p:tagLst>
</file>

<file path=ppt/tags/tag40.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41.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42.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43.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44.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45.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46.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47.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48.xml><?xml version="1.0" encoding="utf-8"?>
<p:tagLst xmlns:a="http://schemas.openxmlformats.org/drawingml/2006/main" xmlns:r="http://schemas.openxmlformats.org/officeDocument/2006/relationships" xmlns:p="http://schemas.openxmlformats.org/presentationml/2006/main">
  <p:tag name="NUM" val="1"/>
</p:tagLst>
</file>

<file path=ppt/tags/tag49.xml><?xml version="1.0" encoding="utf-8"?>
<p:tagLst xmlns:a="http://schemas.openxmlformats.org/drawingml/2006/main" xmlns:r="http://schemas.openxmlformats.org/officeDocument/2006/relationships" xmlns:p="http://schemas.openxmlformats.org/presentationml/2006/main">
  <p:tag name="NUM" val="2"/>
</p:tagLst>
</file>

<file path=ppt/tags/tag5.xml><?xml version="1.0" encoding="utf-8"?>
<p:tagLst xmlns:a="http://schemas.openxmlformats.org/drawingml/2006/main" xmlns:r="http://schemas.openxmlformats.org/officeDocument/2006/relationships" xmlns:p="http://schemas.openxmlformats.org/presentationml/2006/main">
  <p:tag name="NUM" val="2"/>
</p:tagLst>
</file>

<file path=ppt/tags/tag50.xml><?xml version="1.0" encoding="utf-8"?>
<p:tagLst xmlns:a="http://schemas.openxmlformats.org/drawingml/2006/main" xmlns:r="http://schemas.openxmlformats.org/officeDocument/2006/relationships" xmlns:p="http://schemas.openxmlformats.org/presentationml/2006/main">
  <p:tag name="NUM" val="3"/>
</p:tagLst>
</file>

<file path=ppt/tags/tag51.xml><?xml version="1.0" encoding="utf-8"?>
<p:tagLst xmlns:a="http://schemas.openxmlformats.org/drawingml/2006/main" xmlns:r="http://schemas.openxmlformats.org/officeDocument/2006/relationships" xmlns:p="http://schemas.openxmlformats.org/presentationml/2006/main">
  <p:tag name="NUM" val="4"/>
</p:tagLst>
</file>

<file path=ppt/tags/tag52.xml><?xml version="1.0" encoding="utf-8"?>
<p:tagLst xmlns:a="http://schemas.openxmlformats.org/drawingml/2006/main" xmlns:r="http://schemas.openxmlformats.org/officeDocument/2006/relationships" xmlns:p="http://schemas.openxmlformats.org/presentationml/2006/main">
  <p:tag name="NUM" val="5"/>
</p:tagLst>
</file>

<file path=ppt/tags/tag53.xml><?xml version="1.0" encoding="utf-8"?>
<p:tagLst xmlns:a="http://schemas.openxmlformats.org/drawingml/2006/main" xmlns:r="http://schemas.openxmlformats.org/officeDocument/2006/relationships" xmlns:p="http://schemas.openxmlformats.org/presentationml/2006/main">
  <p:tag name="NUM" val="6"/>
</p:tagLst>
</file>

<file path=ppt/tags/tag54.xml><?xml version="1.0" encoding="utf-8"?>
<p:tagLst xmlns:a="http://schemas.openxmlformats.org/drawingml/2006/main" xmlns:r="http://schemas.openxmlformats.org/officeDocument/2006/relationships" xmlns:p="http://schemas.openxmlformats.org/presentationml/2006/main">
  <p:tag name="NUM" val="7"/>
</p:tagLst>
</file>

<file path=ppt/tags/tag55.xml><?xml version="1.0" encoding="utf-8"?>
<p:tagLst xmlns:a="http://schemas.openxmlformats.org/drawingml/2006/main" xmlns:r="http://schemas.openxmlformats.org/officeDocument/2006/relationships" xmlns:p="http://schemas.openxmlformats.org/presentationml/2006/main">
  <p:tag name="NUM" val="8"/>
</p:tagLst>
</file>

<file path=ppt/tags/tag56.xml><?xml version="1.0" encoding="utf-8"?>
<p:tagLst xmlns:a="http://schemas.openxmlformats.org/drawingml/2006/main" xmlns:r="http://schemas.openxmlformats.org/officeDocument/2006/relationships" xmlns:p="http://schemas.openxmlformats.org/presentationml/2006/main">
  <p:tag name="NUM" val="9"/>
</p:tagLst>
</file>

<file path=ppt/tags/tag57.xml><?xml version="1.0" encoding="utf-8"?>
<p:tagLst xmlns:a="http://schemas.openxmlformats.org/drawingml/2006/main" xmlns:r="http://schemas.openxmlformats.org/officeDocument/2006/relationships" xmlns:p="http://schemas.openxmlformats.org/presentationml/2006/main">
  <p:tag name="NUM" val="10"/>
</p:tagLst>
</file>

<file path=ppt/tags/tag58.xml><?xml version="1.0" encoding="utf-8"?>
<p:tagLst xmlns:a="http://schemas.openxmlformats.org/drawingml/2006/main" xmlns:r="http://schemas.openxmlformats.org/officeDocument/2006/relationships" xmlns:p="http://schemas.openxmlformats.org/presentationml/2006/main">
  <p:tag name="NUM" val="11"/>
</p:tagLst>
</file>

<file path=ppt/tags/tag59.xml><?xml version="1.0" encoding="utf-8"?>
<p:tagLst xmlns:a="http://schemas.openxmlformats.org/drawingml/2006/main" xmlns:r="http://schemas.openxmlformats.org/officeDocument/2006/relationships" xmlns:p="http://schemas.openxmlformats.org/presentationml/2006/main">
  <p:tag name="NUM" val="12"/>
</p:tagLst>
</file>

<file path=ppt/tags/tag6.xml><?xml version="1.0" encoding="utf-8"?>
<p:tagLst xmlns:a="http://schemas.openxmlformats.org/drawingml/2006/main" xmlns:r="http://schemas.openxmlformats.org/officeDocument/2006/relationships" xmlns:p="http://schemas.openxmlformats.org/presentationml/2006/main">
  <p:tag name="ENGAGECOLOR" val="{&quot;FillColor&quot;:{&quot;ColorIndex&quot;:4,&quot;ColorModifier&quot;:1,&quot;BrightnessModifier&quot;:0}}"/>
</p:tagLst>
</file>

<file path=ppt/tags/tag60.xml><?xml version="1.0" encoding="utf-8"?>
<p:tagLst xmlns:a="http://schemas.openxmlformats.org/drawingml/2006/main" xmlns:r="http://schemas.openxmlformats.org/officeDocument/2006/relationships" xmlns:p="http://schemas.openxmlformats.org/presentationml/2006/main">
  <p:tag name="NUM" val="13"/>
</p:tagLst>
</file>

<file path=ppt/tags/tag61.xml><?xml version="1.0" encoding="utf-8"?>
<p:tagLst xmlns:a="http://schemas.openxmlformats.org/drawingml/2006/main" xmlns:r="http://schemas.openxmlformats.org/officeDocument/2006/relationships" xmlns:p="http://schemas.openxmlformats.org/presentationml/2006/main">
  <p:tag name="NUM" val="14"/>
</p:tagLst>
</file>

<file path=ppt/tags/tag62.xml><?xml version="1.0" encoding="utf-8"?>
<p:tagLst xmlns:a="http://schemas.openxmlformats.org/drawingml/2006/main" xmlns:r="http://schemas.openxmlformats.org/officeDocument/2006/relationships" xmlns:p="http://schemas.openxmlformats.org/presentationml/2006/main">
  <p:tag name="NUM" val="15"/>
</p:tagLst>
</file>

<file path=ppt/tags/tag63.xml><?xml version="1.0" encoding="utf-8"?>
<p:tagLst xmlns:a="http://schemas.openxmlformats.org/drawingml/2006/main" xmlns:r="http://schemas.openxmlformats.org/officeDocument/2006/relationships" xmlns:p="http://schemas.openxmlformats.org/presentationml/2006/main">
  <p:tag name="NUM" val="16"/>
</p:tagLst>
</file>

<file path=ppt/tags/tag64.xml><?xml version="1.0" encoding="utf-8"?>
<p:tagLst xmlns:a="http://schemas.openxmlformats.org/drawingml/2006/main" xmlns:r="http://schemas.openxmlformats.org/officeDocument/2006/relationships" xmlns:p="http://schemas.openxmlformats.org/presentationml/2006/main">
  <p:tag name="NUM" val="17"/>
</p:tagLst>
</file>

<file path=ppt/tags/tag65.xml><?xml version="1.0" encoding="utf-8"?>
<p:tagLst xmlns:a="http://schemas.openxmlformats.org/drawingml/2006/main" xmlns:r="http://schemas.openxmlformats.org/officeDocument/2006/relationships" xmlns:p="http://schemas.openxmlformats.org/presentationml/2006/main">
  <p:tag name="NUM" val="18"/>
</p:tagLst>
</file>

<file path=ppt/tags/tag66.xml><?xml version="1.0" encoding="utf-8"?>
<p:tagLst xmlns:a="http://schemas.openxmlformats.org/drawingml/2006/main" xmlns:r="http://schemas.openxmlformats.org/officeDocument/2006/relationships" xmlns:p="http://schemas.openxmlformats.org/presentationml/2006/main">
  <p:tag name="NUM" val="19"/>
</p:tagLst>
</file>

<file path=ppt/tags/tag67.xml><?xml version="1.0" encoding="utf-8"?>
<p:tagLst xmlns:a="http://schemas.openxmlformats.org/drawingml/2006/main" xmlns:r="http://schemas.openxmlformats.org/officeDocument/2006/relationships" xmlns:p="http://schemas.openxmlformats.org/presentationml/2006/main">
  <p:tag name="NUM" val="20"/>
</p:tagLst>
</file>

<file path=ppt/tags/tag68.xml><?xml version="1.0" encoding="utf-8"?>
<p:tagLst xmlns:a="http://schemas.openxmlformats.org/drawingml/2006/main" xmlns:r="http://schemas.openxmlformats.org/officeDocument/2006/relationships" xmlns:p="http://schemas.openxmlformats.org/presentationml/2006/main">
  <p:tag name="NUM" val="21"/>
</p:tagLst>
</file>

<file path=ppt/tags/tag69.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ENGAGECOLOR" val="{&quot;FillColor&quot;:{&quot;ColorIndex&quot;:4,&quot;ColorModifier&quot;:1,&quot;BrightnessModifier&quot;:0}}"/>
</p:tagLst>
</file>

<file path=ppt/tags/tag70.xml><?xml version="1.0" encoding="utf-8"?>
<p:tagLst xmlns:a="http://schemas.openxmlformats.org/drawingml/2006/main" xmlns:r="http://schemas.openxmlformats.org/officeDocument/2006/relationships" xmlns:p="http://schemas.openxmlformats.org/presentationml/2006/main">
  <p:tag name="NUM" val="2"/>
</p:tagLst>
</file>

<file path=ppt/tags/tag71.xml><?xml version="1.0" encoding="utf-8"?>
<p:tagLst xmlns:a="http://schemas.openxmlformats.org/drawingml/2006/main" xmlns:r="http://schemas.openxmlformats.org/officeDocument/2006/relationships" xmlns:p="http://schemas.openxmlformats.org/presentationml/2006/main">
  <p:tag name="NUM" val="3"/>
</p:tagLst>
</file>

<file path=ppt/tags/tag72.xml><?xml version="1.0" encoding="utf-8"?>
<p:tagLst xmlns:a="http://schemas.openxmlformats.org/drawingml/2006/main" xmlns:r="http://schemas.openxmlformats.org/officeDocument/2006/relationships" xmlns:p="http://schemas.openxmlformats.org/presentationml/2006/main">
  <p:tag name="NUM" val="4"/>
</p:tagLst>
</file>

<file path=ppt/tags/tag73.xml><?xml version="1.0" encoding="utf-8"?>
<p:tagLst xmlns:a="http://schemas.openxmlformats.org/drawingml/2006/main" xmlns:r="http://schemas.openxmlformats.org/officeDocument/2006/relationships" xmlns:p="http://schemas.openxmlformats.org/presentationml/2006/main">
  <p:tag name="NUM" val="6"/>
</p:tagLst>
</file>

<file path=ppt/tags/tag74.xml><?xml version="1.0" encoding="utf-8"?>
<p:tagLst xmlns:a="http://schemas.openxmlformats.org/drawingml/2006/main" xmlns:r="http://schemas.openxmlformats.org/officeDocument/2006/relationships" xmlns:p="http://schemas.openxmlformats.org/presentationml/2006/main">
  <p:tag name="NUM" val="4"/>
</p:tagLst>
</file>

<file path=ppt/tags/tag75.xml><?xml version="1.0" encoding="utf-8"?>
<p:tagLst xmlns:a="http://schemas.openxmlformats.org/drawingml/2006/main" xmlns:r="http://schemas.openxmlformats.org/officeDocument/2006/relationships" xmlns:p="http://schemas.openxmlformats.org/presentationml/2006/main">
  <p:tag name="NUM" val="5"/>
</p:tagLst>
</file>

<file path=ppt/tags/tag76.xml><?xml version="1.0" encoding="utf-8"?>
<p:tagLst xmlns:a="http://schemas.openxmlformats.org/drawingml/2006/main" xmlns:r="http://schemas.openxmlformats.org/officeDocument/2006/relationships" xmlns:p="http://schemas.openxmlformats.org/presentationml/2006/main">
  <p:tag name="NUM" val="3"/>
</p:tagLst>
</file>

<file path=ppt/tags/tag77.xml><?xml version="1.0" encoding="utf-8"?>
<p:tagLst xmlns:a="http://schemas.openxmlformats.org/drawingml/2006/main" xmlns:r="http://schemas.openxmlformats.org/officeDocument/2006/relationships" xmlns:p="http://schemas.openxmlformats.org/presentationml/2006/main">
  <p:tag name="NUM" val="9"/>
</p:tagLst>
</file>

<file path=ppt/tags/tag78.xml><?xml version="1.0" encoding="utf-8"?>
<p:tagLst xmlns:a="http://schemas.openxmlformats.org/drawingml/2006/main" xmlns:r="http://schemas.openxmlformats.org/officeDocument/2006/relationships" xmlns:p="http://schemas.openxmlformats.org/presentationml/2006/main">
  <p:tag name="NUM" val="8"/>
</p:tagLst>
</file>

<file path=ppt/tags/tag79.xml><?xml version="1.0" encoding="utf-8"?>
<p:tagLst xmlns:a="http://schemas.openxmlformats.org/drawingml/2006/main" xmlns:r="http://schemas.openxmlformats.org/officeDocument/2006/relationships" xmlns:p="http://schemas.openxmlformats.org/presentationml/2006/main">
  <p:tag name="NUM" val="1"/>
</p:tagLst>
</file>

<file path=ppt/tags/tag8.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80.xml><?xml version="1.0" encoding="utf-8"?>
<p:tagLst xmlns:a="http://schemas.openxmlformats.org/drawingml/2006/main" xmlns:r="http://schemas.openxmlformats.org/officeDocument/2006/relationships" xmlns:p="http://schemas.openxmlformats.org/presentationml/2006/main">
  <p:tag name="NUM" val="2"/>
</p:tagLst>
</file>

<file path=ppt/tags/tag81.xml><?xml version="1.0" encoding="utf-8"?>
<p:tagLst xmlns:a="http://schemas.openxmlformats.org/drawingml/2006/main" xmlns:r="http://schemas.openxmlformats.org/officeDocument/2006/relationships" xmlns:p="http://schemas.openxmlformats.org/presentationml/2006/main">
  <p:tag name="NUM" val="3"/>
</p:tagLst>
</file>

<file path=ppt/tags/tag82.xml><?xml version="1.0" encoding="utf-8"?>
<p:tagLst xmlns:a="http://schemas.openxmlformats.org/drawingml/2006/main" xmlns:r="http://schemas.openxmlformats.org/officeDocument/2006/relationships" xmlns:p="http://schemas.openxmlformats.org/presentationml/2006/main">
  <p:tag name="NUM" val="5"/>
</p:tagLst>
</file>

<file path=ppt/tags/tag83.xml><?xml version="1.0" encoding="utf-8"?>
<p:tagLst xmlns:a="http://schemas.openxmlformats.org/drawingml/2006/main" xmlns:r="http://schemas.openxmlformats.org/officeDocument/2006/relationships" xmlns:p="http://schemas.openxmlformats.org/presentationml/2006/main">
  <p:tag name="NUM" val="6"/>
</p:tagLst>
</file>

<file path=ppt/tags/tag84.xml><?xml version="1.0" encoding="utf-8"?>
<p:tagLst xmlns:a="http://schemas.openxmlformats.org/drawingml/2006/main" xmlns:r="http://schemas.openxmlformats.org/officeDocument/2006/relationships" xmlns:p="http://schemas.openxmlformats.org/presentationml/2006/main">
  <p:tag name="NUM" val="7"/>
</p:tagLst>
</file>

<file path=ppt/tags/tag85.xml><?xml version="1.0" encoding="utf-8"?>
<p:tagLst xmlns:a="http://schemas.openxmlformats.org/drawingml/2006/main" xmlns:r="http://schemas.openxmlformats.org/officeDocument/2006/relationships" xmlns:p="http://schemas.openxmlformats.org/presentationml/2006/main">
  <p:tag name="NUM" val="8"/>
</p:tagLst>
</file>

<file path=ppt/tags/tag86.xml><?xml version="1.0" encoding="utf-8"?>
<p:tagLst xmlns:a="http://schemas.openxmlformats.org/drawingml/2006/main" xmlns:r="http://schemas.openxmlformats.org/officeDocument/2006/relationships" xmlns:p="http://schemas.openxmlformats.org/presentationml/2006/main">
  <p:tag name="NUM" val="1"/>
</p:tagLst>
</file>

<file path=ppt/tags/tag87.xml><?xml version="1.0" encoding="utf-8"?>
<p:tagLst xmlns:a="http://schemas.openxmlformats.org/drawingml/2006/main" xmlns:r="http://schemas.openxmlformats.org/officeDocument/2006/relationships" xmlns:p="http://schemas.openxmlformats.org/presentationml/2006/main">
  <p:tag name="NUM" val="2"/>
</p:tagLst>
</file>

<file path=ppt/tags/tag88.xml><?xml version="1.0" encoding="utf-8"?>
<p:tagLst xmlns:a="http://schemas.openxmlformats.org/drawingml/2006/main" xmlns:r="http://schemas.openxmlformats.org/officeDocument/2006/relationships" xmlns:p="http://schemas.openxmlformats.org/presentationml/2006/main">
  <p:tag name="NUM" val="3"/>
</p:tagLst>
</file>

<file path=ppt/tags/tag89.xml><?xml version="1.0" encoding="utf-8"?>
<p:tagLst xmlns:a="http://schemas.openxmlformats.org/drawingml/2006/main" xmlns:r="http://schemas.openxmlformats.org/officeDocument/2006/relationships" xmlns:p="http://schemas.openxmlformats.org/presentationml/2006/main">
  <p:tag name="NUM" val="4"/>
</p:tagLst>
</file>

<file path=ppt/tags/tag9.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90.xml><?xml version="1.0" encoding="utf-8"?>
<p:tagLst xmlns:a="http://schemas.openxmlformats.org/drawingml/2006/main" xmlns:r="http://schemas.openxmlformats.org/officeDocument/2006/relationships" xmlns:p="http://schemas.openxmlformats.org/presentationml/2006/main">
  <p:tag name="NUM" val="6"/>
</p:tagLst>
</file>

<file path=ppt/tags/tag91.xml><?xml version="1.0" encoding="utf-8"?>
<p:tagLst xmlns:a="http://schemas.openxmlformats.org/drawingml/2006/main" xmlns:r="http://schemas.openxmlformats.org/officeDocument/2006/relationships" xmlns:p="http://schemas.openxmlformats.org/presentationml/2006/main">
  <p:tag name="NUM" val="5"/>
</p:tagLst>
</file>

<file path=ppt/tags/tag92.xml><?xml version="1.0" encoding="utf-8"?>
<p:tagLst xmlns:a="http://schemas.openxmlformats.org/drawingml/2006/main" xmlns:r="http://schemas.openxmlformats.org/officeDocument/2006/relationships" xmlns:p="http://schemas.openxmlformats.org/presentationml/2006/main">
  <p:tag name="NUM" val="7"/>
</p:tagLst>
</file>

<file path=ppt/tags/tag93.xml><?xml version="1.0" encoding="utf-8"?>
<p:tagLst xmlns:a="http://schemas.openxmlformats.org/drawingml/2006/main" xmlns:r="http://schemas.openxmlformats.org/officeDocument/2006/relationships" xmlns:p="http://schemas.openxmlformats.org/presentationml/2006/main">
  <p:tag name="NUM" val="8"/>
</p:tagLst>
</file>

<file path=ppt/tags/tag94.xml><?xml version="1.0" encoding="utf-8"?>
<p:tagLst xmlns:a="http://schemas.openxmlformats.org/drawingml/2006/main" xmlns:r="http://schemas.openxmlformats.org/officeDocument/2006/relationships" xmlns:p="http://schemas.openxmlformats.org/presentationml/2006/main">
  <p:tag name="NUM" val="11"/>
</p:tagLst>
</file>

<file path=ppt/tags/tag95.xml><?xml version="1.0" encoding="utf-8"?>
<p:tagLst xmlns:a="http://schemas.openxmlformats.org/drawingml/2006/main" xmlns:r="http://schemas.openxmlformats.org/officeDocument/2006/relationships" xmlns:p="http://schemas.openxmlformats.org/presentationml/2006/main">
  <p:tag name="NUM" val="12"/>
</p:tagLst>
</file>

<file path=ppt/tags/tag96.xml><?xml version="1.0" encoding="utf-8"?>
<p:tagLst xmlns:a="http://schemas.openxmlformats.org/drawingml/2006/main" xmlns:r="http://schemas.openxmlformats.org/officeDocument/2006/relationships" xmlns:p="http://schemas.openxmlformats.org/presentationml/2006/main">
  <p:tag name="NUM" val="13"/>
</p:tagLst>
</file>

<file path=ppt/tags/tag97.xml><?xml version="1.0" encoding="utf-8"?>
<p:tagLst xmlns:a="http://schemas.openxmlformats.org/drawingml/2006/main" xmlns:r="http://schemas.openxmlformats.org/officeDocument/2006/relationships" xmlns:p="http://schemas.openxmlformats.org/presentationml/2006/main">
  <p:tag name="NUM" val="14"/>
</p:tagLst>
</file>

<file path=ppt/tags/tag98.xml><?xml version="1.0" encoding="utf-8"?>
<p:tagLst xmlns:a="http://schemas.openxmlformats.org/drawingml/2006/main" xmlns:r="http://schemas.openxmlformats.org/officeDocument/2006/relationships" xmlns:p="http://schemas.openxmlformats.org/presentationml/2006/main">
  <p:tag name="NUM" val="15"/>
</p:tagLst>
</file>

<file path=ppt/tags/tag99.xml><?xml version="1.0" encoding="utf-8"?>
<p:tagLst xmlns:a="http://schemas.openxmlformats.org/drawingml/2006/main" xmlns:r="http://schemas.openxmlformats.org/officeDocument/2006/relationships" xmlns:p="http://schemas.openxmlformats.org/presentationml/2006/main">
  <p:tag name="NUM" val="16"/>
</p:tagLst>
</file>

<file path=ppt/theme/theme1.xml><?xml version="1.0" encoding="utf-8"?>
<a:theme xmlns:a="http://schemas.openxmlformats.org/drawingml/2006/main" name="Default Design">
  <a:themeElements>
    <a:clrScheme name="Custom 5">
      <a:dk1>
        <a:srgbClr val="3E4248"/>
      </a:dk1>
      <a:lt1>
        <a:srgbClr val="FFFFFF"/>
      </a:lt1>
      <a:dk2>
        <a:srgbClr val="40464A"/>
      </a:dk2>
      <a:lt2>
        <a:srgbClr val="808080"/>
      </a:lt2>
      <a:accent1>
        <a:srgbClr val="CCDA6F"/>
      </a:accent1>
      <a:accent2>
        <a:srgbClr val="BACE33"/>
      </a:accent2>
      <a:accent3>
        <a:srgbClr val="FFFFFF"/>
      </a:accent3>
      <a:accent4>
        <a:srgbClr val="88301F"/>
      </a:accent4>
      <a:accent5>
        <a:srgbClr val="01304B"/>
      </a:accent5>
      <a:accent6>
        <a:srgbClr val="9B937D"/>
      </a:accent6>
      <a:hlink>
        <a:srgbClr val="0070C0"/>
      </a:hlink>
      <a:folHlink>
        <a:srgbClr val="014B75"/>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eng (4)" id="{0C0EDB42-5716-4BB5-AF0E-F651254FF67F}" vid="{F53C6546-650D-4C24-AFE8-DF73AB893FA5}"/>
    </a:ext>
  </a:extLst>
</a:theme>
</file>

<file path=ppt/theme/theme2.xml><?xml version="1.0" encoding="utf-8"?>
<a:theme xmlns:a="http://schemas.openxmlformats.org/drawingml/2006/main" name="4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222A571116C5E4A96359DA1A78D7417" ma:contentTypeVersion="14" ma:contentTypeDescription="Create a new document." ma:contentTypeScope="" ma:versionID="c8d3a03b5e9976ee00eafdd49ecb8b60">
  <xsd:schema xmlns:xsd="http://www.w3.org/2001/XMLSchema" xmlns:xs="http://www.w3.org/2001/XMLSchema" xmlns:p="http://schemas.microsoft.com/office/2006/metadata/properties" xmlns:ns1="http://schemas.microsoft.com/sharepoint/v3" xmlns:ns2="e78adee6-4dd8-4fb1-9d99-71861f4a1497" xmlns:ns3="715a2770-8091-4ac1-9df7-a84193e6b217" targetNamespace="http://schemas.microsoft.com/office/2006/metadata/properties" ma:root="true" ma:fieldsID="0ef7d25cfefb4c766db44e3e9cb98738" ns1:_="" ns2:_="" ns3:_="">
    <xsd:import namespace="http://schemas.microsoft.com/sharepoint/v3"/>
    <xsd:import namespace="e78adee6-4dd8-4fb1-9d99-71861f4a1497"/>
    <xsd:import namespace="715a2770-8091-4ac1-9df7-a84193e6b217"/>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Location" minOccurs="0"/>
                <xsd:element ref="ns3:SharedWithUsers" minOccurs="0"/>
                <xsd:element ref="ns3:SharedWithDetails" minOccurs="0"/>
                <xsd:element ref="ns2:MediaServiceGenerationTime" minOccurs="0"/>
                <xsd:element ref="ns2:MediaServiceEventHashCode" minOccurs="0"/>
                <xsd:element ref="ns1:_ip_UnifiedCompliancePolicyProperties" minOccurs="0"/>
                <xsd:element ref="ns1:_ip_UnifiedCompliancePolicyUIAction"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8" nillable="true" ma:displayName="Unified Compliance Policy Properties" ma:hidden="true" ma:internalName="_ip_UnifiedCompliancePolicyProperties">
      <xsd:simpleType>
        <xsd:restriction base="dms:Note"/>
      </xsd:simpleType>
    </xsd:element>
    <xsd:element name="_ip_UnifiedCompliancePolicyUIAction" ma:index="19"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78adee6-4dd8-4fb1-9d99-71861f4a149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15a2770-8091-4ac1-9df7-a84193e6b217"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D680710-21DB-4889-B654-00C276AF8D5B}">
  <ds:schemaRefs>
    <ds:schemaRef ds:uri="http://schemas.microsoft.com/office/2006/metadata/properties"/>
    <ds:schemaRef ds:uri="http://schemas.microsoft.com/office/infopath/2007/PartnerControls"/>
    <ds:schemaRef ds:uri="http://schemas.microsoft.com/sharepoint/v3"/>
  </ds:schemaRefs>
</ds:datastoreItem>
</file>

<file path=customXml/itemProps2.xml><?xml version="1.0" encoding="utf-8"?>
<ds:datastoreItem xmlns:ds="http://schemas.openxmlformats.org/officeDocument/2006/customXml" ds:itemID="{48A264E5-D913-45D4-BCF9-8297CFFD3A50}">
  <ds:schemaRefs>
    <ds:schemaRef ds:uri="http://schemas.microsoft.com/sharepoint/v3/contenttype/forms"/>
  </ds:schemaRefs>
</ds:datastoreItem>
</file>

<file path=customXml/itemProps3.xml><?xml version="1.0" encoding="utf-8"?>
<ds:datastoreItem xmlns:ds="http://schemas.openxmlformats.org/officeDocument/2006/customXml" ds:itemID="{CFA99758-B73B-43F2-AFBA-D1685DD66B7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78adee6-4dd8-4fb1-9d99-71861f4a1497"/>
    <ds:schemaRef ds:uri="715a2770-8091-4ac1-9df7-a84193e6b21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presentation-eng</Template>
  <TotalTime>4951</TotalTime>
  <Words>2678</Words>
  <Application>Microsoft Office PowerPoint</Application>
  <PresentationFormat>Custom</PresentationFormat>
  <Paragraphs>330</Paragraphs>
  <Slides>17</Slides>
  <Notes>17</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17</vt:i4>
      </vt:variant>
    </vt:vector>
  </HeadingPairs>
  <TitlesOfParts>
    <vt:vector size="28" baseType="lpstr">
      <vt:lpstr>Arial</vt:lpstr>
      <vt:lpstr>Bahnschrift</vt:lpstr>
      <vt:lpstr>Bahnschrift Light</vt:lpstr>
      <vt:lpstr>Calibri</vt:lpstr>
      <vt:lpstr>Calibri Light</vt:lpstr>
      <vt:lpstr>Century Gothic</vt:lpstr>
      <vt:lpstr>Sylfaen</vt:lpstr>
      <vt:lpstr>Times New Roman</vt:lpstr>
      <vt:lpstr>Wingdings</vt:lpstr>
      <vt:lpstr>Default Design</vt:lpstr>
      <vt:lpstr>4_Office Theme</vt:lpstr>
      <vt:lpstr>Le modèle de service « Un SPAC unifié »</vt:lpstr>
      <vt:lpstr>Objectifs</vt:lpstr>
      <vt:lpstr>Mandat de SPAC </vt:lpstr>
      <vt:lpstr>PowerPoint Presentation</vt:lpstr>
      <vt:lpstr>PowerPoint Presentation</vt:lpstr>
      <vt:lpstr>PowerPoint Presentation</vt:lpstr>
      <vt:lpstr>PowerPoint Presentation</vt:lpstr>
      <vt:lpstr>Pour être efficace dans ce nouveau monde numérique…</vt:lpstr>
      <vt:lpstr>Pourquoi nous devons innover dès maintenant</vt:lpstr>
      <vt:lpstr>Imaginer l’« art du possible »</vt:lpstr>
      <vt:lpstr>PowerPoint Presentation</vt:lpstr>
      <vt:lpstr>Orientation client</vt:lpstr>
      <vt:lpstr>PowerPoint Presentation</vt:lpstr>
      <vt:lpstr>PowerPoint Presentation</vt:lpstr>
      <vt:lpstr>PowerPoint Presentation</vt:lpstr>
      <vt:lpstr>Prochaines étapes proposées</vt:lpstr>
      <vt:lpstr>Rétroaction</vt:lpstr>
    </vt:vector>
  </TitlesOfParts>
  <Company>Government of Canada/Gouvernement du Canada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Edward Mak</dc:creator>
  <cp:lastModifiedBy>Stefania Silisteanu</cp:lastModifiedBy>
  <cp:revision>55</cp:revision>
  <cp:lastPrinted>2018-12-19T14:27:41Z</cp:lastPrinted>
  <dcterms:created xsi:type="dcterms:W3CDTF">2017-05-19T14:36:17Z</dcterms:created>
  <dcterms:modified xsi:type="dcterms:W3CDTF">2021-02-23T21:39:59Z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3d0ca00b-3f0e-465a-aac7-1a6a22fcea40_Enabled">
    <vt:lpwstr>True</vt:lpwstr>
  </property>
  <property fmtid="{D5CDD505-2E9C-101B-9397-08002B2CF9AE}" pid="3" name="MSIP_Label_3d0ca00b-3f0e-465a-aac7-1a6a22fcea40_SiteId">
    <vt:lpwstr>6397df10-4595-4047-9c4f-03311282152b</vt:lpwstr>
  </property>
  <property fmtid="{D5CDD505-2E9C-101B-9397-08002B2CF9AE}" pid="4" name="MSIP_Label_3d0ca00b-3f0e-465a-aac7-1a6a22fcea40_Owner">
    <vt:lpwstr>NGOLDEN@tbs-sct.gc.ca</vt:lpwstr>
  </property>
  <property fmtid="{D5CDD505-2E9C-101B-9397-08002B2CF9AE}" pid="5" name="MSIP_Label_3d0ca00b-3f0e-465a-aac7-1a6a22fcea40_SetDate">
    <vt:lpwstr>2021-02-23T19:10:04.3611010Z</vt:lpwstr>
  </property>
  <property fmtid="{D5CDD505-2E9C-101B-9397-08002B2CF9AE}" pid="6" name="MSIP_Label_3d0ca00b-3f0e-465a-aac7-1a6a22fcea40_Name">
    <vt:lpwstr>UNCLASSIFIED</vt:lpwstr>
  </property>
  <property fmtid="{D5CDD505-2E9C-101B-9397-08002B2CF9AE}" pid="7" name="MSIP_Label_3d0ca00b-3f0e-465a-aac7-1a6a22fcea40_Application">
    <vt:lpwstr>Microsoft Azure Information Protection</vt:lpwstr>
  </property>
  <property fmtid="{D5CDD505-2E9C-101B-9397-08002B2CF9AE}" pid="8" name="MSIP_Label_3d0ca00b-3f0e-465a-aac7-1a6a22fcea40_ActionId">
    <vt:lpwstr>e0b10bcc-f390-495f-9a4a-e85f626702fe</vt:lpwstr>
  </property>
  <property fmtid="{D5CDD505-2E9C-101B-9397-08002B2CF9AE}" pid="9" name="MSIP_Label_3d0ca00b-3f0e-465a-aac7-1a6a22fcea40_Extended_MSFT_Method">
    <vt:lpwstr>Manual</vt:lpwstr>
  </property>
  <property fmtid="{D5CDD505-2E9C-101B-9397-08002B2CF9AE}" pid="10" name="Sensitivity">
    <vt:lpwstr>UNCLASSIFIED</vt:lpwstr>
  </property>
  <property fmtid="{D5CDD505-2E9C-101B-9397-08002B2CF9AE}" pid="11" name="ContentTypeId">
    <vt:lpwstr>0x0101007222A571116C5E4A96359DA1A78D7417</vt:lpwstr>
  </property>
</Properties>
</file>