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93313" r:id="rId4"/>
  </p:sldMasterIdLst>
  <p:notesMasterIdLst>
    <p:notesMasterId r:id="rId28"/>
  </p:notesMasterIdLst>
  <p:handoutMasterIdLst>
    <p:handoutMasterId r:id="rId29"/>
  </p:handoutMasterIdLst>
  <p:sldIdLst>
    <p:sldId id="625" r:id="rId5"/>
    <p:sldId id="639" r:id="rId6"/>
    <p:sldId id="745" r:id="rId7"/>
    <p:sldId id="644" r:id="rId8"/>
    <p:sldId id="750" r:id="rId9"/>
    <p:sldId id="641" r:id="rId10"/>
    <p:sldId id="746" r:id="rId11"/>
    <p:sldId id="747" r:id="rId12"/>
    <p:sldId id="609" r:id="rId13"/>
    <p:sldId id="749" r:id="rId14"/>
    <p:sldId id="769" r:id="rId15"/>
    <p:sldId id="757" r:id="rId16"/>
    <p:sldId id="770" r:id="rId17"/>
    <p:sldId id="752" r:id="rId18"/>
    <p:sldId id="760" r:id="rId19"/>
    <p:sldId id="756" r:id="rId20"/>
    <p:sldId id="768" r:id="rId21"/>
    <p:sldId id="758" r:id="rId22"/>
    <p:sldId id="761" r:id="rId23"/>
    <p:sldId id="762" r:id="rId24"/>
    <p:sldId id="764" r:id="rId25"/>
    <p:sldId id="766" r:id="rId26"/>
    <p:sldId id="759" r:id="rId27"/>
  </p:sldIdLst>
  <p:sldSz cx="9144000" cy="5143500" type="screen16x9"/>
  <p:notesSz cx="7023100" cy="9309100"/>
  <p:defaultTextStyle>
    <a:defPPr>
      <a:defRPr lang="en-US"/>
    </a:defPPr>
    <a:lvl1pPr marL="0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2140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24282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86422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48564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10704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72846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34986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97126" algn="l" defTabSz="92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3" orient="horz" pos="4534">
          <p15:clr>
            <a:srgbClr val="A4A3A4"/>
          </p15:clr>
        </p15:guide>
        <p15:guide id="4" orient="horz" pos="4286">
          <p15:clr>
            <a:srgbClr val="A4A3A4"/>
          </p15:clr>
        </p15:guide>
        <p15:guide id="7" pos="8229">
          <p15:clr>
            <a:srgbClr val="A4A3A4"/>
          </p15:clr>
        </p15:guide>
        <p15:guide id="9" pos="7517">
          <p15:clr>
            <a:srgbClr val="A4A3A4"/>
          </p15:clr>
        </p15:guide>
        <p15:guide id="12" orient="horz" pos="3084">
          <p15:clr>
            <a:srgbClr val="A4A3A4"/>
          </p15:clr>
        </p15:guide>
        <p15:guide id="15" orient="horz" pos="1044" userDrawn="1">
          <p15:clr>
            <a:srgbClr val="A4A3A4"/>
          </p15:clr>
        </p15:guide>
        <p15:guide id="20" orient="horz" pos="2508" userDrawn="1">
          <p15:clr>
            <a:srgbClr val="A4A3A4"/>
          </p15:clr>
        </p15:guide>
        <p15:guide id="22" pos="2760" userDrawn="1">
          <p15:clr>
            <a:srgbClr val="A4A3A4"/>
          </p15:clr>
        </p15:guide>
        <p15:guide id="25" pos="144" userDrawn="1">
          <p15:clr>
            <a:srgbClr val="A4A3A4"/>
          </p15:clr>
        </p15:guide>
        <p15:guide id="26" pos="40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ED6737"/>
    <a:srgbClr val="FBB040"/>
    <a:srgbClr val="6EAA2E"/>
    <a:srgbClr val="C97A57"/>
    <a:srgbClr val="0072C8"/>
    <a:srgbClr val="2E5B9E"/>
    <a:srgbClr val="6E6E71"/>
    <a:srgbClr val="000000"/>
    <a:srgbClr val="22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96370" autoAdjust="0"/>
  </p:normalViewPr>
  <p:slideViewPr>
    <p:cSldViewPr snapToGrid="0" showGuides="1">
      <p:cViewPr>
        <p:scale>
          <a:sx n="100" d="100"/>
          <a:sy n="100" d="100"/>
        </p:scale>
        <p:origin x="-852" y="-72"/>
      </p:cViewPr>
      <p:guideLst>
        <p:guide orient="horz" pos="4534"/>
        <p:guide orient="horz" pos="4286"/>
        <p:guide orient="horz" pos="3084"/>
        <p:guide orient="horz" pos="1044"/>
        <p:guide orient="horz" pos="2508"/>
        <p:guide pos="8229"/>
        <p:guide pos="7517"/>
        <p:guide pos="2760"/>
        <p:guide pos="14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47" d="100"/>
          <a:sy n="47" d="100"/>
        </p:scale>
        <p:origin x="2064" y="4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6051817269157"/>
          <c:y val="5.1641551970487365E-2"/>
          <c:w val="0.70354237263478892"/>
          <c:h val="0.7936582182253197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Municipal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circle"/>
            <c:size val="7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2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CF1</c:v>
                </c:pt>
                <c:pt idx="1">
                  <c:v>CF2</c:v>
                </c:pt>
                <c:pt idx="2">
                  <c:v>CF3</c:v>
                </c:pt>
                <c:pt idx="3">
                  <c:v>CF4</c:v>
                </c:pt>
                <c:pt idx="4">
                  <c:v>CF5</c:v>
                </c:pt>
                <c:pt idx="5">
                  <c:v>CF6</c:v>
                </c:pt>
                <c:pt idx="6">
                  <c:v>CF7</c:v>
                </c:pt>
                <c:pt idx="7">
                  <c:v>CF8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53</c:v>
                </c:pt>
                <c:pt idx="1">
                  <c:v>57</c:v>
                </c:pt>
                <c:pt idx="2">
                  <c:v>59</c:v>
                </c:pt>
                <c:pt idx="3">
                  <c:v>62</c:v>
                </c:pt>
                <c:pt idx="4">
                  <c:v>55</c:v>
                </c:pt>
                <c:pt idx="5">
                  <c:v>62</c:v>
                </c:pt>
                <c:pt idx="6">
                  <c:v>65</c:v>
                </c:pt>
                <c:pt idx="7">
                  <c:v>64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000-4F87-8FE7-135D3FAE0B8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Regional</c:v>
                </c:pt>
              </c:strCache>
            </c:strRef>
          </c:tx>
          <c:spPr>
            <a:ln>
              <a:solidFill>
                <a:srgbClr val="FBB040"/>
              </a:solidFill>
            </a:ln>
          </c:spPr>
          <c:marker>
            <c:spPr>
              <a:solidFill>
                <a:srgbClr val="C88A3B"/>
              </a:solidFill>
              <a:ln>
                <a:solidFill>
                  <a:srgbClr val="C88A3B"/>
                </a:solidFill>
              </a:ln>
            </c:spPr>
          </c:marker>
          <c:dLbls>
            <c:dLbl>
              <c:idx val="4"/>
              <c:layout>
                <c:manualLayout>
                  <c:x val="-1.5877179503731981E-2"/>
                  <c:y val="-3.4250796196165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000-4F87-8FE7-135D3FAE0B8E}"/>
                </c:ext>
              </c:extLst>
            </c:dLbl>
            <c:dLbl>
              <c:idx val="5"/>
              <c:layout>
                <c:manualLayout>
                  <c:x val="-5.7735198195388642E-3"/>
                  <c:y val="-3.425079619616590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000-4F87-8FE7-135D3FAE0B8E}"/>
                </c:ext>
              </c:extLst>
            </c:dLbl>
            <c:dLbl>
              <c:idx val="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000-4F87-8FE7-135D3FAE0B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rgbClr val="C88A3B"/>
                    </a:solidFill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CF1</c:v>
                </c:pt>
                <c:pt idx="1">
                  <c:v>CF2</c:v>
                </c:pt>
                <c:pt idx="2">
                  <c:v>CF3</c:v>
                </c:pt>
                <c:pt idx="3">
                  <c:v>CF4</c:v>
                </c:pt>
                <c:pt idx="4">
                  <c:v>CF5</c:v>
                </c:pt>
                <c:pt idx="5">
                  <c:v>CF6</c:v>
                </c:pt>
                <c:pt idx="6">
                  <c:v>CF7</c:v>
                </c:pt>
                <c:pt idx="7">
                  <c:v>CF8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4">
                  <c:v>53</c:v>
                </c:pt>
                <c:pt idx="5">
                  <c:v>54</c:v>
                </c:pt>
                <c:pt idx="6">
                  <c:v>62</c:v>
                </c:pt>
                <c:pt idx="7">
                  <c:v>61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000-4F87-8FE7-135D3FAE0B8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Provincial/ Territorial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4.1251799110605197E-2"/>
                  <c:y val="7.963444961262888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000-4F87-8FE7-135D3FAE0B8E}"/>
                </c:ext>
              </c:extLst>
            </c:dLbl>
            <c:dLbl>
              <c:idx val="6"/>
              <c:layout>
                <c:manualLayout>
                  <c:x val="-2.2487859697103874E-2"/>
                  <c:y val="-3.87888918465036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000-4F87-8FE7-135D3FAE0B8E}"/>
                </c:ext>
              </c:extLst>
            </c:dLbl>
            <c:dLbl>
              <c:idx val="7"/>
              <c:layout>
                <c:manualLayout>
                  <c:x val="6.0621958105147491E-4"/>
                  <c:y val="1.82386838201127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000-4F87-8FE7-135D3FAE0B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CF1</c:v>
                </c:pt>
                <c:pt idx="1">
                  <c:v>CF2</c:v>
                </c:pt>
                <c:pt idx="2">
                  <c:v>CF3</c:v>
                </c:pt>
                <c:pt idx="3">
                  <c:v>CF4</c:v>
                </c:pt>
                <c:pt idx="4">
                  <c:v>CF5</c:v>
                </c:pt>
                <c:pt idx="5">
                  <c:v>CF6</c:v>
                </c:pt>
                <c:pt idx="6">
                  <c:v>CF7</c:v>
                </c:pt>
                <c:pt idx="7">
                  <c:v>CF8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47</c:v>
                </c:pt>
                <c:pt idx="1">
                  <c:v>50</c:v>
                </c:pt>
                <c:pt idx="2">
                  <c:v>51</c:v>
                </c:pt>
                <c:pt idx="3">
                  <c:v>51</c:v>
                </c:pt>
                <c:pt idx="4">
                  <c:v>51</c:v>
                </c:pt>
                <c:pt idx="5">
                  <c:v>52</c:v>
                </c:pt>
                <c:pt idx="6">
                  <c:v>58</c:v>
                </c:pt>
                <c:pt idx="7">
                  <c:v>57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7000-4F87-8FE7-135D3FAE0B8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Federal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dLbls>
            <c:dLbl>
              <c:idx val="2"/>
              <c:layout>
                <c:manualLayout>
                  <c:x val="-2.2487859697103874E-2"/>
                  <c:y val="-4.5639051085736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000-4F87-8FE7-135D3FAE0B8E}"/>
                </c:ext>
              </c:extLst>
            </c:dLbl>
            <c:dLbl>
              <c:idx val="3"/>
              <c:layout>
                <c:manualLayout>
                  <c:x val="-2.2487859697103822E-2"/>
                  <c:y val="-3.87888918465035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000-4F87-8FE7-135D3FAE0B8E}"/>
                </c:ext>
              </c:extLst>
            </c:dLbl>
            <c:dLbl>
              <c:idx val="4"/>
              <c:layout>
                <c:manualLayout>
                  <c:x val="-2.1759009645869569E-2"/>
                  <c:y val="-3.25593625753479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000-4F87-8FE7-135D3FAE0B8E}"/>
                </c:ext>
              </c:extLst>
            </c:dLbl>
            <c:dLbl>
              <c:idx val="6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000-4F87-8FE7-135D3FAE0B8E}"/>
                </c:ext>
              </c:extLst>
            </c:dLbl>
            <c:dLbl>
              <c:idx val="7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000-4F87-8FE7-135D3FAE0B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CF1</c:v>
                </c:pt>
                <c:pt idx="1">
                  <c:v>CF2</c:v>
                </c:pt>
                <c:pt idx="2">
                  <c:v>CF3</c:v>
                </c:pt>
                <c:pt idx="3">
                  <c:v>CF4</c:v>
                </c:pt>
                <c:pt idx="4">
                  <c:v>CF5</c:v>
                </c:pt>
                <c:pt idx="5">
                  <c:v>CF6</c:v>
                </c:pt>
                <c:pt idx="6">
                  <c:v>CF7</c:v>
                </c:pt>
                <c:pt idx="7">
                  <c:v>CF8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47</c:v>
                </c:pt>
                <c:pt idx="1">
                  <c:v>51</c:v>
                </c:pt>
                <c:pt idx="2">
                  <c:v>56</c:v>
                </c:pt>
                <c:pt idx="3">
                  <c:v>59</c:v>
                </c:pt>
                <c:pt idx="4">
                  <c:v>51</c:v>
                </c:pt>
                <c:pt idx="5">
                  <c:v>56</c:v>
                </c:pt>
                <c:pt idx="6">
                  <c:v>57</c:v>
                </c:pt>
                <c:pt idx="7">
                  <c:v>58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7000-4F87-8FE7-135D3FAE0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129216"/>
        <c:axId val="35130752"/>
      </c:lineChart>
      <c:catAx>
        <c:axId val="351292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 sz="1400" b="0">
                <a:solidFill>
                  <a:schemeClr val="bg2"/>
                </a:solidFill>
              </a:defRPr>
            </a:pPr>
            <a:endParaRPr lang="en-US"/>
          </a:p>
        </c:txPr>
        <c:crossAx val="35130752"/>
        <c:crosses val="autoZero"/>
        <c:auto val="1"/>
        <c:lblAlgn val="ctr"/>
        <c:lblOffset val="100"/>
        <c:noMultiLvlLbl val="0"/>
      </c:catAx>
      <c:valAx>
        <c:axId val="35130752"/>
        <c:scaling>
          <c:orientation val="minMax"/>
          <c:max val="70"/>
          <c:min val="45"/>
        </c:scaling>
        <c:delete val="1"/>
        <c:axPos val="l"/>
        <c:numFmt formatCode="General" sourceLinked="1"/>
        <c:majorTickMark val="out"/>
        <c:minorTickMark val="none"/>
        <c:tickLblPos val="nextTo"/>
        <c:crossAx val="35129216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83528795771055842"/>
          <c:y val="0.19964357596651297"/>
          <c:w val="0.14594810287594023"/>
          <c:h val="0.49336761649248656"/>
        </c:manualLayout>
      </c:layout>
      <c:overlay val="0"/>
      <c:txPr>
        <a:bodyPr/>
        <a:lstStyle/>
        <a:p>
          <a:pPr>
            <a:defRPr sz="1400">
              <a:solidFill>
                <a:schemeClr val="bg2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34356252017701"/>
          <c:y val="0"/>
          <c:w val="0.553874234174764"/>
          <c:h val="0.9669000636537240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1F-47BA-83B2-984EF64C5045}"/>
              </c:ext>
            </c:extLst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1F-47BA-83B2-984EF64C5045}"/>
              </c:ext>
            </c:extLst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E1F-47BA-83B2-984EF64C5045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E1F-47BA-83B2-984EF64C5045}"/>
              </c:ext>
            </c:extLst>
          </c:dPt>
          <c:dPt>
            <c:idx val="4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E1F-47BA-83B2-984EF64C5045}"/>
              </c:ext>
            </c:extLst>
          </c:dPt>
          <c:dPt>
            <c:idx val="5"/>
            <c:bubble3D val="0"/>
            <c:spPr>
              <a:solidFill>
                <a:schemeClr val="tx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E1F-47BA-83B2-984EF64C5045}"/>
              </c:ext>
            </c:extLst>
          </c:dPt>
          <c:dLbls>
            <c:dLbl>
              <c:idx val="1"/>
              <c:layout>
                <c:manualLayout>
                  <c:x val="-0.10781887883418384"/>
                  <c:y val="-0.1574143706941142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750337115868843"/>
                      <c:h val="0.2059256894615262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E1F-47BA-83B2-984EF64C5045}"/>
                </c:ext>
              </c:extLst>
            </c:dLbl>
            <c:dLbl>
              <c:idx val="2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869719471471117"/>
                      <c:h val="0.223445496887180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E1F-47BA-83B2-984EF64C5045}"/>
                </c:ext>
              </c:extLst>
            </c:dLbl>
            <c:dLbl>
              <c:idx val="3"/>
              <c:layout>
                <c:manualLayout>
                  <c:x val="1.0542050000654814E-2"/>
                  <c:y val="1.63231288310440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3747236743415959"/>
                      <c:h val="9.177225765009210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E1F-47BA-83B2-984EF64C5045}"/>
                </c:ext>
              </c:extLst>
            </c:dLbl>
            <c:dLbl>
              <c:idx val="4"/>
              <c:layout>
                <c:manualLayout>
                  <c:x val="5.1109619961905453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031469882695195"/>
                      <c:h val="0.1086394907755042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E1F-47BA-83B2-984EF64C50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Daily</c:v>
                </c:pt>
                <c:pt idx="1">
                  <c:v>Once a week or more</c:v>
                </c:pt>
                <c:pt idx="2">
                  <c:v>At least occasionally</c:v>
                </c:pt>
                <c:pt idx="3">
                  <c:v>Never</c:v>
                </c:pt>
                <c:pt idx="4">
                  <c:v>Don't know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</c:v>
                </c:pt>
                <c:pt idx="1">
                  <c:v>0.37</c:v>
                </c:pt>
                <c:pt idx="2">
                  <c:v>0.17</c:v>
                </c:pt>
                <c:pt idx="3">
                  <c:v>0.06</c:v>
                </c:pt>
                <c:pt idx="4">
                  <c:v>0.01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2E1F-47BA-83B2-984EF64C5045}"/>
            </c:ext>
          </c:extLst>
        </c:ser>
        <c:ser>
          <c:idx val="1"/>
          <c:order val="1"/>
          <c:tx>
            <c:v>Labels</c:v>
          </c:tx>
          <c:spPr>
            <a:noFill/>
            <a:ln>
              <a:noFill/>
            </a:ln>
          </c:spPr>
          <c:dLbls>
            <c:dLbl>
              <c:idx val="0"/>
              <c:layout>
                <c:manualLayout>
                  <c:x val="4.4684225552605837E-3"/>
                  <c:y val="-1.794694754435014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vert="horz" anchor="b" anchorCtr="0"/>
                <a:lstStyle/>
                <a:p>
                  <a:pPr>
                    <a:defRPr sz="1600" b="1" cap="none" baseline="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010614482013276"/>
                      <c:h val="7.06196227016909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2E1F-47BA-83B2-984EF64C5045}"/>
                </c:ext>
              </c:extLst>
            </c:dLbl>
            <c:dLbl>
              <c:idx val="1"/>
              <c:layout>
                <c:manualLayout>
                  <c:x val="-1.955715094436725E-2"/>
                  <c:y val="-4.639818878894226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vert="horz" anchor="b" anchorCtr="0"/>
                <a:lstStyle/>
                <a:p>
                  <a:pPr>
                    <a:defRPr sz="1600" b="1" cap="none" baseline="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E1F-47BA-83B2-984EF64C5045}"/>
                </c:ext>
              </c:extLst>
            </c:dLbl>
            <c:dLbl>
              <c:idx val="2"/>
              <c:layout>
                <c:manualLayout>
                  <c:x val="2.56237356709373E-2"/>
                  <c:y val="2.7164688813517998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E1F-47BA-83B2-984EF64C5045}"/>
                </c:ext>
              </c:extLst>
            </c:dLbl>
            <c:dLbl>
              <c:idx val="3"/>
              <c:layout>
                <c:manualLayout>
                  <c:x val="-4.4504383007417402E-2"/>
                  <c:y val="-2.49006770909786E-17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E1F-47BA-83B2-984EF64C5045}"/>
                </c:ext>
              </c:extLst>
            </c:dLbl>
            <c:dLbl>
              <c:idx val="4"/>
              <c:layout>
                <c:manualLayout>
                  <c:x val="-6.8779501011463295E-2"/>
                  <c:y val="-1.08658755254068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E1F-47BA-83B2-984EF64C5045}"/>
                </c:ext>
              </c:extLst>
            </c:dLbl>
            <c:dLbl>
              <c:idx val="5"/>
              <c:layout>
                <c:manualLayout>
                  <c:x val="-1.34861766689146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E1F-47BA-83B2-984EF64C50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 anchor="b" anchorCtr="0"/>
              <a:lstStyle/>
              <a:p>
                <a:pPr>
                  <a:defRPr sz="1600" b="1" cap="none" baseline="0">
                    <a:solidFill>
                      <a:srgbClr val="424242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Daily</c:v>
                </c:pt>
                <c:pt idx="1">
                  <c:v>Once a week or more</c:v>
                </c:pt>
                <c:pt idx="2">
                  <c:v>At least occasionally</c:v>
                </c:pt>
                <c:pt idx="3">
                  <c:v>Never</c:v>
                </c:pt>
                <c:pt idx="4">
                  <c:v>Don't know</c:v>
                </c:pt>
              </c:strCache>
            </c:strRef>
          </c:cat>
          <c:val>
            <c:numRef>
              <c:f>Sheet1!$GL$2:$GL$3</c:f>
              <c:numCache>
                <c:formatCode>General</c:formatCode>
                <c:ptCount val="2"/>
                <c:pt idx="0">
                  <c:v>0.4</c:v>
                </c:pt>
                <c:pt idx="1">
                  <c:v>0.37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2E1F-47BA-83B2-984EF64C504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512212291478338"/>
          <c:y val="3.125E-2"/>
          <c:w val="0.6066318802319316"/>
          <c:h val="0.931250000000000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C8102E"/>
            </a:solidFill>
            <a:ln>
              <a:noFill/>
            </a:ln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627-44B8-AFC6-6758AABFED8F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3627-44B8-AFC6-6758AABFED8F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627-44B8-AFC6-6758AABFED8F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627-44B8-AFC6-6758AABFED8F}"/>
              </c:ext>
            </c:extLst>
          </c:dPt>
          <c:dPt>
            <c:idx val="4"/>
            <c:invertIfNegative val="0"/>
            <c:bubble3D val="0"/>
            <c:spPr>
              <a:solidFill>
                <a:srgbClr val="BBC3C8"/>
              </a:solidFill>
              <a:ln>
                <a:noFill/>
              </a:ln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627-44B8-AFC6-6758AABFED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Daily</c:v>
                </c:pt>
                <c:pt idx="1">
                  <c:v>Once a week or more</c:v>
                </c:pt>
                <c:pt idx="2">
                  <c:v>At least occasionally</c:v>
                </c:pt>
                <c:pt idx="3">
                  <c:v>Never</c:v>
                </c:pt>
                <c:pt idx="4">
                  <c:v>Don't Know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7.0000000000000007E-2</c:v>
                </c:pt>
                <c:pt idx="1">
                  <c:v>0.04</c:v>
                </c:pt>
                <c:pt idx="2">
                  <c:v>0.2</c:v>
                </c:pt>
                <c:pt idx="3">
                  <c:v>0.65</c:v>
                </c:pt>
                <c:pt idx="4">
                  <c:v>0.04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627-44B8-AFC6-6758AABFED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35955072"/>
        <c:axId val="35956608"/>
      </c:barChart>
      <c:catAx>
        <c:axId val="3595507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n-US"/>
          </a:p>
        </c:txPr>
        <c:crossAx val="35956608"/>
        <c:crosses val="autoZero"/>
        <c:auto val="1"/>
        <c:lblAlgn val="ctr"/>
        <c:lblOffset val="100"/>
        <c:noMultiLvlLbl val="0"/>
      </c:catAx>
      <c:valAx>
        <c:axId val="35956608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3595507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033796309623711"/>
          <c:y val="0.14212955052768986"/>
          <c:w val="0.6771616337020947"/>
          <c:h val="0.8569274524883191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5 - Very interested</c:v>
                </c:pt>
              </c:strCache>
            </c:strRef>
          </c:tx>
          <c:spPr>
            <a:solidFill>
              <a:schemeClr val="tx2"/>
            </a:solidFill>
            <a:ln w="25400">
              <a:solidFill>
                <a:schemeClr val="tx2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Get emergency alerts, such as severe weather alerts or power outages</c:v>
                </c:pt>
                <c:pt idx="1">
                  <c:v>Get information on road closures or transit updates</c:v>
                </c:pt>
                <c:pt idx="2">
                  <c:v>Get information about health, safety or financial issues</c:v>
                </c:pt>
                <c:pt idx="3">
                  <c:v>Get information about new or proposed legislation</c:v>
                </c:pt>
                <c:pt idx="4">
                  <c:v>Have the opportunity to give feedback on specific issues such as regional planning</c:v>
                </c:pt>
                <c:pt idx="5">
                  <c:v>Be informed about what is happening, such as town halls and council meetings</c:v>
                </c:pt>
                <c:pt idx="6">
                  <c:v>Directly connect with elected officials or politicians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0.5</c:v>
                </c:pt>
                <c:pt idx="1">
                  <c:v>0.43</c:v>
                </c:pt>
                <c:pt idx="2">
                  <c:v>0.27</c:v>
                </c:pt>
                <c:pt idx="3">
                  <c:v>0.24</c:v>
                </c:pt>
                <c:pt idx="4">
                  <c:v>0.23</c:v>
                </c:pt>
                <c:pt idx="5">
                  <c:v>0.23</c:v>
                </c:pt>
                <c:pt idx="6">
                  <c:v>0.18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A19-4B7F-B44A-ACA356AA6D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0070C0"/>
            </a:solidFill>
            <a:ln w="25400">
              <a:solidFill>
                <a:srgbClr val="0070C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Get emergency alerts, such as severe weather alerts or power outages</c:v>
                </c:pt>
                <c:pt idx="1">
                  <c:v>Get information on road closures or transit updates</c:v>
                </c:pt>
                <c:pt idx="2">
                  <c:v>Get information about health, safety or financial issues</c:v>
                </c:pt>
                <c:pt idx="3">
                  <c:v>Get information about new or proposed legislation</c:v>
                </c:pt>
                <c:pt idx="4">
                  <c:v>Have the opportunity to give feedback on specific issues such as regional planning</c:v>
                </c:pt>
                <c:pt idx="5">
                  <c:v>Be informed about what is happening, such as town halls and council meetings</c:v>
                </c:pt>
                <c:pt idx="6">
                  <c:v>Directly connect with elected officials or politicians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0.23</c:v>
                </c:pt>
                <c:pt idx="1">
                  <c:v>0.26</c:v>
                </c:pt>
                <c:pt idx="2">
                  <c:v>0.26</c:v>
                </c:pt>
                <c:pt idx="3">
                  <c:v>0.26</c:v>
                </c:pt>
                <c:pt idx="4">
                  <c:v>0.24</c:v>
                </c:pt>
                <c:pt idx="5">
                  <c:v>0.23</c:v>
                </c:pt>
                <c:pt idx="6">
                  <c:v>0.18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A19-4B7F-B44A-ACA356AA6D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 w="25400">
              <a:solidFill>
                <a:schemeClr val="accent4">
                  <a:lumMod val="75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Get emergency alerts, such as severe weather alerts or power outages</c:v>
                </c:pt>
                <c:pt idx="1">
                  <c:v>Get information on road closures or transit updates</c:v>
                </c:pt>
                <c:pt idx="2">
                  <c:v>Get information about health, safety or financial issues</c:v>
                </c:pt>
                <c:pt idx="3">
                  <c:v>Get information about new or proposed legislation</c:v>
                </c:pt>
                <c:pt idx="4">
                  <c:v>Have the opportunity to give feedback on specific issues such as regional planning</c:v>
                </c:pt>
                <c:pt idx="5">
                  <c:v>Be informed about what is happening, such as town halls and council meetings</c:v>
                </c:pt>
                <c:pt idx="6">
                  <c:v>Directly connect with elected officials or politicians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>
                  <c:v>0.13</c:v>
                </c:pt>
                <c:pt idx="1">
                  <c:v>0.14000000000000001</c:v>
                </c:pt>
                <c:pt idx="2">
                  <c:v>0.21</c:v>
                </c:pt>
                <c:pt idx="3">
                  <c:v>0.2</c:v>
                </c:pt>
                <c:pt idx="4">
                  <c:v>0.22</c:v>
                </c:pt>
                <c:pt idx="5">
                  <c:v>0.24</c:v>
                </c:pt>
                <c:pt idx="6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A19-4B7F-B44A-ACA356AA6D0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 w="25400">
              <a:solidFill>
                <a:srgbClr val="FF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Get emergency alerts, such as severe weather alerts or power outages</c:v>
                </c:pt>
                <c:pt idx="1">
                  <c:v>Get information on road closures or transit updates</c:v>
                </c:pt>
                <c:pt idx="2">
                  <c:v>Get information about health, safety or financial issues</c:v>
                </c:pt>
                <c:pt idx="3">
                  <c:v>Get information about new or proposed legislation</c:v>
                </c:pt>
                <c:pt idx="4">
                  <c:v>Have the opportunity to give feedback on specific issues such as regional planning</c:v>
                </c:pt>
                <c:pt idx="5">
                  <c:v>Be informed about what is happening, such as town halls and council meetings</c:v>
                </c:pt>
                <c:pt idx="6">
                  <c:v>Directly connect with elected officials or politicians</c:v>
                </c:pt>
              </c:strCache>
            </c:strRef>
          </c:cat>
          <c:val>
            <c:numRef>
              <c:f>Sheet1!$E$2:$E$8</c:f>
              <c:numCache>
                <c:formatCode>0%</c:formatCode>
                <c:ptCount val="7"/>
                <c:pt idx="0">
                  <c:v>0.04</c:v>
                </c:pt>
                <c:pt idx="1">
                  <c:v>0.04</c:v>
                </c:pt>
                <c:pt idx="2">
                  <c:v>0.08</c:v>
                </c:pt>
                <c:pt idx="3">
                  <c:v>0.09</c:v>
                </c:pt>
                <c:pt idx="4">
                  <c:v>0.09</c:v>
                </c:pt>
                <c:pt idx="5">
                  <c:v>0.09</c:v>
                </c:pt>
                <c:pt idx="6">
                  <c:v>0.13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A19-4B7F-B44A-ACA356AA6D0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1 - Not interested at all</c:v>
                </c:pt>
              </c:strCache>
            </c:strRef>
          </c:tx>
          <c:spPr>
            <a:solidFill>
              <a:srgbClr val="C00000"/>
            </a:solidFill>
            <a:ln w="25400">
              <a:solidFill>
                <a:srgbClr val="C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Get emergency alerts, such as severe weather alerts or power outages</c:v>
                </c:pt>
                <c:pt idx="1">
                  <c:v>Get information on road closures or transit updates</c:v>
                </c:pt>
                <c:pt idx="2">
                  <c:v>Get information about health, safety or financial issues</c:v>
                </c:pt>
                <c:pt idx="3">
                  <c:v>Get information about new or proposed legislation</c:v>
                </c:pt>
                <c:pt idx="4">
                  <c:v>Have the opportunity to give feedback on specific issues such as regional planning</c:v>
                </c:pt>
                <c:pt idx="5">
                  <c:v>Be informed about what is happening, such as town halls and council meetings</c:v>
                </c:pt>
                <c:pt idx="6">
                  <c:v>Directly connect with elected officials or politicians</c:v>
                </c:pt>
              </c:strCache>
            </c:strRef>
          </c:cat>
          <c:val>
            <c:numRef>
              <c:f>Sheet1!$F$2:$F$8</c:f>
              <c:numCache>
                <c:formatCode>0%</c:formatCode>
                <c:ptCount val="7"/>
                <c:pt idx="0">
                  <c:v>0.09</c:v>
                </c:pt>
                <c:pt idx="1">
                  <c:v>0.11</c:v>
                </c:pt>
                <c:pt idx="2">
                  <c:v>0.16</c:v>
                </c:pt>
                <c:pt idx="3">
                  <c:v>0.16</c:v>
                </c:pt>
                <c:pt idx="4">
                  <c:v>0.19</c:v>
                </c:pt>
                <c:pt idx="5">
                  <c:v>0.18</c:v>
                </c:pt>
                <c:pt idx="6">
                  <c:v>0.26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19-4B7F-B44A-ACA356AA6D0A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A19-4B7F-B44A-ACA356AA6D0A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A19-4B7F-B44A-ACA356AA6D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Sheet1!$A$2:$A$8</c:f>
              <c:strCache>
                <c:ptCount val="7"/>
                <c:pt idx="0">
                  <c:v>Get emergency alerts, such as severe weather alerts or power outages</c:v>
                </c:pt>
                <c:pt idx="1">
                  <c:v>Get information on road closures or transit updates</c:v>
                </c:pt>
                <c:pt idx="2">
                  <c:v>Get information about health, safety or financial issues</c:v>
                </c:pt>
                <c:pt idx="3">
                  <c:v>Get information about new or proposed legislation</c:v>
                </c:pt>
                <c:pt idx="4">
                  <c:v>Have the opportunity to give feedback on specific issues such as regional planning</c:v>
                </c:pt>
                <c:pt idx="5">
                  <c:v>Be informed about what is happening, such as town halls and council meetings</c:v>
                </c:pt>
                <c:pt idx="6">
                  <c:v>Directly connect with elected officials or politicians</c:v>
                </c:pt>
              </c:strCache>
            </c:strRef>
          </c:cat>
          <c:val>
            <c:numRef>
              <c:f>Sheet1!$G$2:$G$8</c:f>
              <c:numCache>
                <c:formatCode>0%</c:formatCode>
                <c:ptCount val="7"/>
                <c:pt idx="0">
                  <c:v>1.4940239043824702E-2</c:v>
                </c:pt>
                <c:pt idx="1">
                  <c:v>1.8924302788844622E-2</c:v>
                </c:pt>
                <c:pt idx="2">
                  <c:v>2.6892430278884463E-2</c:v>
                </c:pt>
                <c:pt idx="3">
                  <c:v>4.282868525896414E-2</c:v>
                </c:pt>
                <c:pt idx="4">
                  <c:v>3.2868525896414341E-2</c:v>
                </c:pt>
                <c:pt idx="5">
                  <c:v>2.8884462151394421E-2</c:v>
                </c:pt>
                <c:pt idx="6">
                  <c:v>4.4820717131474105E-2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A19-4B7F-B44A-ACA356AA6D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2"/>
        <c:overlap val="100"/>
        <c:axId val="36098048"/>
        <c:axId val="36099584"/>
      </c:barChart>
      <c:catAx>
        <c:axId val="36098048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99584"/>
        <c:crosses val="autoZero"/>
        <c:auto val="1"/>
        <c:lblAlgn val="ctr"/>
        <c:lblOffset val="100"/>
        <c:noMultiLvlLbl val="0"/>
      </c:catAx>
      <c:valAx>
        <c:axId val="36099584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60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442224001381786"/>
          <c:y val="3.0381829551662184E-2"/>
          <c:w val="0.74557775998618214"/>
          <c:h val="7.8950815298759525E-2"/>
        </c:manualLayout>
      </c:layout>
      <c:overlay val="0"/>
      <c:txPr>
        <a:bodyPr/>
        <a:lstStyle/>
        <a:p>
          <a:pPr>
            <a:defRPr lang="en-CA" sz="1000" b="1" i="0" u="none" strike="noStrike" kern="1200" baseline="0">
              <a:solidFill>
                <a:srgbClr val="222223">
                  <a:lumMod val="65000"/>
                  <a:lumOff val="35000"/>
                </a:srgb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0000"/>
              </a:solidFill>
              <a:ln>
                <a:solidFill>
                  <a:schemeClr val="bg1"/>
                </a:solidFill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900" dirty="0">
                        <a:solidFill>
                          <a:srgbClr val="000000"/>
                        </a:solidFill>
                      </a:rPr>
                      <a:t>2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761-452A-ACEE-8FAC12327B4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900" dirty="0">
                        <a:solidFill>
                          <a:srgbClr val="000000"/>
                        </a:solidFill>
                      </a:rPr>
                      <a:t>1</a:t>
                    </a:r>
                    <a:endParaRPr lang="en-US" sz="700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61-452A-ACEE-8FAC12327B4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900" dirty="0">
                        <a:solidFill>
                          <a:srgbClr val="000000"/>
                        </a:solidFill>
                      </a:rPr>
                      <a:t>3</a:t>
                    </a:r>
                    <a:endParaRPr lang="en-US" sz="900" dirty="0">
                      <a:solidFill>
                        <a:schemeClr val="tx2"/>
                      </a:solidFill>
                    </a:endParaRP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761-452A-ACEE-8FAC12327B4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900" dirty="0">
                        <a:solidFill>
                          <a:srgbClr val="000000"/>
                        </a:solidFill>
                      </a:rPr>
                      <a:t>4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761-452A-ACEE-8FAC12327B4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900" dirty="0">
                        <a:solidFill>
                          <a:srgbClr val="000000"/>
                        </a:solidFill>
                      </a:rPr>
                      <a:t>Knew where</a:t>
                    </a:r>
                    <a:r>
                      <a:rPr lang="en-US" sz="900" baseline="0" dirty="0">
                        <a:solidFill>
                          <a:srgbClr val="000000"/>
                        </a:solidFill>
                      </a:rPr>
                      <a:t> or how</a:t>
                    </a:r>
                    <a:br>
                      <a:rPr lang="en-US" sz="900" baseline="0" dirty="0">
                        <a:solidFill>
                          <a:srgbClr val="000000"/>
                        </a:solidFill>
                      </a:rPr>
                    </a:br>
                    <a:r>
                      <a:rPr lang="en-US" sz="900" baseline="0" dirty="0">
                        <a:solidFill>
                          <a:srgbClr val="000000"/>
                        </a:solidFill>
                      </a:rPr>
                      <a:t>to find the service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761-452A-ACEE-8FAC12327B4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900" dirty="0">
                        <a:solidFill>
                          <a:srgbClr val="000000"/>
                        </a:solidFill>
                      </a:rPr>
                      <a:t>Confident my personal</a:t>
                    </a:r>
                    <a:br>
                      <a:rPr lang="en-US" sz="900" dirty="0">
                        <a:solidFill>
                          <a:srgbClr val="000000"/>
                        </a:solidFill>
                      </a:rPr>
                    </a:br>
                    <a:r>
                      <a:rPr lang="en-US" sz="900" dirty="0">
                        <a:solidFill>
                          <a:srgbClr val="000000"/>
                        </a:solidFill>
                      </a:rPr>
                      <a:t>info was protected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761-452A-ACEE-8FAC12327B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</c:f>
              <c:numCache>
                <c:formatCode>General</c:formatCode>
                <c:ptCount val="4"/>
                <c:pt idx="0">
                  <c:v>81</c:v>
                </c:pt>
                <c:pt idx="1">
                  <c:v>78</c:v>
                </c:pt>
                <c:pt idx="2">
                  <c:v>84</c:v>
                </c:pt>
                <c:pt idx="3">
                  <c:v>79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0.878</c:v>
                </c:pt>
                <c:pt idx="1">
                  <c:v>0.86399999999999999</c:v>
                </c:pt>
                <c:pt idx="2">
                  <c:v>0.84299999999999997</c:v>
                </c:pt>
                <c:pt idx="3">
                  <c:v>0.74299999999999999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E761-452A-ACEE-8FAC12327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467840"/>
        <c:axId val="34469376"/>
      </c:scatterChart>
      <c:valAx>
        <c:axId val="34467840"/>
        <c:scaling>
          <c:orientation val="minMax"/>
          <c:min val="75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050">
            <a:solidFill>
              <a:schemeClr val="tx2"/>
            </a:solidFill>
          </a:ln>
        </c:spPr>
        <c:txPr>
          <a:bodyPr/>
          <a:lstStyle/>
          <a:p>
            <a:pPr>
              <a:defRPr sz="800">
                <a:solidFill>
                  <a:schemeClr val="tx2"/>
                </a:solidFill>
              </a:defRPr>
            </a:pPr>
            <a:endParaRPr lang="en-US"/>
          </a:p>
        </c:txPr>
        <c:crossAx val="34469376"/>
        <c:crosses val="autoZero"/>
        <c:crossBetween val="midCat"/>
      </c:valAx>
      <c:valAx>
        <c:axId val="34469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2"/>
            </a:solidFill>
          </a:ln>
        </c:spPr>
        <c:txPr>
          <a:bodyPr/>
          <a:lstStyle/>
          <a:p>
            <a:pPr>
              <a:defRPr sz="800">
                <a:solidFill>
                  <a:schemeClr val="tx2"/>
                </a:solidFill>
              </a:defRPr>
            </a:pPr>
            <a:endParaRPr lang="en-US"/>
          </a:p>
        </c:txPr>
        <c:crossAx val="3446784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553" cy="464950"/>
          </a:xfrm>
          <a:prstGeom prst="rect">
            <a:avLst/>
          </a:prstGeom>
        </p:spPr>
        <p:txBody>
          <a:bodyPr vert="horz" lIns="86155" tIns="43077" rIns="86155" bIns="43077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978" y="0"/>
            <a:ext cx="3043553" cy="464950"/>
          </a:xfrm>
          <a:prstGeom prst="rect">
            <a:avLst/>
          </a:prstGeom>
        </p:spPr>
        <p:txBody>
          <a:bodyPr vert="horz" lIns="86155" tIns="43077" rIns="86155" bIns="43077" rtlCol="0"/>
          <a:lstStyle>
            <a:lvl1pPr algn="r">
              <a:defRPr sz="1100"/>
            </a:lvl1pPr>
          </a:lstStyle>
          <a:p>
            <a:fld id="{11059CDB-72EA-483D-9A34-D50D3267644F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706"/>
            <a:ext cx="3043553" cy="464950"/>
          </a:xfrm>
          <a:prstGeom prst="rect">
            <a:avLst/>
          </a:prstGeom>
        </p:spPr>
        <p:txBody>
          <a:bodyPr vert="horz" lIns="86155" tIns="43077" rIns="86155" bIns="43077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978" y="8842706"/>
            <a:ext cx="3043553" cy="464950"/>
          </a:xfrm>
          <a:prstGeom prst="rect">
            <a:avLst/>
          </a:prstGeom>
        </p:spPr>
        <p:txBody>
          <a:bodyPr vert="horz" lIns="86155" tIns="43077" rIns="86155" bIns="43077" rtlCol="0" anchor="b"/>
          <a:lstStyle>
            <a:lvl1pPr algn="r">
              <a:defRPr sz="1100"/>
            </a:lvl1pPr>
          </a:lstStyle>
          <a:p>
            <a:fld id="{82556AC4-8048-47C4-97D0-565009C7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241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5455"/>
          </a:xfrm>
          <a:prstGeom prst="rect">
            <a:avLst/>
          </a:prstGeom>
        </p:spPr>
        <p:txBody>
          <a:bodyPr vert="horz" lIns="93323" tIns="46662" rIns="93323" bIns="466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5455"/>
          </a:xfrm>
          <a:prstGeom prst="rect">
            <a:avLst/>
          </a:prstGeom>
        </p:spPr>
        <p:txBody>
          <a:bodyPr vert="horz" lIns="93323" tIns="46662" rIns="93323" bIns="46662" rtlCol="0"/>
          <a:lstStyle>
            <a:lvl1pPr algn="r">
              <a:defRPr sz="1200"/>
            </a:lvl1pPr>
          </a:lstStyle>
          <a:p>
            <a:fld id="{2D6798F8-BDA6-46C0-A11F-B16041C3620C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2" rIns="93323" bIns="4666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2"/>
            <a:ext cx="5618480" cy="4189095"/>
          </a:xfrm>
          <a:prstGeom prst="rect">
            <a:avLst/>
          </a:prstGeom>
        </p:spPr>
        <p:txBody>
          <a:bodyPr vert="horz" lIns="93323" tIns="46662" rIns="93323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3323" tIns="46662" rIns="93323" bIns="466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23" tIns="46662" rIns="93323" bIns="46662" rtlCol="0" anchor="b"/>
          <a:lstStyle>
            <a:lvl1pPr algn="r">
              <a:defRPr sz="1200"/>
            </a:lvl1pPr>
          </a:lstStyle>
          <a:p>
            <a:fld id="{628DE85F-A49F-4D4C-8D78-799212E24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35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2140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24282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86422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48564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10704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72846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34986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97126" algn="l" defTabSz="92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E85F-A49F-4D4C-8D78-799212E249B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24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E85F-A49F-4D4C-8D78-799212E249B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72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E85F-A49F-4D4C-8D78-799212E249B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723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E85F-A49F-4D4C-8D78-799212E249B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57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E85F-A49F-4D4C-8D78-799212E249B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381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E85F-A49F-4D4C-8D78-799212E249B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014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5171" y="2152234"/>
            <a:ext cx="4509888" cy="508645"/>
          </a:xfrm>
        </p:spPr>
        <p:txBody>
          <a:bodyPr anchor="ctr"/>
          <a:lstStyle>
            <a:lvl1pPr>
              <a:defRPr sz="3700" baseline="0"/>
            </a:lvl1pPr>
          </a:lstStyle>
          <a:p>
            <a:r>
              <a:rPr lang="en-US" dirty="0"/>
              <a:t>Impact word(s)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65171" y="2864332"/>
            <a:ext cx="4509888" cy="1043639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bg2">
                    <a:lumMod val="75000"/>
                  </a:schemeClr>
                </a:solidFill>
              </a:defRPr>
            </a:lvl1pPr>
            <a:lvl2pPr marL="3240" indent="0" algn="l">
              <a:spcBef>
                <a:spcPts val="0"/>
              </a:spcBef>
              <a:buNone/>
              <a:tabLst/>
              <a:defRPr baseline="0">
                <a:solidFill>
                  <a:schemeClr val="bg2">
                    <a:lumMod val="75000"/>
                  </a:schemeClr>
                </a:solidFill>
              </a:defRPr>
            </a:lvl2pPr>
            <a:lvl3pPr marL="92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8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10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4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  <a:p>
            <a:pPr lvl="1"/>
            <a:r>
              <a:rPr lang="en-US" dirty="0"/>
              <a:t>Job title, date, or other relevant presenter info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4365171" y="1389063"/>
            <a:ext cx="4509888" cy="637454"/>
          </a:xfrm>
        </p:spPr>
        <p:txBody>
          <a:bodyPr anchor="b">
            <a:normAutofit/>
          </a:bodyPr>
          <a:lstStyle>
            <a:lvl1pPr>
              <a:defRPr sz="2200" b="0" cap="none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Full presentation title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689036" y="542246"/>
            <a:ext cx="1165276" cy="633412"/>
          </a:xfrm>
          <a:solidFill>
            <a:schemeClr val="bg1"/>
          </a:solidFill>
        </p:spPr>
        <p:txBody>
          <a:bodyPr/>
          <a:lstStyle>
            <a:lvl1pPr algn="ctr">
              <a:defRPr sz="1400"/>
            </a:lvl1pPr>
          </a:lstStyle>
          <a:p>
            <a:r>
              <a:rPr lang="en-GB" dirty="0"/>
              <a:t>Client Logo</a:t>
            </a:r>
            <a:br>
              <a:rPr lang="en-GB" dirty="0"/>
            </a:br>
            <a:r>
              <a:rPr lang="en-GB" dirty="0"/>
              <a:t>(delete if unused)</a:t>
            </a:r>
          </a:p>
        </p:txBody>
      </p:sp>
      <p:sp>
        <p:nvSpPr>
          <p:cNvPr id="14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4365171" y="4031450"/>
            <a:ext cx="4369254" cy="595972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© 2015 Ipsos.  All rights reserved. Contains Ipsos' Confidential and Proprietary information and </a:t>
            </a:r>
            <a:br>
              <a:rPr lang="en-GB" dirty="0"/>
            </a:br>
            <a:r>
              <a:rPr lang="en-GB" dirty="0"/>
              <a:t>may not be disclosed or reproduced without the prior written consent of Ipsos.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-1482" y="-5426"/>
            <a:ext cx="4366653" cy="5156947"/>
          </a:xfrm>
          <a:custGeom>
            <a:avLst/>
            <a:gdLst>
              <a:gd name="connsiteX0" fmla="*/ 0 w 4392706"/>
              <a:gd name="connsiteY0" fmla="*/ 0 h 5143500"/>
              <a:gd name="connsiteX1" fmla="*/ 4392706 w 4392706"/>
              <a:gd name="connsiteY1" fmla="*/ 0 h 5143500"/>
              <a:gd name="connsiteX2" fmla="*/ 4392706 w 4392706"/>
              <a:gd name="connsiteY2" fmla="*/ 5143500 h 5143500"/>
              <a:gd name="connsiteX3" fmla="*/ 0 w 4392706"/>
              <a:gd name="connsiteY3" fmla="*/ 5143500 h 5143500"/>
              <a:gd name="connsiteX4" fmla="*/ 0 w 4392706"/>
              <a:gd name="connsiteY4" fmla="*/ 0 h 5143500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645459 w 4392706"/>
              <a:gd name="connsiteY3" fmla="*/ 4937312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443753 w 4392706"/>
              <a:gd name="connsiteY3" fmla="*/ 5152465 h 5152465"/>
              <a:gd name="connsiteX4" fmla="*/ 0 w 4392706"/>
              <a:gd name="connsiteY4" fmla="*/ 8965 h 5152465"/>
              <a:gd name="connsiteX0" fmla="*/ 0 w 3962400"/>
              <a:gd name="connsiteY0" fmla="*/ 0 h 5156947"/>
              <a:gd name="connsiteX1" fmla="*/ 2286000 w 3962400"/>
              <a:gd name="connsiteY1" fmla="*/ 4482 h 5156947"/>
              <a:gd name="connsiteX2" fmla="*/ 3962400 w 3962400"/>
              <a:gd name="connsiteY2" fmla="*/ 5156947 h 5156947"/>
              <a:gd name="connsiteX3" fmla="*/ 13447 w 3962400"/>
              <a:gd name="connsiteY3" fmla="*/ 5156947 h 5156947"/>
              <a:gd name="connsiteX4" fmla="*/ 0 w 3962400"/>
              <a:gd name="connsiteY4" fmla="*/ 0 h 5156947"/>
              <a:gd name="connsiteX0" fmla="*/ 67 w 3950435"/>
              <a:gd name="connsiteY0" fmla="*/ 0 h 5156947"/>
              <a:gd name="connsiteX1" fmla="*/ 2274035 w 3950435"/>
              <a:gd name="connsiteY1" fmla="*/ 4482 h 5156947"/>
              <a:gd name="connsiteX2" fmla="*/ 3950435 w 3950435"/>
              <a:gd name="connsiteY2" fmla="*/ 5156947 h 5156947"/>
              <a:gd name="connsiteX3" fmla="*/ 1482 w 3950435"/>
              <a:gd name="connsiteY3" fmla="*/ 5156947 h 5156947"/>
              <a:gd name="connsiteX4" fmla="*/ 67 w 3950435"/>
              <a:gd name="connsiteY4" fmla="*/ 0 h 515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0435" h="5156947">
                <a:moveTo>
                  <a:pt x="67" y="0"/>
                </a:moveTo>
                <a:lnTo>
                  <a:pt x="2274035" y="4482"/>
                </a:lnTo>
                <a:lnTo>
                  <a:pt x="3950435" y="5156947"/>
                </a:lnTo>
                <a:lnTo>
                  <a:pt x="1482" y="5156947"/>
                </a:lnTo>
                <a:cubicBezTo>
                  <a:pt x="-3000" y="3437965"/>
                  <a:pt x="4549" y="1718982"/>
                  <a:pt x="67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42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47651" y="1388443"/>
            <a:ext cx="4133088" cy="264300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753883" y="1388443"/>
            <a:ext cx="4133088" cy="264300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7875373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B28932B-EE74-432C-ADFB-B4991F75056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59071" y="202193"/>
            <a:ext cx="566928" cy="731520"/>
            <a:chOff x="-2625725" y="693738"/>
            <a:chExt cx="3824288" cy="4540251"/>
          </a:xfrm>
        </p:grpSpPr>
        <p:sp>
          <p:nvSpPr>
            <p:cNvPr id="10" name="Oval 32">
              <a:extLst>
                <a:ext uri="{FF2B5EF4-FFF2-40B4-BE49-F238E27FC236}">
                  <a16:creationId xmlns:a16="http://schemas.microsoft.com/office/drawing/2014/main" xmlns="" id="{AF22F64D-5108-44EC-98A0-425DA5CAD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39850" y="693738"/>
              <a:ext cx="1135063" cy="1135063"/>
            </a:xfrm>
            <a:prstGeom prst="ellipse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xmlns="" id="{F8CDEE6D-608B-4EA9-909F-1BCA5E471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25725" y="1952626"/>
              <a:ext cx="2574925" cy="2246313"/>
            </a:xfrm>
            <a:custGeom>
              <a:avLst/>
              <a:gdLst>
                <a:gd name="T0" fmla="*/ 318 w 687"/>
                <a:gd name="T1" fmla="*/ 0 h 599"/>
                <a:gd name="T2" fmla="*/ 529 w 687"/>
                <a:gd name="T3" fmla="*/ 0 h 599"/>
                <a:gd name="T4" fmla="*/ 269 w 687"/>
                <a:gd name="T5" fmla="*/ 153 h 599"/>
                <a:gd name="T6" fmla="*/ 207 w 687"/>
                <a:gd name="T7" fmla="*/ 358 h 599"/>
                <a:gd name="T8" fmla="*/ 220 w 687"/>
                <a:gd name="T9" fmla="*/ 379 h 599"/>
                <a:gd name="T10" fmla="*/ 424 w 687"/>
                <a:gd name="T11" fmla="*/ 377 h 599"/>
                <a:gd name="T12" fmla="*/ 526 w 687"/>
                <a:gd name="T13" fmla="*/ 316 h 599"/>
                <a:gd name="T14" fmla="*/ 687 w 687"/>
                <a:gd name="T15" fmla="*/ 316 h 599"/>
                <a:gd name="T16" fmla="*/ 538 w 687"/>
                <a:gd name="T17" fmla="*/ 442 h 599"/>
                <a:gd name="T18" fmla="*/ 468 w 687"/>
                <a:gd name="T19" fmla="*/ 491 h 599"/>
                <a:gd name="T20" fmla="*/ 409 w 687"/>
                <a:gd name="T21" fmla="*/ 523 h 599"/>
                <a:gd name="T22" fmla="*/ 123 w 687"/>
                <a:gd name="T23" fmla="*/ 468 h 599"/>
                <a:gd name="T24" fmla="*/ 119 w 687"/>
                <a:gd name="T25" fmla="*/ 137 h 599"/>
                <a:gd name="T26" fmla="*/ 318 w 687"/>
                <a:gd name="T2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7" h="599">
                  <a:moveTo>
                    <a:pt x="318" y="0"/>
                  </a:moveTo>
                  <a:cubicBezTo>
                    <a:pt x="529" y="0"/>
                    <a:pt x="529" y="0"/>
                    <a:pt x="529" y="0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269" y="153"/>
                    <a:pt x="149" y="228"/>
                    <a:pt x="207" y="358"/>
                  </a:cubicBezTo>
                  <a:cubicBezTo>
                    <a:pt x="211" y="369"/>
                    <a:pt x="214" y="369"/>
                    <a:pt x="220" y="379"/>
                  </a:cubicBezTo>
                  <a:cubicBezTo>
                    <a:pt x="220" y="379"/>
                    <a:pt x="283" y="459"/>
                    <a:pt x="424" y="377"/>
                  </a:cubicBezTo>
                  <a:cubicBezTo>
                    <a:pt x="526" y="316"/>
                    <a:pt x="526" y="316"/>
                    <a:pt x="526" y="316"/>
                  </a:cubicBezTo>
                  <a:cubicBezTo>
                    <a:pt x="687" y="316"/>
                    <a:pt x="687" y="316"/>
                    <a:pt x="687" y="316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468" y="491"/>
                    <a:pt x="468" y="491"/>
                    <a:pt x="468" y="491"/>
                  </a:cubicBezTo>
                  <a:cubicBezTo>
                    <a:pt x="409" y="523"/>
                    <a:pt x="409" y="523"/>
                    <a:pt x="409" y="523"/>
                  </a:cubicBezTo>
                  <a:cubicBezTo>
                    <a:pt x="409" y="523"/>
                    <a:pt x="230" y="599"/>
                    <a:pt x="123" y="468"/>
                  </a:cubicBezTo>
                  <a:cubicBezTo>
                    <a:pt x="123" y="468"/>
                    <a:pt x="0" y="312"/>
                    <a:pt x="119" y="137"/>
                  </a:cubicBezTo>
                  <a:cubicBezTo>
                    <a:pt x="119" y="137"/>
                    <a:pt x="179" y="51"/>
                    <a:pt x="318" y="0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xmlns="" id="{CFA75A73-884F-4029-843F-C881D17A6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9725" y="1965326"/>
              <a:ext cx="2579688" cy="2241550"/>
            </a:xfrm>
            <a:custGeom>
              <a:avLst/>
              <a:gdLst>
                <a:gd name="T0" fmla="*/ 370 w 688"/>
                <a:gd name="T1" fmla="*/ 598 h 598"/>
                <a:gd name="T2" fmla="*/ 158 w 688"/>
                <a:gd name="T3" fmla="*/ 598 h 598"/>
                <a:gd name="T4" fmla="*/ 419 w 688"/>
                <a:gd name="T5" fmla="*/ 446 h 598"/>
                <a:gd name="T6" fmla="*/ 480 w 688"/>
                <a:gd name="T7" fmla="*/ 241 h 598"/>
                <a:gd name="T8" fmla="*/ 467 w 688"/>
                <a:gd name="T9" fmla="*/ 219 h 598"/>
                <a:gd name="T10" fmla="*/ 264 w 688"/>
                <a:gd name="T11" fmla="*/ 221 h 598"/>
                <a:gd name="T12" fmla="*/ 162 w 688"/>
                <a:gd name="T13" fmla="*/ 282 h 598"/>
                <a:gd name="T14" fmla="*/ 0 w 688"/>
                <a:gd name="T15" fmla="*/ 282 h 598"/>
                <a:gd name="T16" fmla="*/ 149 w 688"/>
                <a:gd name="T17" fmla="*/ 157 h 598"/>
                <a:gd name="T18" fmla="*/ 220 w 688"/>
                <a:gd name="T19" fmla="*/ 107 h 598"/>
                <a:gd name="T20" fmla="*/ 279 w 688"/>
                <a:gd name="T21" fmla="*/ 75 h 598"/>
                <a:gd name="T22" fmla="*/ 564 w 688"/>
                <a:gd name="T23" fmla="*/ 130 h 598"/>
                <a:gd name="T24" fmla="*/ 568 w 688"/>
                <a:gd name="T25" fmla="*/ 461 h 598"/>
                <a:gd name="T26" fmla="*/ 370 w 688"/>
                <a:gd name="T27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8" h="598">
                  <a:moveTo>
                    <a:pt x="370" y="598"/>
                  </a:moveTo>
                  <a:cubicBezTo>
                    <a:pt x="158" y="598"/>
                    <a:pt x="158" y="598"/>
                    <a:pt x="158" y="598"/>
                  </a:cubicBezTo>
                  <a:cubicBezTo>
                    <a:pt x="419" y="446"/>
                    <a:pt x="419" y="446"/>
                    <a:pt x="419" y="446"/>
                  </a:cubicBezTo>
                  <a:cubicBezTo>
                    <a:pt x="419" y="446"/>
                    <a:pt x="538" y="370"/>
                    <a:pt x="480" y="241"/>
                  </a:cubicBezTo>
                  <a:cubicBezTo>
                    <a:pt x="476" y="229"/>
                    <a:pt x="473" y="229"/>
                    <a:pt x="467" y="219"/>
                  </a:cubicBezTo>
                  <a:cubicBezTo>
                    <a:pt x="467" y="219"/>
                    <a:pt x="405" y="139"/>
                    <a:pt x="264" y="221"/>
                  </a:cubicBezTo>
                  <a:cubicBezTo>
                    <a:pt x="162" y="282"/>
                    <a:pt x="162" y="282"/>
                    <a:pt x="162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9" y="157"/>
                    <a:pt x="149" y="157"/>
                    <a:pt x="149" y="157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79" y="75"/>
                    <a:pt x="279" y="75"/>
                    <a:pt x="279" y="75"/>
                  </a:cubicBezTo>
                  <a:cubicBezTo>
                    <a:pt x="279" y="75"/>
                    <a:pt x="457" y="0"/>
                    <a:pt x="564" y="130"/>
                  </a:cubicBezTo>
                  <a:cubicBezTo>
                    <a:pt x="564" y="130"/>
                    <a:pt x="688" y="286"/>
                    <a:pt x="568" y="461"/>
                  </a:cubicBezTo>
                  <a:cubicBezTo>
                    <a:pt x="568" y="461"/>
                    <a:pt x="508" y="547"/>
                    <a:pt x="370" y="598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" name="Rectangle 35">
              <a:extLst>
                <a:ext uri="{FF2B5EF4-FFF2-40B4-BE49-F238E27FC236}">
                  <a16:creationId xmlns:a16="http://schemas.microsoft.com/office/drawing/2014/main" xmlns="" id="{DC9F5CCD-FAA0-416A-B457-5D5F980B5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017587" y="4451351"/>
              <a:ext cx="217488" cy="757238"/>
            </a:xfrm>
            <a:prstGeom prst="rect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xmlns="" id="{B9529279-8A83-4492-9BB7-314D556BD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4212" y="4429126"/>
              <a:ext cx="596900" cy="804863"/>
            </a:xfrm>
            <a:custGeom>
              <a:avLst/>
              <a:gdLst>
                <a:gd name="T0" fmla="*/ 159 w 159"/>
                <a:gd name="T1" fmla="*/ 202 h 215"/>
                <a:gd name="T2" fmla="*/ 136 w 159"/>
                <a:gd name="T3" fmla="*/ 212 h 215"/>
                <a:gd name="T4" fmla="*/ 111 w 159"/>
                <a:gd name="T5" fmla="*/ 215 h 215"/>
                <a:gd name="T6" fmla="*/ 30 w 159"/>
                <a:gd name="T7" fmla="*/ 186 h 215"/>
                <a:gd name="T8" fmla="*/ 0 w 159"/>
                <a:gd name="T9" fmla="*/ 107 h 215"/>
                <a:gd name="T10" fmla="*/ 30 w 159"/>
                <a:gd name="T11" fmla="*/ 29 h 215"/>
                <a:gd name="T12" fmla="*/ 111 w 159"/>
                <a:gd name="T13" fmla="*/ 0 h 215"/>
                <a:gd name="T14" fmla="*/ 137 w 159"/>
                <a:gd name="T15" fmla="*/ 2 h 215"/>
                <a:gd name="T16" fmla="*/ 159 w 159"/>
                <a:gd name="T17" fmla="*/ 12 h 215"/>
                <a:gd name="T18" fmla="*/ 159 w 159"/>
                <a:gd name="T19" fmla="*/ 70 h 215"/>
                <a:gd name="T20" fmla="*/ 139 w 159"/>
                <a:gd name="T21" fmla="*/ 56 h 215"/>
                <a:gd name="T22" fmla="*/ 115 w 159"/>
                <a:gd name="T23" fmla="*/ 51 h 215"/>
                <a:gd name="T24" fmla="*/ 74 w 159"/>
                <a:gd name="T25" fmla="*/ 67 h 215"/>
                <a:gd name="T26" fmla="*/ 58 w 159"/>
                <a:gd name="T27" fmla="*/ 107 h 215"/>
                <a:gd name="T28" fmla="*/ 73 w 159"/>
                <a:gd name="T29" fmla="*/ 149 h 215"/>
                <a:gd name="T30" fmla="*/ 115 w 159"/>
                <a:gd name="T31" fmla="*/ 164 h 215"/>
                <a:gd name="T32" fmla="*/ 139 w 159"/>
                <a:gd name="T33" fmla="*/ 159 h 215"/>
                <a:gd name="T34" fmla="*/ 159 w 159"/>
                <a:gd name="T35" fmla="*/ 144 h 215"/>
                <a:gd name="T36" fmla="*/ 159 w 159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215">
                  <a:moveTo>
                    <a:pt x="159" y="202"/>
                  </a:moveTo>
                  <a:cubicBezTo>
                    <a:pt x="151" y="207"/>
                    <a:pt x="144" y="210"/>
                    <a:pt x="136" y="212"/>
                  </a:cubicBezTo>
                  <a:cubicBezTo>
                    <a:pt x="129" y="214"/>
                    <a:pt x="121" y="215"/>
                    <a:pt x="111" y="215"/>
                  </a:cubicBezTo>
                  <a:cubicBezTo>
                    <a:pt x="77" y="215"/>
                    <a:pt x="50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0" y="29"/>
                  </a:cubicBezTo>
                  <a:cubicBezTo>
                    <a:pt x="50" y="9"/>
                    <a:pt x="77" y="0"/>
                    <a:pt x="111" y="0"/>
                  </a:cubicBezTo>
                  <a:cubicBezTo>
                    <a:pt x="121" y="0"/>
                    <a:pt x="129" y="0"/>
                    <a:pt x="137" y="2"/>
                  </a:cubicBezTo>
                  <a:cubicBezTo>
                    <a:pt x="144" y="4"/>
                    <a:pt x="152" y="7"/>
                    <a:pt x="159" y="12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4" y="64"/>
                    <a:pt x="147" y="59"/>
                    <a:pt x="139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8" y="51"/>
                    <a:pt x="85" y="56"/>
                    <a:pt x="74" y="67"/>
                  </a:cubicBezTo>
                  <a:cubicBezTo>
                    <a:pt x="64" y="77"/>
                    <a:pt x="58" y="91"/>
                    <a:pt x="58" y="107"/>
                  </a:cubicBezTo>
                  <a:cubicBezTo>
                    <a:pt x="58" y="124"/>
                    <a:pt x="63" y="138"/>
                    <a:pt x="73" y="149"/>
                  </a:cubicBezTo>
                  <a:cubicBezTo>
                    <a:pt x="84" y="159"/>
                    <a:pt x="97" y="164"/>
                    <a:pt x="115" y="164"/>
                  </a:cubicBezTo>
                  <a:cubicBezTo>
                    <a:pt x="123" y="164"/>
                    <a:pt x="132" y="162"/>
                    <a:pt x="139" y="159"/>
                  </a:cubicBezTo>
                  <a:cubicBezTo>
                    <a:pt x="147" y="155"/>
                    <a:pt x="154" y="150"/>
                    <a:pt x="159" y="144"/>
                  </a:cubicBezTo>
                  <a:cubicBezTo>
                    <a:pt x="159" y="202"/>
                    <a:pt x="159" y="202"/>
                    <a:pt x="159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xmlns="" id="{1B653514-0A0F-4D02-95ED-BE0CFA90D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25" y="4429126"/>
              <a:ext cx="600075" cy="804863"/>
            </a:xfrm>
            <a:custGeom>
              <a:avLst/>
              <a:gdLst>
                <a:gd name="T0" fmla="*/ 160 w 160"/>
                <a:gd name="T1" fmla="*/ 202 h 215"/>
                <a:gd name="T2" fmla="*/ 137 w 160"/>
                <a:gd name="T3" fmla="*/ 212 h 215"/>
                <a:gd name="T4" fmla="*/ 111 w 160"/>
                <a:gd name="T5" fmla="*/ 215 h 215"/>
                <a:gd name="T6" fmla="*/ 30 w 160"/>
                <a:gd name="T7" fmla="*/ 186 h 215"/>
                <a:gd name="T8" fmla="*/ 0 w 160"/>
                <a:gd name="T9" fmla="*/ 107 h 215"/>
                <a:gd name="T10" fmla="*/ 31 w 160"/>
                <a:gd name="T11" fmla="*/ 29 h 215"/>
                <a:gd name="T12" fmla="*/ 111 w 160"/>
                <a:gd name="T13" fmla="*/ 0 h 215"/>
                <a:gd name="T14" fmla="*/ 137 w 160"/>
                <a:gd name="T15" fmla="*/ 2 h 215"/>
                <a:gd name="T16" fmla="*/ 160 w 160"/>
                <a:gd name="T17" fmla="*/ 12 h 215"/>
                <a:gd name="T18" fmla="*/ 160 w 160"/>
                <a:gd name="T19" fmla="*/ 70 h 215"/>
                <a:gd name="T20" fmla="*/ 140 w 160"/>
                <a:gd name="T21" fmla="*/ 56 h 215"/>
                <a:gd name="T22" fmla="*/ 115 w 160"/>
                <a:gd name="T23" fmla="*/ 51 h 215"/>
                <a:gd name="T24" fmla="*/ 75 w 160"/>
                <a:gd name="T25" fmla="*/ 67 h 215"/>
                <a:gd name="T26" fmla="*/ 59 w 160"/>
                <a:gd name="T27" fmla="*/ 107 h 215"/>
                <a:gd name="T28" fmla="*/ 74 w 160"/>
                <a:gd name="T29" fmla="*/ 149 h 215"/>
                <a:gd name="T30" fmla="*/ 115 w 160"/>
                <a:gd name="T31" fmla="*/ 164 h 215"/>
                <a:gd name="T32" fmla="*/ 140 w 160"/>
                <a:gd name="T33" fmla="*/ 159 h 215"/>
                <a:gd name="T34" fmla="*/ 160 w 160"/>
                <a:gd name="T35" fmla="*/ 144 h 215"/>
                <a:gd name="T36" fmla="*/ 160 w 160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15">
                  <a:moveTo>
                    <a:pt x="160" y="202"/>
                  </a:moveTo>
                  <a:cubicBezTo>
                    <a:pt x="152" y="207"/>
                    <a:pt x="144" y="210"/>
                    <a:pt x="137" y="212"/>
                  </a:cubicBezTo>
                  <a:cubicBezTo>
                    <a:pt x="130" y="214"/>
                    <a:pt x="121" y="215"/>
                    <a:pt x="111" y="215"/>
                  </a:cubicBezTo>
                  <a:cubicBezTo>
                    <a:pt x="78" y="215"/>
                    <a:pt x="51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1" y="29"/>
                  </a:cubicBezTo>
                  <a:cubicBezTo>
                    <a:pt x="51" y="9"/>
                    <a:pt x="78" y="0"/>
                    <a:pt x="111" y="0"/>
                  </a:cubicBezTo>
                  <a:cubicBezTo>
                    <a:pt x="121" y="0"/>
                    <a:pt x="130" y="0"/>
                    <a:pt x="137" y="2"/>
                  </a:cubicBezTo>
                  <a:cubicBezTo>
                    <a:pt x="144" y="4"/>
                    <a:pt x="152" y="7"/>
                    <a:pt x="160" y="12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55" y="64"/>
                    <a:pt x="148" y="59"/>
                    <a:pt x="140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9" y="51"/>
                    <a:pt x="85" y="56"/>
                    <a:pt x="75" y="67"/>
                  </a:cubicBezTo>
                  <a:cubicBezTo>
                    <a:pt x="64" y="77"/>
                    <a:pt x="59" y="91"/>
                    <a:pt x="59" y="107"/>
                  </a:cubicBezTo>
                  <a:cubicBezTo>
                    <a:pt x="59" y="124"/>
                    <a:pt x="64" y="138"/>
                    <a:pt x="74" y="149"/>
                  </a:cubicBezTo>
                  <a:cubicBezTo>
                    <a:pt x="84" y="159"/>
                    <a:pt x="98" y="164"/>
                    <a:pt x="115" y="164"/>
                  </a:cubicBezTo>
                  <a:cubicBezTo>
                    <a:pt x="124" y="164"/>
                    <a:pt x="132" y="162"/>
                    <a:pt x="140" y="159"/>
                  </a:cubicBezTo>
                  <a:cubicBezTo>
                    <a:pt x="148" y="155"/>
                    <a:pt x="155" y="150"/>
                    <a:pt x="160" y="144"/>
                  </a:cubicBezTo>
                  <a:cubicBezTo>
                    <a:pt x="160" y="202"/>
                    <a:pt x="160" y="202"/>
                    <a:pt x="160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xmlns="" id="{80010CB3-AAD0-4D0F-A9A3-2F86ADF01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0" y="4429126"/>
              <a:ext cx="569913" cy="804863"/>
            </a:xfrm>
            <a:custGeom>
              <a:avLst/>
              <a:gdLst>
                <a:gd name="T0" fmla="*/ 34 w 152"/>
                <a:gd name="T1" fmla="*/ 156 h 215"/>
                <a:gd name="T2" fmla="*/ 50 w 152"/>
                <a:gd name="T3" fmla="*/ 169 h 215"/>
                <a:gd name="T4" fmla="*/ 71 w 152"/>
                <a:gd name="T5" fmla="*/ 174 h 215"/>
                <a:gd name="T6" fmla="*/ 90 w 152"/>
                <a:gd name="T7" fmla="*/ 169 h 215"/>
                <a:gd name="T8" fmla="*/ 97 w 152"/>
                <a:gd name="T9" fmla="*/ 155 h 215"/>
                <a:gd name="T10" fmla="*/ 88 w 152"/>
                <a:gd name="T11" fmla="*/ 139 h 215"/>
                <a:gd name="T12" fmla="*/ 60 w 152"/>
                <a:gd name="T13" fmla="*/ 125 h 215"/>
                <a:gd name="T14" fmla="*/ 19 w 152"/>
                <a:gd name="T15" fmla="*/ 100 h 215"/>
                <a:gd name="T16" fmla="*/ 7 w 152"/>
                <a:gd name="T17" fmla="*/ 62 h 215"/>
                <a:gd name="T18" fmla="*/ 28 w 152"/>
                <a:gd name="T19" fmla="*/ 16 h 215"/>
                <a:gd name="T20" fmla="*/ 86 w 152"/>
                <a:gd name="T21" fmla="*/ 0 h 215"/>
                <a:gd name="T22" fmla="*/ 120 w 152"/>
                <a:gd name="T23" fmla="*/ 5 h 215"/>
                <a:gd name="T24" fmla="*/ 146 w 152"/>
                <a:gd name="T25" fmla="*/ 23 h 215"/>
                <a:gd name="T26" fmla="*/ 119 w 152"/>
                <a:gd name="T27" fmla="*/ 55 h 215"/>
                <a:gd name="T28" fmla="*/ 103 w 152"/>
                <a:gd name="T29" fmla="*/ 44 h 215"/>
                <a:gd name="T30" fmla="*/ 86 w 152"/>
                <a:gd name="T31" fmla="*/ 41 h 215"/>
                <a:gd name="T32" fmla="*/ 68 w 152"/>
                <a:gd name="T33" fmla="*/ 45 h 215"/>
                <a:gd name="T34" fmla="*/ 61 w 152"/>
                <a:gd name="T35" fmla="*/ 58 h 215"/>
                <a:gd name="T36" fmla="*/ 69 w 152"/>
                <a:gd name="T37" fmla="*/ 75 h 215"/>
                <a:gd name="T38" fmla="*/ 97 w 152"/>
                <a:gd name="T39" fmla="*/ 89 h 215"/>
                <a:gd name="T40" fmla="*/ 138 w 152"/>
                <a:gd name="T41" fmla="*/ 114 h 215"/>
                <a:gd name="T42" fmla="*/ 152 w 152"/>
                <a:gd name="T43" fmla="*/ 151 h 215"/>
                <a:gd name="T44" fmla="*/ 130 w 152"/>
                <a:gd name="T45" fmla="*/ 198 h 215"/>
                <a:gd name="T46" fmla="*/ 71 w 152"/>
                <a:gd name="T47" fmla="*/ 215 h 215"/>
                <a:gd name="T48" fmla="*/ 29 w 152"/>
                <a:gd name="T49" fmla="*/ 207 h 215"/>
                <a:gd name="T50" fmla="*/ 0 w 152"/>
                <a:gd name="T51" fmla="*/ 185 h 215"/>
                <a:gd name="T52" fmla="*/ 34 w 152"/>
                <a:gd name="T53" fmla="*/ 15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215">
                  <a:moveTo>
                    <a:pt x="34" y="156"/>
                  </a:moveTo>
                  <a:cubicBezTo>
                    <a:pt x="37" y="161"/>
                    <a:pt x="43" y="165"/>
                    <a:pt x="50" y="169"/>
                  </a:cubicBezTo>
                  <a:cubicBezTo>
                    <a:pt x="57" y="172"/>
                    <a:pt x="64" y="174"/>
                    <a:pt x="71" y="174"/>
                  </a:cubicBezTo>
                  <a:cubicBezTo>
                    <a:pt x="79" y="174"/>
                    <a:pt x="85" y="172"/>
                    <a:pt x="90" y="169"/>
                  </a:cubicBezTo>
                  <a:cubicBezTo>
                    <a:pt x="94" y="166"/>
                    <a:pt x="97" y="161"/>
                    <a:pt x="97" y="155"/>
                  </a:cubicBezTo>
                  <a:cubicBezTo>
                    <a:pt x="97" y="149"/>
                    <a:pt x="94" y="144"/>
                    <a:pt x="88" y="139"/>
                  </a:cubicBezTo>
                  <a:cubicBezTo>
                    <a:pt x="82" y="135"/>
                    <a:pt x="73" y="130"/>
                    <a:pt x="60" y="125"/>
                  </a:cubicBezTo>
                  <a:cubicBezTo>
                    <a:pt x="41" y="118"/>
                    <a:pt x="27" y="110"/>
                    <a:pt x="19" y="100"/>
                  </a:cubicBezTo>
                  <a:cubicBezTo>
                    <a:pt x="11" y="90"/>
                    <a:pt x="7" y="78"/>
                    <a:pt x="7" y="62"/>
                  </a:cubicBezTo>
                  <a:cubicBezTo>
                    <a:pt x="7" y="43"/>
                    <a:pt x="14" y="28"/>
                    <a:pt x="28" y="16"/>
                  </a:cubicBezTo>
                  <a:cubicBezTo>
                    <a:pt x="42" y="5"/>
                    <a:pt x="62" y="0"/>
                    <a:pt x="86" y="0"/>
                  </a:cubicBezTo>
                  <a:cubicBezTo>
                    <a:pt x="99" y="0"/>
                    <a:pt x="110" y="1"/>
                    <a:pt x="120" y="5"/>
                  </a:cubicBezTo>
                  <a:cubicBezTo>
                    <a:pt x="130" y="9"/>
                    <a:pt x="139" y="15"/>
                    <a:pt x="146" y="23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3" y="50"/>
                    <a:pt x="108" y="46"/>
                    <a:pt x="103" y="44"/>
                  </a:cubicBezTo>
                  <a:cubicBezTo>
                    <a:pt x="98" y="42"/>
                    <a:pt x="93" y="41"/>
                    <a:pt x="86" y="41"/>
                  </a:cubicBezTo>
                  <a:cubicBezTo>
                    <a:pt x="78" y="41"/>
                    <a:pt x="72" y="42"/>
                    <a:pt x="68" y="45"/>
                  </a:cubicBezTo>
                  <a:cubicBezTo>
                    <a:pt x="63" y="49"/>
                    <a:pt x="61" y="53"/>
                    <a:pt x="61" y="58"/>
                  </a:cubicBezTo>
                  <a:cubicBezTo>
                    <a:pt x="61" y="65"/>
                    <a:pt x="64" y="71"/>
                    <a:pt x="69" y="75"/>
                  </a:cubicBezTo>
                  <a:cubicBezTo>
                    <a:pt x="75" y="80"/>
                    <a:pt x="84" y="84"/>
                    <a:pt x="97" y="89"/>
                  </a:cubicBezTo>
                  <a:cubicBezTo>
                    <a:pt x="115" y="95"/>
                    <a:pt x="129" y="103"/>
                    <a:pt x="138" y="114"/>
                  </a:cubicBezTo>
                  <a:cubicBezTo>
                    <a:pt x="147" y="124"/>
                    <a:pt x="152" y="137"/>
                    <a:pt x="152" y="151"/>
                  </a:cubicBezTo>
                  <a:cubicBezTo>
                    <a:pt x="152" y="171"/>
                    <a:pt x="145" y="187"/>
                    <a:pt x="130" y="198"/>
                  </a:cubicBezTo>
                  <a:cubicBezTo>
                    <a:pt x="116" y="209"/>
                    <a:pt x="96" y="215"/>
                    <a:pt x="71" y="215"/>
                  </a:cubicBezTo>
                  <a:cubicBezTo>
                    <a:pt x="55" y="215"/>
                    <a:pt x="41" y="212"/>
                    <a:pt x="29" y="207"/>
                  </a:cubicBezTo>
                  <a:cubicBezTo>
                    <a:pt x="16" y="202"/>
                    <a:pt x="7" y="195"/>
                    <a:pt x="0" y="185"/>
                  </a:cubicBezTo>
                  <a:cubicBezTo>
                    <a:pt x="34" y="156"/>
                    <a:pt x="34" y="156"/>
                    <a:pt x="34" y="156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73580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ph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2" hasCustomPrompt="1"/>
          </p:nvPr>
        </p:nvSpPr>
        <p:spPr>
          <a:xfrm>
            <a:off x="947451" y="1239836"/>
            <a:ext cx="1941711" cy="578779"/>
          </a:xfrm>
          <a:prstGeom prst="rect">
            <a:avLst/>
          </a:prstGeom>
          <a:solidFill>
            <a:schemeClr val="accent6"/>
          </a:solidFill>
        </p:spPr>
        <p:txBody>
          <a:bodyPr lIns="90000" tIns="90000" rIns="90000" bIns="90000" anchor="ctr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  <a:defRPr sz="1200" cap="none">
                <a:solidFill>
                  <a:schemeClr val="bg1"/>
                </a:solidFill>
              </a:defRPr>
            </a:lvl1pPr>
            <a:lvl2pPr marL="533400" indent="-285750">
              <a:defRPr>
                <a:solidFill>
                  <a:schemeClr val="bg1"/>
                </a:solidFill>
              </a:defRPr>
            </a:lvl2pPr>
            <a:lvl3pPr marL="898525" indent="-228600">
              <a:defRPr>
                <a:solidFill>
                  <a:schemeClr val="bg1"/>
                </a:solidFill>
              </a:defRPr>
            </a:lvl3pPr>
            <a:lvl4pPr marL="1257300" indent="-228600">
              <a:defRPr>
                <a:solidFill>
                  <a:schemeClr val="bg1"/>
                </a:solidFill>
              </a:defRPr>
            </a:lvl4pPr>
            <a:lvl5pPr marL="1612900" indent="-2286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262929" y="1239836"/>
            <a:ext cx="684522" cy="57877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50" baseline="0"/>
            </a:lvl1pPr>
          </a:lstStyle>
          <a:p>
            <a:r>
              <a:rPr lang="en-GB" dirty="0"/>
              <a:t>Insert picture from file</a:t>
            </a: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8" hasCustomPrompt="1"/>
          </p:nvPr>
        </p:nvSpPr>
        <p:spPr>
          <a:xfrm>
            <a:off x="3196468" y="1239836"/>
            <a:ext cx="684522" cy="57877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50" baseline="0"/>
            </a:lvl1pPr>
          </a:lstStyle>
          <a:p>
            <a:r>
              <a:rPr lang="en-GB" dirty="0"/>
              <a:t>Insert picture from file</a:t>
            </a:r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 hasCustomPrompt="1"/>
          </p:nvPr>
        </p:nvSpPr>
        <p:spPr>
          <a:xfrm>
            <a:off x="6147915" y="1239836"/>
            <a:ext cx="684522" cy="57877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50" baseline="0"/>
            </a:lvl1pPr>
          </a:lstStyle>
          <a:p>
            <a:r>
              <a:rPr lang="en-GB" dirty="0"/>
              <a:t>Insert picture from file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263525" y="1918036"/>
            <a:ext cx="2625725" cy="947738"/>
          </a:xfrm>
        </p:spPr>
        <p:txBody>
          <a:bodyPr>
            <a:noAutofit/>
          </a:bodyPr>
          <a:lstStyle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2"/>
            <a:r>
              <a:rPr lang="en-US" dirty="0"/>
              <a:t>1st Level</a:t>
            </a:r>
          </a:p>
          <a:p>
            <a:pPr lvl="3"/>
            <a:r>
              <a:rPr lang="en-US" dirty="0"/>
              <a:t>2nd Level</a:t>
            </a:r>
          </a:p>
          <a:p>
            <a:pPr lvl="4"/>
            <a:r>
              <a:rPr lang="en-US" dirty="0"/>
              <a:t>3rd Level</a:t>
            </a:r>
            <a:endParaRPr lang="en-GB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3196468" y="1918036"/>
            <a:ext cx="2625725" cy="947738"/>
          </a:xfrm>
        </p:spPr>
        <p:txBody>
          <a:bodyPr>
            <a:noAutofit/>
          </a:bodyPr>
          <a:lstStyle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2"/>
            <a:r>
              <a:rPr lang="en-US" dirty="0"/>
              <a:t>1st Level</a:t>
            </a:r>
          </a:p>
          <a:p>
            <a:pPr lvl="3"/>
            <a:r>
              <a:rPr lang="en-US" dirty="0"/>
              <a:t>2nd Level</a:t>
            </a:r>
          </a:p>
          <a:p>
            <a:pPr lvl="4"/>
            <a:r>
              <a:rPr lang="en-US" dirty="0"/>
              <a:t>3rd Level</a:t>
            </a:r>
            <a:endParaRPr lang="en-GB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143701" y="1918036"/>
            <a:ext cx="2625725" cy="947738"/>
          </a:xfrm>
        </p:spPr>
        <p:txBody>
          <a:bodyPr>
            <a:noAutofit/>
          </a:bodyPr>
          <a:lstStyle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2"/>
            <a:r>
              <a:rPr lang="en-US" dirty="0"/>
              <a:t>1st Level</a:t>
            </a:r>
          </a:p>
          <a:p>
            <a:pPr lvl="3"/>
            <a:r>
              <a:rPr lang="en-US" dirty="0"/>
              <a:t>2nd Level</a:t>
            </a:r>
          </a:p>
          <a:p>
            <a:pPr lvl="4"/>
            <a:r>
              <a:rPr lang="en-US" dirty="0"/>
              <a:t>3rd Level</a:t>
            </a:r>
            <a:endParaRPr lang="en-GB" dirty="0"/>
          </a:p>
        </p:txBody>
      </p:sp>
      <p:sp>
        <p:nvSpPr>
          <p:cNvPr id="24" name="Content Placeholder 2"/>
          <p:cNvSpPr>
            <a:spLocks noGrp="1"/>
          </p:cNvSpPr>
          <p:nvPr>
            <p:ph idx="23" hasCustomPrompt="1"/>
          </p:nvPr>
        </p:nvSpPr>
        <p:spPr>
          <a:xfrm>
            <a:off x="3880990" y="1239836"/>
            <a:ext cx="1941711" cy="578779"/>
          </a:xfrm>
          <a:prstGeom prst="rect">
            <a:avLst/>
          </a:prstGeom>
          <a:solidFill>
            <a:schemeClr val="accent6"/>
          </a:solidFill>
        </p:spPr>
        <p:txBody>
          <a:bodyPr lIns="90000" tIns="90000" rIns="90000" bIns="90000" anchor="ctr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  <a:defRPr sz="1200" cap="none">
                <a:solidFill>
                  <a:schemeClr val="bg1"/>
                </a:solidFill>
              </a:defRPr>
            </a:lvl1pPr>
            <a:lvl2pPr marL="533400" indent="-285750">
              <a:defRPr>
                <a:solidFill>
                  <a:schemeClr val="bg1"/>
                </a:solidFill>
              </a:defRPr>
            </a:lvl2pPr>
            <a:lvl3pPr marL="898525" indent="-228600">
              <a:defRPr>
                <a:solidFill>
                  <a:schemeClr val="bg1"/>
                </a:solidFill>
              </a:defRPr>
            </a:lvl3pPr>
            <a:lvl4pPr marL="1257300" indent="-228600">
              <a:defRPr>
                <a:solidFill>
                  <a:schemeClr val="bg1"/>
                </a:solidFill>
              </a:defRPr>
            </a:lvl4pPr>
            <a:lvl5pPr marL="1612900" indent="-2286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idx="24" hasCustomPrompt="1"/>
          </p:nvPr>
        </p:nvSpPr>
        <p:spPr>
          <a:xfrm>
            <a:off x="6832437" y="1239836"/>
            <a:ext cx="1941711" cy="578779"/>
          </a:xfrm>
          <a:prstGeom prst="rect">
            <a:avLst/>
          </a:prstGeom>
          <a:solidFill>
            <a:schemeClr val="accent6"/>
          </a:solidFill>
        </p:spPr>
        <p:txBody>
          <a:bodyPr lIns="90000" tIns="90000" rIns="90000" bIns="90000" anchor="ctr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  <a:defRPr sz="1200" cap="none">
                <a:solidFill>
                  <a:schemeClr val="bg1"/>
                </a:solidFill>
              </a:defRPr>
            </a:lvl1pPr>
            <a:lvl2pPr marL="533400" indent="-285750">
              <a:defRPr>
                <a:solidFill>
                  <a:schemeClr val="bg1"/>
                </a:solidFill>
              </a:defRPr>
            </a:lvl2pPr>
            <a:lvl3pPr marL="898525" indent="-228600">
              <a:defRPr>
                <a:solidFill>
                  <a:schemeClr val="bg1"/>
                </a:solidFill>
              </a:defRPr>
            </a:lvl3pPr>
            <a:lvl4pPr marL="1257300" indent="-228600">
              <a:defRPr>
                <a:solidFill>
                  <a:schemeClr val="bg1"/>
                </a:solidFill>
              </a:defRPr>
            </a:lvl4pPr>
            <a:lvl5pPr marL="1612900" indent="-2286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defRPr sz="19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2467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242687" y="1388443"/>
            <a:ext cx="3864347" cy="442661"/>
          </a:xfrm>
          <a:solidFill>
            <a:schemeClr val="tx2"/>
          </a:solidFill>
        </p:spPr>
        <p:txBody>
          <a:bodyPr lIns="73459" rIns="24486" anchor="ctr">
            <a:normAutofit/>
          </a:bodyPr>
          <a:lstStyle>
            <a:lvl1pPr>
              <a:lnSpc>
                <a:spcPct val="80000"/>
              </a:lnSpc>
              <a:spcBef>
                <a:spcPts val="816"/>
              </a:spcBef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5012927" y="1388443"/>
            <a:ext cx="3873898" cy="442661"/>
          </a:xfrm>
          <a:solidFill>
            <a:schemeClr val="accent2"/>
          </a:solidFill>
        </p:spPr>
        <p:txBody>
          <a:bodyPr lIns="73459" rIns="24486" anchor="ctr">
            <a:normAutofit/>
          </a:bodyPr>
          <a:lstStyle>
            <a:lvl1pPr>
              <a:lnSpc>
                <a:spcPct val="80000"/>
              </a:lnSpc>
              <a:spcBef>
                <a:spcPts val="816"/>
              </a:spcBef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242687" y="2001691"/>
            <a:ext cx="3864347" cy="2029761"/>
          </a:xfrm>
        </p:spPr>
        <p:txBody>
          <a:bodyPr lIns="73459" rIns="24486"/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5012927" y="2001691"/>
            <a:ext cx="3873898" cy="2029761"/>
          </a:xfrm>
        </p:spPr>
        <p:txBody>
          <a:bodyPr lIns="73459" rIns="24486"/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32376" y="4215715"/>
            <a:ext cx="6725791" cy="318287"/>
          </a:xfrm>
        </p:spPr>
        <p:txBody>
          <a:bodyPr anchor="b">
            <a:normAutofit/>
          </a:bodyPr>
          <a:lstStyle>
            <a:lvl1pPr algn="l">
              <a:lnSpc>
                <a:spcPct val="95000"/>
              </a:lnSpc>
              <a:spcBef>
                <a:spcPts val="204"/>
              </a:spcBef>
              <a:defRPr sz="1000" i="1" cap="none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Question and Base</a:t>
            </a:r>
            <a:endParaRPr lang="en-GB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defRPr sz="19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825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242686" y="1388444"/>
            <a:ext cx="2654085" cy="442661"/>
          </a:xfrm>
          <a:solidFill>
            <a:schemeClr val="tx2"/>
          </a:solidFill>
        </p:spPr>
        <p:txBody>
          <a:bodyPr lIns="73459" rIns="24486" anchor="ctr">
            <a:normAutofit/>
          </a:bodyPr>
          <a:lstStyle>
            <a:lvl1pPr>
              <a:lnSpc>
                <a:spcPct val="80000"/>
              </a:lnSpc>
              <a:spcBef>
                <a:spcPts val="816"/>
              </a:spcBef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3255264" y="1388443"/>
            <a:ext cx="2654085" cy="442661"/>
          </a:xfrm>
          <a:solidFill>
            <a:schemeClr val="accent2"/>
          </a:solidFill>
        </p:spPr>
        <p:txBody>
          <a:bodyPr lIns="73459" rIns="24486" anchor="ctr">
            <a:normAutofit/>
          </a:bodyPr>
          <a:lstStyle>
            <a:lvl1pPr>
              <a:lnSpc>
                <a:spcPct val="80000"/>
              </a:lnSpc>
              <a:spcBef>
                <a:spcPts val="816"/>
              </a:spcBef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6232737" y="1388444"/>
            <a:ext cx="2654085" cy="442661"/>
          </a:xfrm>
          <a:solidFill>
            <a:schemeClr val="accent6"/>
          </a:solidFill>
        </p:spPr>
        <p:txBody>
          <a:bodyPr lIns="73459" rIns="24486" anchor="ctr">
            <a:normAutofit/>
          </a:bodyPr>
          <a:lstStyle>
            <a:lvl1pPr>
              <a:lnSpc>
                <a:spcPct val="80000"/>
              </a:lnSpc>
              <a:spcBef>
                <a:spcPts val="816"/>
              </a:spcBef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250368" y="2001691"/>
            <a:ext cx="2654086" cy="2029761"/>
          </a:xfrm>
        </p:spPr>
        <p:txBody>
          <a:bodyPr lIns="73459" rIns="24486"/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3255266" y="2001691"/>
            <a:ext cx="2654086" cy="2029761"/>
          </a:xfrm>
        </p:spPr>
        <p:txBody>
          <a:bodyPr lIns="73459" rIns="24486"/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24"/>
          </p:nvPr>
        </p:nvSpPr>
        <p:spPr>
          <a:xfrm>
            <a:off x="6232739" y="2001691"/>
            <a:ext cx="2654086" cy="2029761"/>
          </a:xfrm>
        </p:spPr>
        <p:txBody>
          <a:bodyPr lIns="73459" rIns="24486"/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32377" y="4215715"/>
            <a:ext cx="7880266" cy="318287"/>
          </a:xfrm>
        </p:spPr>
        <p:txBody>
          <a:bodyPr anchor="b">
            <a:normAutofit/>
          </a:bodyPr>
          <a:lstStyle>
            <a:lvl1pPr algn="l">
              <a:lnSpc>
                <a:spcPct val="95000"/>
              </a:lnSpc>
              <a:spcBef>
                <a:spcPts val="204"/>
              </a:spcBef>
              <a:defRPr sz="1000" i="1" cap="none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Question and Base</a:t>
            </a:r>
            <a:endParaRPr lang="en-GB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7875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basic layout - No wayfinder i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47650" y="1122634"/>
            <a:ext cx="7870391" cy="2643008"/>
          </a:xfrm>
        </p:spPr>
        <p:txBody>
          <a:bodyPr/>
          <a:lstStyle>
            <a:lvl1pPr>
              <a:defRPr cap="none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2376" y="248323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57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 Image [Green]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52766" y="1388444"/>
            <a:ext cx="4216925" cy="2247851"/>
          </a:xfrm>
        </p:spPr>
        <p:txBody>
          <a:bodyPr anchor="ctr">
            <a:normAutofit/>
          </a:bodyPr>
          <a:lstStyle>
            <a:lvl1pPr marL="0" indent="0" algn="l">
              <a:buNone/>
              <a:defRPr sz="2700" b="1" baseline="0">
                <a:solidFill>
                  <a:schemeClr val="bg1"/>
                </a:solidFill>
              </a:defRPr>
            </a:lvl1pPr>
            <a:lvl2pPr marL="3240" indent="0" algn="l">
              <a:lnSpc>
                <a:spcPct val="90000"/>
              </a:lnSpc>
              <a:spcBef>
                <a:spcPts val="408"/>
              </a:spcBef>
              <a:buNone/>
              <a:tabLst/>
              <a:defRPr sz="2200" baseline="0">
                <a:solidFill>
                  <a:schemeClr val="bg1">
                    <a:alpha val="70000"/>
                  </a:schemeClr>
                </a:solidFill>
              </a:defRPr>
            </a:lvl2pPr>
            <a:lvl3pPr marL="92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8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10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4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Slide Title</a:t>
            </a:r>
          </a:p>
          <a:p>
            <a:pPr lvl="1"/>
            <a:r>
              <a:rPr lang="en-US" dirty="0"/>
              <a:t>Lorem ipsum dolor sit amet, consectetuer adipiscing elit. Maecenas porttitor congue </a:t>
            </a:r>
            <a:r>
              <a:rPr lang="en-US" dirty="0" err="1"/>
              <a:t>massa</a:t>
            </a:r>
            <a:r>
              <a:rPr lang="en-US" dirty="0"/>
              <a:t>.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-1482" y="-5426"/>
            <a:ext cx="3950435" cy="5156947"/>
          </a:xfrm>
          <a:custGeom>
            <a:avLst/>
            <a:gdLst>
              <a:gd name="connsiteX0" fmla="*/ 0 w 4392706"/>
              <a:gd name="connsiteY0" fmla="*/ 0 h 5143500"/>
              <a:gd name="connsiteX1" fmla="*/ 4392706 w 4392706"/>
              <a:gd name="connsiteY1" fmla="*/ 0 h 5143500"/>
              <a:gd name="connsiteX2" fmla="*/ 4392706 w 4392706"/>
              <a:gd name="connsiteY2" fmla="*/ 5143500 h 5143500"/>
              <a:gd name="connsiteX3" fmla="*/ 0 w 4392706"/>
              <a:gd name="connsiteY3" fmla="*/ 5143500 h 5143500"/>
              <a:gd name="connsiteX4" fmla="*/ 0 w 4392706"/>
              <a:gd name="connsiteY4" fmla="*/ 0 h 5143500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645459 w 4392706"/>
              <a:gd name="connsiteY3" fmla="*/ 4937312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443753 w 4392706"/>
              <a:gd name="connsiteY3" fmla="*/ 5152465 h 5152465"/>
              <a:gd name="connsiteX4" fmla="*/ 0 w 4392706"/>
              <a:gd name="connsiteY4" fmla="*/ 8965 h 5152465"/>
              <a:gd name="connsiteX0" fmla="*/ 0 w 3962400"/>
              <a:gd name="connsiteY0" fmla="*/ 0 h 5156947"/>
              <a:gd name="connsiteX1" fmla="*/ 2286000 w 3962400"/>
              <a:gd name="connsiteY1" fmla="*/ 4482 h 5156947"/>
              <a:gd name="connsiteX2" fmla="*/ 3962400 w 3962400"/>
              <a:gd name="connsiteY2" fmla="*/ 5156947 h 5156947"/>
              <a:gd name="connsiteX3" fmla="*/ 13447 w 3962400"/>
              <a:gd name="connsiteY3" fmla="*/ 5156947 h 5156947"/>
              <a:gd name="connsiteX4" fmla="*/ 0 w 3962400"/>
              <a:gd name="connsiteY4" fmla="*/ 0 h 5156947"/>
              <a:gd name="connsiteX0" fmla="*/ 67 w 3950435"/>
              <a:gd name="connsiteY0" fmla="*/ 0 h 5156947"/>
              <a:gd name="connsiteX1" fmla="*/ 2274035 w 3950435"/>
              <a:gd name="connsiteY1" fmla="*/ 4482 h 5156947"/>
              <a:gd name="connsiteX2" fmla="*/ 3950435 w 3950435"/>
              <a:gd name="connsiteY2" fmla="*/ 5156947 h 5156947"/>
              <a:gd name="connsiteX3" fmla="*/ 1482 w 3950435"/>
              <a:gd name="connsiteY3" fmla="*/ 5156947 h 5156947"/>
              <a:gd name="connsiteX4" fmla="*/ 67 w 3950435"/>
              <a:gd name="connsiteY4" fmla="*/ 0 h 515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0435" h="5156947">
                <a:moveTo>
                  <a:pt x="67" y="0"/>
                </a:moveTo>
                <a:lnTo>
                  <a:pt x="2274035" y="4482"/>
                </a:lnTo>
                <a:lnTo>
                  <a:pt x="3950435" y="5156947"/>
                </a:lnTo>
                <a:lnTo>
                  <a:pt x="1482" y="5156947"/>
                </a:lnTo>
                <a:cubicBezTo>
                  <a:pt x="-3000" y="3437965"/>
                  <a:pt x="4549" y="1718982"/>
                  <a:pt x="67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197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wide image [Green]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-8964"/>
            <a:ext cx="6223748" cy="5152464"/>
          </a:xfrm>
          <a:custGeom>
            <a:avLst/>
            <a:gdLst>
              <a:gd name="connsiteX0" fmla="*/ 0 w 6438900"/>
              <a:gd name="connsiteY0" fmla="*/ 0 h 5143500"/>
              <a:gd name="connsiteX1" fmla="*/ 6438900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438900"/>
              <a:gd name="connsiteY0" fmla="*/ 0 h 5143500"/>
              <a:gd name="connsiteX1" fmla="*/ 4654924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340288"/>
              <a:gd name="connsiteY0" fmla="*/ 0 h 5143500"/>
              <a:gd name="connsiteX1" fmla="*/ 4654924 w 6340288"/>
              <a:gd name="connsiteY1" fmla="*/ 0 h 5143500"/>
              <a:gd name="connsiteX2" fmla="*/ 6340288 w 6340288"/>
              <a:gd name="connsiteY2" fmla="*/ 5143500 h 5143500"/>
              <a:gd name="connsiteX3" fmla="*/ 0 w 6340288"/>
              <a:gd name="connsiteY3" fmla="*/ 5143500 h 5143500"/>
              <a:gd name="connsiteX4" fmla="*/ 0 w 6340288"/>
              <a:gd name="connsiteY4" fmla="*/ 0 h 5143500"/>
              <a:gd name="connsiteX0" fmla="*/ 0 w 6205818"/>
              <a:gd name="connsiteY0" fmla="*/ 0 h 5143500"/>
              <a:gd name="connsiteX1" fmla="*/ 4654924 w 6205818"/>
              <a:gd name="connsiteY1" fmla="*/ 0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05818"/>
              <a:gd name="connsiteY0" fmla="*/ 0 h 5143500"/>
              <a:gd name="connsiteX1" fmla="*/ 4493559 w 6205818"/>
              <a:gd name="connsiteY1" fmla="*/ 17930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05818"/>
              <a:gd name="connsiteY0" fmla="*/ 0 h 5143500"/>
              <a:gd name="connsiteX1" fmla="*/ 4502524 w 6205818"/>
              <a:gd name="connsiteY1" fmla="*/ 26895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05818"/>
              <a:gd name="connsiteY0" fmla="*/ 0 h 5143500"/>
              <a:gd name="connsiteX1" fmla="*/ 4502524 w 6205818"/>
              <a:gd name="connsiteY1" fmla="*/ 1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23748"/>
              <a:gd name="connsiteY0" fmla="*/ 0 h 5143500"/>
              <a:gd name="connsiteX1" fmla="*/ 4502524 w 6223748"/>
              <a:gd name="connsiteY1" fmla="*/ 1 h 5143500"/>
              <a:gd name="connsiteX2" fmla="*/ 6223748 w 6223748"/>
              <a:gd name="connsiteY2" fmla="*/ 5143499 h 5143500"/>
              <a:gd name="connsiteX3" fmla="*/ 0 w 6223748"/>
              <a:gd name="connsiteY3" fmla="*/ 5143500 h 5143500"/>
              <a:gd name="connsiteX4" fmla="*/ 0 w 6223748"/>
              <a:gd name="connsiteY4" fmla="*/ 0 h 5143500"/>
              <a:gd name="connsiteX0" fmla="*/ 0 w 6223748"/>
              <a:gd name="connsiteY0" fmla="*/ 8964 h 5152464"/>
              <a:gd name="connsiteX1" fmla="*/ 4529418 w 6223748"/>
              <a:gd name="connsiteY1" fmla="*/ 0 h 5152464"/>
              <a:gd name="connsiteX2" fmla="*/ 6223748 w 6223748"/>
              <a:gd name="connsiteY2" fmla="*/ 5152463 h 5152464"/>
              <a:gd name="connsiteX3" fmla="*/ 0 w 6223748"/>
              <a:gd name="connsiteY3" fmla="*/ 5152464 h 5152464"/>
              <a:gd name="connsiteX4" fmla="*/ 0 w 6223748"/>
              <a:gd name="connsiteY4" fmla="*/ 8964 h 515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748" h="5152464">
                <a:moveTo>
                  <a:pt x="0" y="8964"/>
                </a:moveTo>
                <a:lnTo>
                  <a:pt x="4529418" y="0"/>
                </a:lnTo>
                <a:lnTo>
                  <a:pt x="6223748" y="5152463"/>
                </a:lnTo>
                <a:lnTo>
                  <a:pt x="0" y="5152464"/>
                </a:lnTo>
                <a:lnTo>
                  <a:pt x="0" y="8964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678999" y="2102790"/>
            <a:ext cx="2190693" cy="747897"/>
          </a:xfrm>
        </p:spPr>
        <p:txBody>
          <a:bodyPr anchor="ctr"/>
          <a:lstStyle>
            <a:lvl1pPr>
              <a:defRPr sz="2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</a:t>
            </a:r>
            <a:r>
              <a:rPr lang="en-US" dirty="0" err="1"/>
              <a:t>TITLE</a:t>
            </a:r>
            <a:r>
              <a:rPr lang="en-US" dirty="0"/>
              <a:t> </a:t>
            </a:r>
            <a:r>
              <a:rPr lang="en-US" dirty="0" err="1"/>
              <a:t>TITLE</a:t>
            </a:r>
            <a:r>
              <a:rPr lang="en-US" dirty="0"/>
              <a:t> </a:t>
            </a:r>
            <a:r>
              <a:rPr lang="en-US" dirty="0" err="1"/>
              <a:t>TITLE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681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 Image [Orange]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-4334" y="-13002"/>
            <a:ext cx="4397040" cy="5156501"/>
          </a:xfrm>
          <a:custGeom>
            <a:avLst/>
            <a:gdLst>
              <a:gd name="connsiteX0" fmla="*/ 0 w 4392706"/>
              <a:gd name="connsiteY0" fmla="*/ 0 h 5143500"/>
              <a:gd name="connsiteX1" fmla="*/ 4392706 w 4392706"/>
              <a:gd name="connsiteY1" fmla="*/ 0 h 5143500"/>
              <a:gd name="connsiteX2" fmla="*/ 4392706 w 4392706"/>
              <a:gd name="connsiteY2" fmla="*/ 5143500 h 5143500"/>
              <a:gd name="connsiteX3" fmla="*/ 0 w 4392706"/>
              <a:gd name="connsiteY3" fmla="*/ 5143500 h 5143500"/>
              <a:gd name="connsiteX4" fmla="*/ 0 w 4392706"/>
              <a:gd name="connsiteY4" fmla="*/ 0 h 5143500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7040"/>
              <a:gd name="connsiteY0" fmla="*/ 0 h 5156501"/>
              <a:gd name="connsiteX1" fmla="*/ 2720640 w 4397040"/>
              <a:gd name="connsiteY1" fmla="*/ 4036 h 5156501"/>
              <a:gd name="connsiteX2" fmla="*/ 4397040 w 4397040"/>
              <a:gd name="connsiteY2" fmla="*/ 5156501 h 5156501"/>
              <a:gd name="connsiteX3" fmla="*/ 4334 w 4397040"/>
              <a:gd name="connsiteY3" fmla="*/ 5156501 h 5156501"/>
              <a:gd name="connsiteX4" fmla="*/ 0 w 4397040"/>
              <a:gd name="connsiteY4" fmla="*/ 0 h 5156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7040" h="5156501">
                <a:moveTo>
                  <a:pt x="0" y="0"/>
                </a:moveTo>
                <a:lnTo>
                  <a:pt x="2720640" y="4036"/>
                </a:lnTo>
                <a:lnTo>
                  <a:pt x="4397040" y="5156501"/>
                </a:lnTo>
                <a:lnTo>
                  <a:pt x="4334" y="5156501"/>
                </a:lnTo>
                <a:cubicBezTo>
                  <a:pt x="2889" y="3437667"/>
                  <a:pt x="1445" y="1718834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70046" y="1388444"/>
            <a:ext cx="4216925" cy="2247851"/>
          </a:xfrm>
        </p:spPr>
        <p:txBody>
          <a:bodyPr anchor="ctr">
            <a:normAutofit/>
          </a:bodyPr>
          <a:lstStyle>
            <a:lvl1pPr marL="0" indent="0" algn="l">
              <a:buNone/>
              <a:defRPr sz="2700" b="1" baseline="0">
                <a:solidFill>
                  <a:schemeClr val="bg1"/>
                </a:solidFill>
              </a:defRPr>
            </a:lvl1pPr>
            <a:lvl2pPr marL="3240" indent="0" algn="l">
              <a:lnSpc>
                <a:spcPct val="90000"/>
              </a:lnSpc>
              <a:spcBef>
                <a:spcPts val="408"/>
              </a:spcBef>
              <a:buNone/>
              <a:tabLst/>
              <a:defRPr sz="2200" baseline="0">
                <a:solidFill>
                  <a:schemeClr val="bg1">
                    <a:alpha val="70000"/>
                  </a:schemeClr>
                </a:solidFill>
              </a:defRPr>
            </a:lvl2pPr>
            <a:lvl3pPr marL="92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8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10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4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Slide Title</a:t>
            </a:r>
          </a:p>
          <a:p>
            <a:pPr lvl="1"/>
            <a:r>
              <a:rPr lang="en-US" dirty="0"/>
              <a:t>Lorem ipsum dolor sit amet, consectetuer adipiscing elit. Maecenas porttitor congue </a:t>
            </a:r>
            <a:r>
              <a:rPr lang="en-US" dirty="0" err="1"/>
              <a:t>massa</a:t>
            </a:r>
            <a:r>
              <a:rPr lang="en-US" dirty="0"/>
              <a:t>.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379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-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2833" y="2480191"/>
            <a:ext cx="7093160" cy="962868"/>
          </a:xfrm>
        </p:spPr>
        <p:txBody>
          <a:bodyPr lIns="0" anchor="t"/>
          <a:lstStyle>
            <a:lvl1pPr>
              <a:lnSpc>
                <a:spcPct val="80000"/>
              </a:lnSpc>
              <a:spcBef>
                <a:spcPts val="816"/>
              </a:spcBef>
              <a:defRPr sz="7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DOLOR SIT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21814" y="1858307"/>
            <a:ext cx="6033722" cy="621884"/>
          </a:xfrm>
        </p:spPr>
        <p:txBody>
          <a:bodyPr anchor="b">
            <a:normAutofit/>
          </a:bodyPr>
          <a:lstStyle>
            <a:lvl1pPr>
              <a:spcBef>
                <a:spcPts val="1224"/>
              </a:spcBef>
              <a:defRPr sz="27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" name="Picture 8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b="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b="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6726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 Image [Yellow]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-4334" y="-13002"/>
            <a:ext cx="4397040" cy="5156501"/>
          </a:xfrm>
          <a:custGeom>
            <a:avLst/>
            <a:gdLst>
              <a:gd name="connsiteX0" fmla="*/ 0 w 4392706"/>
              <a:gd name="connsiteY0" fmla="*/ 0 h 5143500"/>
              <a:gd name="connsiteX1" fmla="*/ 4392706 w 4392706"/>
              <a:gd name="connsiteY1" fmla="*/ 0 h 5143500"/>
              <a:gd name="connsiteX2" fmla="*/ 4392706 w 4392706"/>
              <a:gd name="connsiteY2" fmla="*/ 5143500 h 5143500"/>
              <a:gd name="connsiteX3" fmla="*/ 0 w 4392706"/>
              <a:gd name="connsiteY3" fmla="*/ 5143500 h 5143500"/>
              <a:gd name="connsiteX4" fmla="*/ 0 w 4392706"/>
              <a:gd name="connsiteY4" fmla="*/ 0 h 5143500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7040"/>
              <a:gd name="connsiteY0" fmla="*/ 0 h 5156501"/>
              <a:gd name="connsiteX1" fmla="*/ 2720640 w 4397040"/>
              <a:gd name="connsiteY1" fmla="*/ 4036 h 5156501"/>
              <a:gd name="connsiteX2" fmla="*/ 4397040 w 4397040"/>
              <a:gd name="connsiteY2" fmla="*/ 5156501 h 5156501"/>
              <a:gd name="connsiteX3" fmla="*/ 4334 w 4397040"/>
              <a:gd name="connsiteY3" fmla="*/ 5156501 h 5156501"/>
              <a:gd name="connsiteX4" fmla="*/ 0 w 4397040"/>
              <a:gd name="connsiteY4" fmla="*/ 0 h 5156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7040" h="5156501">
                <a:moveTo>
                  <a:pt x="0" y="0"/>
                </a:moveTo>
                <a:lnTo>
                  <a:pt x="2720640" y="4036"/>
                </a:lnTo>
                <a:lnTo>
                  <a:pt x="4397040" y="5156501"/>
                </a:lnTo>
                <a:lnTo>
                  <a:pt x="4334" y="5156501"/>
                </a:lnTo>
                <a:cubicBezTo>
                  <a:pt x="2889" y="3437667"/>
                  <a:pt x="1445" y="1718834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70046" y="1388444"/>
            <a:ext cx="4216925" cy="2247851"/>
          </a:xfrm>
        </p:spPr>
        <p:txBody>
          <a:bodyPr anchor="ctr">
            <a:normAutofit/>
          </a:bodyPr>
          <a:lstStyle>
            <a:lvl1pPr marL="0" indent="0" algn="l">
              <a:buNone/>
              <a:defRPr sz="2700" b="1" baseline="0">
                <a:solidFill>
                  <a:schemeClr val="bg1"/>
                </a:solidFill>
              </a:defRPr>
            </a:lvl1pPr>
            <a:lvl2pPr marL="3240" indent="0" algn="l">
              <a:lnSpc>
                <a:spcPct val="90000"/>
              </a:lnSpc>
              <a:spcBef>
                <a:spcPts val="408"/>
              </a:spcBef>
              <a:buNone/>
              <a:tabLst/>
              <a:defRPr sz="2200" baseline="0">
                <a:solidFill>
                  <a:schemeClr val="bg1">
                    <a:alpha val="70000"/>
                  </a:schemeClr>
                </a:solidFill>
              </a:defRPr>
            </a:lvl2pPr>
            <a:lvl3pPr marL="92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8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10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4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Slide Title</a:t>
            </a:r>
          </a:p>
          <a:p>
            <a:pPr lvl="1"/>
            <a:r>
              <a:rPr lang="en-US" dirty="0"/>
              <a:t>Lorem ipsum dolor sit amet, consectetuer adipiscing elit. Maecenas porttitor congue </a:t>
            </a:r>
            <a:r>
              <a:rPr lang="en-US" dirty="0" err="1"/>
              <a:t>massa</a:t>
            </a:r>
            <a:r>
              <a:rPr lang="en-US" dirty="0"/>
              <a:t>.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200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Angl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6371" y="1122848"/>
            <a:ext cx="4100599" cy="2742335"/>
          </a:xfrm>
        </p:spPr>
        <p:txBody>
          <a:bodyPr anchor="ctr">
            <a:normAutofit/>
          </a:bodyPr>
          <a:lstStyle>
            <a:lvl1pPr marL="0" indent="0" algn="l">
              <a:buNone/>
              <a:defRPr sz="2700" b="1" baseline="0">
                <a:solidFill>
                  <a:schemeClr val="tx1"/>
                </a:solidFill>
              </a:defRPr>
            </a:lvl1pPr>
            <a:lvl2pPr marL="3240" indent="0" algn="l">
              <a:spcBef>
                <a:spcPts val="0"/>
              </a:spcBef>
              <a:buNone/>
              <a:tabLst/>
              <a:defRPr sz="2200" baseline="0">
                <a:solidFill>
                  <a:schemeClr val="bg2"/>
                </a:solidFill>
              </a:defRPr>
            </a:lvl2pPr>
            <a:lvl3pPr marL="92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8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10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4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Slide Title</a:t>
            </a:r>
          </a:p>
          <a:p>
            <a:pPr lvl="1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Maecenas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-2658" y="-8966"/>
            <a:ext cx="4395364" cy="5152465"/>
          </a:xfrm>
          <a:custGeom>
            <a:avLst/>
            <a:gdLst>
              <a:gd name="connsiteX0" fmla="*/ 0 w 4392706"/>
              <a:gd name="connsiteY0" fmla="*/ 0 h 5143500"/>
              <a:gd name="connsiteX1" fmla="*/ 4392706 w 4392706"/>
              <a:gd name="connsiteY1" fmla="*/ 0 h 5143500"/>
              <a:gd name="connsiteX2" fmla="*/ 4392706 w 4392706"/>
              <a:gd name="connsiteY2" fmla="*/ 5143500 h 5143500"/>
              <a:gd name="connsiteX3" fmla="*/ 0 w 4392706"/>
              <a:gd name="connsiteY3" fmla="*/ 5143500 h 5143500"/>
              <a:gd name="connsiteX4" fmla="*/ 0 w 4392706"/>
              <a:gd name="connsiteY4" fmla="*/ 0 h 5143500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07341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2706"/>
              <a:gd name="connsiteY0" fmla="*/ 8965 h 5152465"/>
              <a:gd name="connsiteX1" fmla="*/ 2716306 w 4392706"/>
              <a:gd name="connsiteY1" fmla="*/ 0 h 5152465"/>
              <a:gd name="connsiteX2" fmla="*/ 4392706 w 4392706"/>
              <a:gd name="connsiteY2" fmla="*/ 5152465 h 5152465"/>
              <a:gd name="connsiteX3" fmla="*/ 0 w 4392706"/>
              <a:gd name="connsiteY3" fmla="*/ 5152465 h 5152465"/>
              <a:gd name="connsiteX4" fmla="*/ 0 w 4392706"/>
              <a:gd name="connsiteY4" fmla="*/ 8965 h 5152465"/>
              <a:gd name="connsiteX0" fmla="*/ 0 w 4395364"/>
              <a:gd name="connsiteY0" fmla="*/ 3649 h 5152465"/>
              <a:gd name="connsiteX1" fmla="*/ 2718964 w 4395364"/>
              <a:gd name="connsiteY1" fmla="*/ 0 h 5152465"/>
              <a:gd name="connsiteX2" fmla="*/ 4395364 w 4395364"/>
              <a:gd name="connsiteY2" fmla="*/ 5152465 h 5152465"/>
              <a:gd name="connsiteX3" fmla="*/ 2658 w 4395364"/>
              <a:gd name="connsiteY3" fmla="*/ 5152465 h 5152465"/>
              <a:gd name="connsiteX4" fmla="*/ 0 w 4395364"/>
              <a:gd name="connsiteY4" fmla="*/ 3649 h 5152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364" h="5152465">
                <a:moveTo>
                  <a:pt x="0" y="3649"/>
                </a:moveTo>
                <a:lnTo>
                  <a:pt x="2718964" y="0"/>
                </a:lnTo>
                <a:lnTo>
                  <a:pt x="4395364" y="5152465"/>
                </a:lnTo>
                <a:lnTo>
                  <a:pt x="2658" y="5152465"/>
                </a:lnTo>
                <a:lnTo>
                  <a:pt x="0" y="3649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1599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ide image [Yellow]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87481" y="2102793"/>
            <a:ext cx="2342277" cy="747897"/>
          </a:xfrm>
        </p:spPr>
        <p:txBody>
          <a:bodyPr anchor="ctr"/>
          <a:lstStyle>
            <a:lvl1pPr>
              <a:defRPr sz="2700" b="1"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</a:t>
            </a:r>
            <a:r>
              <a:rPr lang="en-US" dirty="0" err="1"/>
              <a:t>TITLE</a:t>
            </a:r>
            <a:r>
              <a:rPr lang="en-US" dirty="0"/>
              <a:t> </a:t>
            </a:r>
            <a:r>
              <a:rPr lang="en-US" dirty="0" err="1"/>
              <a:t>TITLE</a:t>
            </a:r>
            <a:r>
              <a:rPr lang="en-US" dirty="0"/>
              <a:t> </a:t>
            </a:r>
            <a:r>
              <a:rPr lang="en-US" dirty="0" err="1"/>
              <a:t>TITLE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-8964"/>
            <a:ext cx="6223748" cy="5152464"/>
          </a:xfrm>
          <a:custGeom>
            <a:avLst/>
            <a:gdLst>
              <a:gd name="connsiteX0" fmla="*/ 0 w 6438900"/>
              <a:gd name="connsiteY0" fmla="*/ 0 h 5143500"/>
              <a:gd name="connsiteX1" fmla="*/ 6438900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438900"/>
              <a:gd name="connsiteY0" fmla="*/ 0 h 5143500"/>
              <a:gd name="connsiteX1" fmla="*/ 4654924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340288"/>
              <a:gd name="connsiteY0" fmla="*/ 0 h 5143500"/>
              <a:gd name="connsiteX1" fmla="*/ 4654924 w 6340288"/>
              <a:gd name="connsiteY1" fmla="*/ 0 h 5143500"/>
              <a:gd name="connsiteX2" fmla="*/ 6340288 w 6340288"/>
              <a:gd name="connsiteY2" fmla="*/ 5143500 h 5143500"/>
              <a:gd name="connsiteX3" fmla="*/ 0 w 6340288"/>
              <a:gd name="connsiteY3" fmla="*/ 5143500 h 5143500"/>
              <a:gd name="connsiteX4" fmla="*/ 0 w 6340288"/>
              <a:gd name="connsiteY4" fmla="*/ 0 h 5143500"/>
              <a:gd name="connsiteX0" fmla="*/ 0 w 6205818"/>
              <a:gd name="connsiteY0" fmla="*/ 0 h 5143500"/>
              <a:gd name="connsiteX1" fmla="*/ 4654924 w 6205818"/>
              <a:gd name="connsiteY1" fmla="*/ 0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05818"/>
              <a:gd name="connsiteY0" fmla="*/ 0 h 5143500"/>
              <a:gd name="connsiteX1" fmla="*/ 4493559 w 6205818"/>
              <a:gd name="connsiteY1" fmla="*/ 17930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05818"/>
              <a:gd name="connsiteY0" fmla="*/ 0 h 5143500"/>
              <a:gd name="connsiteX1" fmla="*/ 4502524 w 6205818"/>
              <a:gd name="connsiteY1" fmla="*/ 26895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05818"/>
              <a:gd name="connsiteY0" fmla="*/ 0 h 5143500"/>
              <a:gd name="connsiteX1" fmla="*/ 4502524 w 6205818"/>
              <a:gd name="connsiteY1" fmla="*/ 1 h 5143500"/>
              <a:gd name="connsiteX2" fmla="*/ 6205818 w 6205818"/>
              <a:gd name="connsiteY2" fmla="*/ 5134535 h 5143500"/>
              <a:gd name="connsiteX3" fmla="*/ 0 w 6205818"/>
              <a:gd name="connsiteY3" fmla="*/ 5143500 h 5143500"/>
              <a:gd name="connsiteX4" fmla="*/ 0 w 6205818"/>
              <a:gd name="connsiteY4" fmla="*/ 0 h 5143500"/>
              <a:gd name="connsiteX0" fmla="*/ 0 w 6223748"/>
              <a:gd name="connsiteY0" fmla="*/ 0 h 5143500"/>
              <a:gd name="connsiteX1" fmla="*/ 4502524 w 6223748"/>
              <a:gd name="connsiteY1" fmla="*/ 1 h 5143500"/>
              <a:gd name="connsiteX2" fmla="*/ 6223748 w 6223748"/>
              <a:gd name="connsiteY2" fmla="*/ 5143499 h 5143500"/>
              <a:gd name="connsiteX3" fmla="*/ 0 w 6223748"/>
              <a:gd name="connsiteY3" fmla="*/ 5143500 h 5143500"/>
              <a:gd name="connsiteX4" fmla="*/ 0 w 6223748"/>
              <a:gd name="connsiteY4" fmla="*/ 0 h 5143500"/>
              <a:gd name="connsiteX0" fmla="*/ 0 w 6223748"/>
              <a:gd name="connsiteY0" fmla="*/ 8964 h 5152464"/>
              <a:gd name="connsiteX1" fmla="*/ 4529418 w 6223748"/>
              <a:gd name="connsiteY1" fmla="*/ 0 h 5152464"/>
              <a:gd name="connsiteX2" fmla="*/ 6223748 w 6223748"/>
              <a:gd name="connsiteY2" fmla="*/ 5152463 h 5152464"/>
              <a:gd name="connsiteX3" fmla="*/ 0 w 6223748"/>
              <a:gd name="connsiteY3" fmla="*/ 5152464 h 5152464"/>
              <a:gd name="connsiteX4" fmla="*/ 0 w 6223748"/>
              <a:gd name="connsiteY4" fmla="*/ 8964 h 515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748" h="5152464">
                <a:moveTo>
                  <a:pt x="0" y="8964"/>
                </a:moveTo>
                <a:lnTo>
                  <a:pt x="4529418" y="0"/>
                </a:lnTo>
                <a:lnTo>
                  <a:pt x="6223748" y="5152463"/>
                </a:lnTo>
                <a:lnTo>
                  <a:pt x="0" y="5152464"/>
                </a:lnTo>
                <a:lnTo>
                  <a:pt x="0" y="8964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pic>
        <p:nvPicPr>
          <p:cNvPr id="12" name="Picture 11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905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- Yellow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2833" y="2480191"/>
            <a:ext cx="7093160" cy="962868"/>
          </a:xfrm>
        </p:spPr>
        <p:txBody>
          <a:bodyPr lIns="0" anchor="t"/>
          <a:lstStyle>
            <a:lvl1pPr>
              <a:lnSpc>
                <a:spcPct val="80000"/>
              </a:lnSpc>
              <a:spcBef>
                <a:spcPts val="816"/>
              </a:spcBef>
              <a:defRPr sz="7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DOLOR SIT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21814" y="1858307"/>
            <a:ext cx="6033722" cy="621884"/>
          </a:xfrm>
        </p:spPr>
        <p:txBody>
          <a:bodyPr anchor="b">
            <a:normAutofit/>
          </a:bodyPr>
          <a:lstStyle>
            <a:lvl1pPr>
              <a:spcBef>
                <a:spcPts val="1224"/>
              </a:spcBef>
              <a:defRPr sz="27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2018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" name="Picture 8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b="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b="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4674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 Only - Green Backgroun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33363" y="1399203"/>
            <a:ext cx="8653462" cy="2639397"/>
          </a:xfrm>
        </p:spPr>
        <p:txBody>
          <a:bodyPr/>
          <a:lstStyle>
            <a:lvl1pPr marL="176213" indent="-17621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cap="none">
                <a:solidFill>
                  <a:schemeClr val="bg1"/>
                </a:solidFill>
              </a:defRPr>
            </a:lvl1pPr>
            <a:lvl2pPr marL="476250" indent="-166688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tabLst/>
              <a:defRPr sz="1200">
                <a:solidFill>
                  <a:schemeClr val="bg1"/>
                </a:solidFill>
              </a:defRPr>
            </a:lvl2pPr>
            <a:lvl3pPr marL="692150" indent="-1778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5pPr marL="968375" indent="-174625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-"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tabLst>
                <a:tab pos="4686300" algn="l"/>
              </a:tabLst>
              <a:defRPr sz="19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514881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" name="Picture 8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6868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3_Title Only">
    <p:bg bwMode="inv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black"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tabLst>
                <a:tab pos="4686300" algn="l"/>
              </a:tabLst>
              <a:defRPr sz="19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8644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3_Text Option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32377" y="1388444"/>
            <a:ext cx="7885666" cy="26430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tabLst>
                <a:tab pos="4686300" algn="l"/>
              </a:tabLst>
              <a:defRPr sz="19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69498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3_Bullets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33363" y="1399203"/>
            <a:ext cx="8288337" cy="2639397"/>
          </a:xfrm>
        </p:spPr>
        <p:txBody>
          <a:bodyPr/>
          <a:lstStyle>
            <a:lvl1pPr marL="176213" indent="-17621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cap="none">
                <a:solidFill>
                  <a:schemeClr val="bg1"/>
                </a:solidFill>
              </a:defRPr>
            </a:lvl1pPr>
            <a:lvl2pPr marL="476250" indent="-166688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tabLst/>
              <a:defRPr sz="1200">
                <a:solidFill>
                  <a:schemeClr val="bg1"/>
                </a:solidFill>
              </a:defRPr>
            </a:lvl2pPr>
            <a:lvl3pPr marL="692150" indent="-1778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5pPr marL="968375" indent="-174625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-"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tabLst>
                <a:tab pos="4686300" algn="l"/>
              </a:tabLst>
              <a:defRPr sz="19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671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ll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tabLst>
                <a:tab pos="4686300" algn="l"/>
              </a:tabLst>
              <a:defRPr sz="19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06802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ill1_Text Optio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32377" y="1388444"/>
            <a:ext cx="7885666" cy="26430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tabLst>
                <a:tab pos="4686300" algn="l"/>
              </a:tabLst>
              <a:defRPr sz="19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5529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1_Bullets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32377" y="1388444"/>
            <a:ext cx="7885666" cy="26430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48323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tabLst>
                <a:tab pos="4686300" algn="l"/>
              </a:tabLst>
              <a:defRPr sz="19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866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- Green - No wayfinder in hea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585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Angle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41096" y="2136385"/>
            <a:ext cx="2145875" cy="747897"/>
          </a:xfrm>
        </p:spPr>
        <p:txBody>
          <a:bodyPr anchor="ctr"/>
          <a:lstStyle>
            <a:lvl1pPr>
              <a:defRPr sz="2700" cap="all" baseline="0"/>
            </a:lvl1pPr>
          </a:lstStyle>
          <a:p>
            <a:r>
              <a:rPr lang="en-GB" dirty="0"/>
              <a:t>Title </a:t>
            </a:r>
            <a:r>
              <a:rPr lang="en-GB" dirty="0" err="1"/>
              <a:t>title</a:t>
            </a:r>
            <a:r>
              <a:rPr lang="en-GB" dirty="0"/>
              <a:t> </a:t>
            </a:r>
            <a:r>
              <a:rPr lang="en-GB" dirty="0" err="1"/>
              <a:t>title</a:t>
            </a:r>
            <a:r>
              <a:rPr lang="en-GB" dirty="0"/>
              <a:t> </a:t>
            </a:r>
            <a:r>
              <a:rPr lang="en-GB" dirty="0" err="1"/>
              <a:t>title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 userDrawn="1"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340288" cy="5143500"/>
          </a:xfrm>
          <a:custGeom>
            <a:avLst/>
            <a:gdLst>
              <a:gd name="connsiteX0" fmla="*/ 0 w 6438900"/>
              <a:gd name="connsiteY0" fmla="*/ 0 h 5143500"/>
              <a:gd name="connsiteX1" fmla="*/ 6438900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438900"/>
              <a:gd name="connsiteY0" fmla="*/ 0 h 5143500"/>
              <a:gd name="connsiteX1" fmla="*/ 4654924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340288"/>
              <a:gd name="connsiteY0" fmla="*/ 0 h 5143500"/>
              <a:gd name="connsiteX1" fmla="*/ 4654924 w 6340288"/>
              <a:gd name="connsiteY1" fmla="*/ 0 h 5143500"/>
              <a:gd name="connsiteX2" fmla="*/ 6340288 w 6340288"/>
              <a:gd name="connsiteY2" fmla="*/ 5143500 h 5143500"/>
              <a:gd name="connsiteX3" fmla="*/ 0 w 6340288"/>
              <a:gd name="connsiteY3" fmla="*/ 5143500 h 5143500"/>
              <a:gd name="connsiteX4" fmla="*/ 0 w 6340288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0288" h="5143500">
                <a:moveTo>
                  <a:pt x="0" y="0"/>
                </a:moveTo>
                <a:lnTo>
                  <a:pt x="4654924" y="0"/>
                </a:lnTo>
                <a:lnTo>
                  <a:pt x="6340288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TextBox 18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8411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ptions - Green - No wayfinder in hea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34000" y="1124712"/>
            <a:ext cx="8652825" cy="26430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" name="Picture 8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10364230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ullets Only - Green - No wayfinder in hea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33363" y="1124712"/>
            <a:ext cx="8653462" cy="2639397"/>
          </a:xfrm>
        </p:spPr>
        <p:txBody>
          <a:bodyPr/>
          <a:lstStyle>
            <a:lvl1pPr marL="176213" indent="-17621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cap="none">
                <a:solidFill>
                  <a:schemeClr val="bg1"/>
                </a:solidFill>
              </a:defRPr>
            </a:lvl1pPr>
            <a:lvl2pPr marL="476250" indent="-166688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tabLst/>
              <a:defRPr sz="1200">
                <a:solidFill>
                  <a:schemeClr val="bg1"/>
                </a:solidFill>
              </a:defRPr>
            </a:lvl2pPr>
            <a:lvl3pPr marL="692150" indent="-1778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5pPr marL="968375" indent="-174625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-"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" name="Picture 8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29540833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3_Title Only - No wayfinder in header">
    <p:bg bwMode="inv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26911952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3_Text Options - No wayfinder i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32377" y="1124712"/>
            <a:ext cx="7885666" cy="26430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1247283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3_Bullets Only - No wayfinder i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33363" y="1124712"/>
            <a:ext cx="8288337" cy="2639397"/>
          </a:xfrm>
        </p:spPr>
        <p:txBody>
          <a:bodyPr/>
          <a:lstStyle>
            <a:lvl1pPr marL="176213" indent="-17621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cap="none">
                <a:solidFill>
                  <a:schemeClr val="bg1"/>
                </a:solidFill>
              </a:defRPr>
            </a:lvl1pPr>
            <a:lvl2pPr marL="476250" indent="-166688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tabLst/>
              <a:defRPr sz="1200">
                <a:solidFill>
                  <a:schemeClr val="bg1"/>
                </a:solidFill>
              </a:defRPr>
            </a:lvl2pPr>
            <a:lvl3pPr marL="692150" indent="-1778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5pPr marL="968375" indent="-174625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-"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40802438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1_Title Only - No wayfinder i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16192082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1_Text Options - No wayfinder i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32377" y="1124712"/>
            <a:ext cx="7885666" cy="26430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37839141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ll1_Bullets Only - No wayfinder i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32377" y="1124712"/>
            <a:ext cx="7885666" cy="26430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32376" y="248323"/>
            <a:ext cx="8654595" cy="46154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</p:spTree>
    <p:extLst>
      <p:ext uri="{BB962C8B-B14F-4D97-AF65-F5344CB8AC3E}">
        <p14:creationId xmlns:p14="http://schemas.microsoft.com/office/powerpoint/2010/main" val="14913833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0"/>
          </p:nvPr>
        </p:nvSpPr>
        <p:spPr>
          <a:xfrm>
            <a:off x="743381" y="1622612"/>
            <a:ext cx="1211263" cy="1216152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Picture Placeholder 5"/>
          <p:cNvSpPr>
            <a:spLocks noGrp="1" noChangeAspect="1"/>
          </p:cNvSpPr>
          <p:nvPr>
            <p:ph type="pic" sz="quarter" idx="11"/>
          </p:nvPr>
        </p:nvSpPr>
        <p:spPr>
          <a:xfrm>
            <a:off x="3818226" y="1622612"/>
            <a:ext cx="1211263" cy="1216152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2016 Ipsos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IPSOS_GAMECHANGERS_blu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IPSOS_GAMECHANGERS_blu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610" r="22774"/>
          <a:stretch/>
        </p:blipFill>
        <p:spPr>
          <a:xfrm>
            <a:off x="6965726" y="4699680"/>
            <a:ext cx="1380186" cy="277168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32376" y="248323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19" name="Picture Placeholder 5"/>
          <p:cNvSpPr>
            <a:spLocks noGrp="1" noChangeAspect="1"/>
          </p:cNvSpPr>
          <p:nvPr>
            <p:ph type="pic" sz="quarter" idx="12"/>
          </p:nvPr>
        </p:nvSpPr>
        <p:spPr>
          <a:xfrm>
            <a:off x="6893072" y="1622612"/>
            <a:ext cx="1211263" cy="1216152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404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1" y="248324"/>
            <a:ext cx="6718167" cy="261265"/>
          </a:xfrm>
        </p:spPr>
        <p:txBody>
          <a:bodyPr anchor="t">
            <a:noAutofit/>
          </a:bodyPr>
          <a:lstStyle>
            <a:lvl1pPr marL="0" indent="0">
              <a:buNone/>
              <a:defRPr sz="19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TAG LINE OR BEGINNING OF TITLE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801246" y="4834405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59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59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224599" y="4215716"/>
            <a:ext cx="6718075" cy="31828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77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Bo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146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6371" y="1122848"/>
            <a:ext cx="4100599" cy="2742335"/>
          </a:xfrm>
        </p:spPr>
        <p:txBody>
          <a:bodyPr anchor="ctr">
            <a:normAutofit/>
          </a:bodyPr>
          <a:lstStyle>
            <a:lvl1pPr marL="0" indent="0" algn="l">
              <a:buNone/>
              <a:defRPr sz="2700" b="1" baseline="0">
                <a:solidFill>
                  <a:schemeClr val="tx1"/>
                </a:solidFill>
              </a:defRPr>
            </a:lvl1pPr>
            <a:lvl2pPr marL="3240" indent="0" algn="l">
              <a:spcBef>
                <a:spcPts val="0"/>
              </a:spcBef>
              <a:buNone/>
              <a:tabLst/>
              <a:defRPr sz="2200" baseline="0">
                <a:solidFill>
                  <a:schemeClr val="bg2"/>
                </a:solidFill>
              </a:defRPr>
            </a:lvl2pPr>
            <a:lvl3pPr marL="92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8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10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4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Slide Title</a:t>
            </a:r>
          </a:p>
          <a:p>
            <a:pPr lvl="1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Maecenas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0398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Box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438166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Rectangle 16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41096" y="2136385"/>
            <a:ext cx="2145875" cy="747897"/>
          </a:xfrm>
        </p:spPr>
        <p:txBody>
          <a:bodyPr anchor="ctr"/>
          <a:lstStyle>
            <a:lvl1pPr>
              <a:defRPr sz="2700" cap="all" baseline="0"/>
            </a:lvl1pPr>
          </a:lstStyle>
          <a:p>
            <a:r>
              <a:rPr lang="en-GB" dirty="0"/>
              <a:t>Title </a:t>
            </a:r>
            <a:r>
              <a:rPr lang="en-GB" dirty="0" err="1"/>
              <a:t>title</a:t>
            </a:r>
            <a:r>
              <a:rPr lang="en-GB" dirty="0"/>
              <a:t> </a:t>
            </a:r>
            <a:r>
              <a:rPr lang="en-GB" dirty="0" err="1"/>
              <a:t>title</a:t>
            </a:r>
            <a:r>
              <a:rPr lang="en-GB" dirty="0"/>
              <a:t> </a:t>
            </a:r>
            <a:r>
              <a:rPr lang="en-GB" dirty="0" err="1"/>
              <a:t>title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47311" y="4659204"/>
            <a:ext cx="560381" cy="246779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3240">
              <a:spcBef>
                <a:spcPts val="816"/>
              </a:spcBef>
            </a:pPr>
            <a:fld id="{5575D932-8F50-448D-A3FF-976A850649DE}" type="slidenum">
              <a:rPr lang="en-GB" sz="700" smtClean="0">
                <a:solidFill>
                  <a:schemeClr val="bg2"/>
                </a:solidFill>
              </a:rPr>
              <a:pPr marL="3240">
                <a:spcBef>
                  <a:spcPts val="816"/>
                </a:spcBef>
              </a:pPr>
              <a:t>‹#›</a:t>
            </a:fld>
            <a:endParaRPr lang="en-GB" sz="700" dirty="0">
              <a:solidFill>
                <a:schemeClr val="bg2"/>
              </a:solidFill>
            </a:endParaRPr>
          </a:p>
        </p:txBody>
      </p:sp>
      <p:sp>
        <p:nvSpPr>
          <p:cNvPr id="10" name="Rectangle 9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47311" y="4659204"/>
            <a:ext cx="560381" cy="246779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3240">
              <a:spcBef>
                <a:spcPts val="816"/>
              </a:spcBef>
            </a:pPr>
            <a:fld id="{5575D932-8F50-448D-A3FF-976A850649DE}" type="slidenum">
              <a:rPr lang="en-GB" sz="700" smtClean="0">
                <a:solidFill>
                  <a:schemeClr val="bg2"/>
                </a:solidFill>
              </a:rPr>
              <a:pPr marL="3240">
                <a:spcBef>
                  <a:spcPts val="816"/>
                </a:spcBef>
              </a:pPr>
              <a:t>‹#›</a:t>
            </a:fld>
            <a:endParaRPr lang="en-GB" sz="700" dirty="0">
              <a:solidFill>
                <a:schemeClr val="bg2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47311" y="4659204"/>
            <a:ext cx="560381" cy="246779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3240">
              <a:spcBef>
                <a:spcPts val="816"/>
              </a:spcBef>
            </a:pPr>
            <a:fld id="{5575D932-8F50-448D-A3FF-976A850649DE}" type="slidenum">
              <a:rPr lang="en-GB" sz="700" smtClean="0">
                <a:solidFill>
                  <a:schemeClr val="bg2"/>
                </a:solidFill>
              </a:rPr>
              <a:pPr marL="3240">
                <a:spcBef>
                  <a:spcPts val="816"/>
                </a:spcBef>
              </a:pPr>
              <a:t>‹#›</a:t>
            </a:fld>
            <a:endParaRPr lang="en-GB" sz="700" dirty="0">
              <a:solidFill>
                <a:schemeClr val="bg2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47311" y="4659204"/>
            <a:ext cx="560381" cy="246779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3240">
              <a:spcBef>
                <a:spcPts val="816"/>
              </a:spcBef>
            </a:pPr>
            <a:fld id="{5575D932-8F50-448D-A3FF-976A850649DE}" type="slidenum">
              <a:rPr lang="en-GB" sz="700" smtClean="0">
                <a:solidFill>
                  <a:schemeClr val="bg2"/>
                </a:solidFill>
              </a:rPr>
              <a:pPr marL="3240">
                <a:spcBef>
                  <a:spcPts val="816"/>
                </a:spcBef>
              </a:pPr>
              <a:t>‹#›</a:t>
            </a:fld>
            <a:endParaRPr lang="en-GB" sz="700" dirty="0">
              <a:solidFill>
                <a:schemeClr val="bg2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47311" y="4659204"/>
            <a:ext cx="560381" cy="246779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3240">
              <a:spcBef>
                <a:spcPts val="816"/>
              </a:spcBef>
            </a:pPr>
            <a:fld id="{5575D932-8F50-448D-A3FF-976A850649DE}" type="slidenum">
              <a:rPr lang="en-GB" sz="700" smtClean="0">
                <a:solidFill>
                  <a:schemeClr val="bg2"/>
                </a:solidFill>
              </a:rPr>
              <a:pPr marL="3240">
                <a:spcBef>
                  <a:spcPts val="816"/>
                </a:spcBef>
              </a:pPr>
              <a:t>‹#›</a:t>
            </a:fld>
            <a:endParaRPr lang="en-GB" sz="700" dirty="0">
              <a:solidFill>
                <a:schemeClr val="bg2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7311" y="4659204"/>
            <a:ext cx="560381" cy="246779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3240">
              <a:spcBef>
                <a:spcPts val="816"/>
              </a:spcBef>
            </a:pPr>
            <a:fld id="{5575D932-8F50-448D-A3FF-976A850649DE}" type="slidenum">
              <a:rPr lang="en-GB" sz="700" smtClean="0">
                <a:solidFill>
                  <a:schemeClr val="bg2"/>
                </a:solidFill>
              </a:rPr>
              <a:pPr marL="3240">
                <a:spcBef>
                  <a:spcPts val="816"/>
                </a:spcBef>
              </a:pPr>
              <a:t>‹#›</a:t>
            </a:fld>
            <a:endParaRPr lang="en-GB" sz="700" dirty="0">
              <a:solidFill>
                <a:schemeClr val="bg2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47311" y="4659204"/>
            <a:ext cx="560381" cy="246779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3240">
              <a:spcBef>
                <a:spcPts val="816"/>
              </a:spcBef>
            </a:pPr>
            <a:fld id="{5575D932-8F50-448D-A3FF-976A850649DE}" type="slidenum">
              <a:rPr lang="en-GB" sz="700" smtClean="0">
                <a:solidFill>
                  <a:schemeClr val="bg2"/>
                </a:solidFill>
              </a:rPr>
              <a:pPr marL="3240">
                <a:spcBef>
                  <a:spcPts val="816"/>
                </a:spcBef>
              </a:pPr>
              <a:t>‹#›</a:t>
            </a:fld>
            <a:endParaRPr lang="en-GB" sz="700" dirty="0">
              <a:solidFill>
                <a:schemeClr val="bg2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 bwMode="white">
          <a:xfrm>
            <a:off x="0" y="4679247"/>
            <a:ext cx="1867882" cy="462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95" tIns="31098" rIns="62195" bIns="31098"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27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224598" y="4215715"/>
            <a:ext cx="6718075" cy="318287"/>
          </a:xfrm>
        </p:spPr>
        <p:txBody>
          <a:bodyPr anchor="b"/>
          <a:lstStyle>
            <a:lvl1pPr>
              <a:defRPr sz="1000" i="1" cap="none" baseline="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69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47650" y="1388443"/>
            <a:ext cx="7870391" cy="2643008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400">
                <a:solidFill>
                  <a:schemeClr val="bg2"/>
                </a:solidFill>
              </a:defRPr>
            </a:lvl2pPr>
            <a:lvl3pPr>
              <a:defRPr sz="2400">
                <a:solidFill>
                  <a:schemeClr val="bg2"/>
                </a:solidFill>
              </a:defRPr>
            </a:lvl3pPr>
            <a:lvl4pPr>
              <a:defRPr sz="2400">
                <a:solidFill>
                  <a:schemeClr val="bg2"/>
                </a:solidFill>
              </a:defRPr>
            </a:lvl4pPr>
            <a:lvl5pPr>
              <a:defRPr sz="2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00951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2943836-6135-404A-A1A1-D3F9CF8976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59071" y="202193"/>
            <a:ext cx="566928" cy="731520"/>
            <a:chOff x="-2625725" y="693738"/>
            <a:chExt cx="3824288" cy="4540251"/>
          </a:xfrm>
        </p:grpSpPr>
        <p:sp>
          <p:nvSpPr>
            <p:cNvPr id="9" name="Oval 32">
              <a:extLst>
                <a:ext uri="{FF2B5EF4-FFF2-40B4-BE49-F238E27FC236}">
                  <a16:creationId xmlns:a16="http://schemas.microsoft.com/office/drawing/2014/main" xmlns="" id="{5819D344-272B-42CC-9122-15C5309E5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39850" y="693738"/>
              <a:ext cx="1135063" cy="1135063"/>
            </a:xfrm>
            <a:prstGeom prst="ellipse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" name="Freeform 33">
              <a:extLst>
                <a:ext uri="{FF2B5EF4-FFF2-40B4-BE49-F238E27FC236}">
                  <a16:creationId xmlns:a16="http://schemas.microsoft.com/office/drawing/2014/main" xmlns="" id="{DEE48845-DEF6-40F0-9AB6-8855A755C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25725" y="1952626"/>
              <a:ext cx="2574925" cy="2246313"/>
            </a:xfrm>
            <a:custGeom>
              <a:avLst/>
              <a:gdLst>
                <a:gd name="T0" fmla="*/ 318 w 687"/>
                <a:gd name="T1" fmla="*/ 0 h 599"/>
                <a:gd name="T2" fmla="*/ 529 w 687"/>
                <a:gd name="T3" fmla="*/ 0 h 599"/>
                <a:gd name="T4" fmla="*/ 269 w 687"/>
                <a:gd name="T5" fmla="*/ 153 h 599"/>
                <a:gd name="T6" fmla="*/ 207 w 687"/>
                <a:gd name="T7" fmla="*/ 358 h 599"/>
                <a:gd name="T8" fmla="*/ 220 w 687"/>
                <a:gd name="T9" fmla="*/ 379 h 599"/>
                <a:gd name="T10" fmla="*/ 424 w 687"/>
                <a:gd name="T11" fmla="*/ 377 h 599"/>
                <a:gd name="T12" fmla="*/ 526 w 687"/>
                <a:gd name="T13" fmla="*/ 316 h 599"/>
                <a:gd name="T14" fmla="*/ 687 w 687"/>
                <a:gd name="T15" fmla="*/ 316 h 599"/>
                <a:gd name="T16" fmla="*/ 538 w 687"/>
                <a:gd name="T17" fmla="*/ 442 h 599"/>
                <a:gd name="T18" fmla="*/ 468 w 687"/>
                <a:gd name="T19" fmla="*/ 491 h 599"/>
                <a:gd name="T20" fmla="*/ 409 w 687"/>
                <a:gd name="T21" fmla="*/ 523 h 599"/>
                <a:gd name="T22" fmla="*/ 123 w 687"/>
                <a:gd name="T23" fmla="*/ 468 h 599"/>
                <a:gd name="T24" fmla="*/ 119 w 687"/>
                <a:gd name="T25" fmla="*/ 137 h 599"/>
                <a:gd name="T26" fmla="*/ 318 w 687"/>
                <a:gd name="T2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7" h="599">
                  <a:moveTo>
                    <a:pt x="318" y="0"/>
                  </a:moveTo>
                  <a:cubicBezTo>
                    <a:pt x="529" y="0"/>
                    <a:pt x="529" y="0"/>
                    <a:pt x="529" y="0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269" y="153"/>
                    <a:pt x="149" y="228"/>
                    <a:pt x="207" y="358"/>
                  </a:cubicBezTo>
                  <a:cubicBezTo>
                    <a:pt x="211" y="369"/>
                    <a:pt x="214" y="369"/>
                    <a:pt x="220" y="379"/>
                  </a:cubicBezTo>
                  <a:cubicBezTo>
                    <a:pt x="220" y="379"/>
                    <a:pt x="283" y="459"/>
                    <a:pt x="424" y="377"/>
                  </a:cubicBezTo>
                  <a:cubicBezTo>
                    <a:pt x="526" y="316"/>
                    <a:pt x="526" y="316"/>
                    <a:pt x="526" y="316"/>
                  </a:cubicBezTo>
                  <a:cubicBezTo>
                    <a:pt x="687" y="316"/>
                    <a:pt x="687" y="316"/>
                    <a:pt x="687" y="316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468" y="491"/>
                    <a:pt x="468" y="491"/>
                    <a:pt x="468" y="491"/>
                  </a:cubicBezTo>
                  <a:cubicBezTo>
                    <a:pt x="409" y="523"/>
                    <a:pt x="409" y="523"/>
                    <a:pt x="409" y="523"/>
                  </a:cubicBezTo>
                  <a:cubicBezTo>
                    <a:pt x="409" y="523"/>
                    <a:pt x="230" y="599"/>
                    <a:pt x="123" y="468"/>
                  </a:cubicBezTo>
                  <a:cubicBezTo>
                    <a:pt x="123" y="468"/>
                    <a:pt x="0" y="312"/>
                    <a:pt x="119" y="137"/>
                  </a:cubicBezTo>
                  <a:cubicBezTo>
                    <a:pt x="119" y="137"/>
                    <a:pt x="179" y="51"/>
                    <a:pt x="318" y="0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xmlns="" id="{C704A817-1D54-4669-96C0-A836E616A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9725" y="1965326"/>
              <a:ext cx="2579688" cy="2241550"/>
            </a:xfrm>
            <a:custGeom>
              <a:avLst/>
              <a:gdLst>
                <a:gd name="T0" fmla="*/ 370 w 688"/>
                <a:gd name="T1" fmla="*/ 598 h 598"/>
                <a:gd name="T2" fmla="*/ 158 w 688"/>
                <a:gd name="T3" fmla="*/ 598 h 598"/>
                <a:gd name="T4" fmla="*/ 419 w 688"/>
                <a:gd name="T5" fmla="*/ 446 h 598"/>
                <a:gd name="T6" fmla="*/ 480 w 688"/>
                <a:gd name="T7" fmla="*/ 241 h 598"/>
                <a:gd name="T8" fmla="*/ 467 w 688"/>
                <a:gd name="T9" fmla="*/ 219 h 598"/>
                <a:gd name="T10" fmla="*/ 264 w 688"/>
                <a:gd name="T11" fmla="*/ 221 h 598"/>
                <a:gd name="T12" fmla="*/ 162 w 688"/>
                <a:gd name="T13" fmla="*/ 282 h 598"/>
                <a:gd name="T14" fmla="*/ 0 w 688"/>
                <a:gd name="T15" fmla="*/ 282 h 598"/>
                <a:gd name="T16" fmla="*/ 149 w 688"/>
                <a:gd name="T17" fmla="*/ 157 h 598"/>
                <a:gd name="T18" fmla="*/ 220 w 688"/>
                <a:gd name="T19" fmla="*/ 107 h 598"/>
                <a:gd name="T20" fmla="*/ 279 w 688"/>
                <a:gd name="T21" fmla="*/ 75 h 598"/>
                <a:gd name="T22" fmla="*/ 564 w 688"/>
                <a:gd name="T23" fmla="*/ 130 h 598"/>
                <a:gd name="T24" fmla="*/ 568 w 688"/>
                <a:gd name="T25" fmla="*/ 461 h 598"/>
                <a:gd name="T26" fmla="*/ 370 w 688"/>
                <a:gd name="T27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8" h="598">
                  <a:moveTo>
                    <a:pt x="370" y="598"/>
                  </a:moveTo>
                  <a:cubicBezTo>
                    <a:pt x="158" y="598"/>
                    <a:pt x="158" y="598"/>
                    <a:pt x="158" y="598"/>
                  </a:cubicBezTo>
                  <a:cubicBezTo>
                    <a:pt x="419" y="446"/>
                    <a:pt x="419" y="446"/>
                    <a:pt x="419" y="446"/>
                  </a:cubicBezTo>
                  <a:cubicBezTo>
                    <a:pt x="419" y="446"/>
                    <a:pt x="538" y="370"/>
                    <a:pt x="480" y="241"/>
                  </a:cubicBezTo>
                  <a:cubicBezTo>
                    <a:pt x="476" y="229"/>
                    <a:pt x="473" y="229"/>
                    <a:pt x="467" y="219"/>
                  </a:cubicBezTo>
                  <a:cubicBezTo>
                    <a:pt x="467" y="219"/>
                    <a:pt x="405" y="139"/>
                    <a:pt x="264" y="221"/>
                  </a:cubicBezTo>
                  <a:cubicBezTo>
                    <a:pt x="162" y="282"/>
                    <a:pt x="162" y="282"/>
                    <a:pt x="162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9" y="157"/>
                    <a:pt x="149" y="157"/>
                    <a:pt x="149" y="157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79" y="75"/>
                    <a:pt x="279" y="75"/>
                    <a:pt x="279" y="75"/>
                  </a:cubicBezTo>
                  <a:cubicBezTo>
                    <a:pt x="279" y="75"/>
                    <a:pt x="457" y="0"/>
                    <a:pt x="564" y="130"/>
                  </a:cubicBezTo>
                  <a:cubicBezTo>
                    <a:pt x="564" y="130"/>
                    <a:pt x="688" y="286"/>
                    <a:pt x="568" y="461"/>
                  </a:cubicBezTo>
                  <a:cubicBezTo>
                    <a:pt x="568" y="461"/>
                    <a:pt x="508" y="547"/>
                    <a:pt x="370" y="598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Rectangle 35">
              <a:extLst>
                <a:ext uri="{FF2B5EF4-FFF2-40B4-BE49-F238E27FC236}">
                  <a16:creationId xmlns:a16="http://schemas.microsoft.com/office/drawing/2014/main" xmlns="" id="{20A02A96-0A2A-4EB7-9467-90B6C3FBF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017587" y="4451351"/>
              <a:ext cx="217488" cy="757238"/>
            </a:xfrm>
            <a:prstGeom prst="rect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xmlns="" id="{5C8039AA-F4BB-4349-9DEC-DB47B94D0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4212" y="4429126"/>
              <a:ext cx="596900" cy="804863"/>
            </a:xfrm>
            <a:custGeom>
              <a:avLst/>
              <a:gdLst>
                <a:gd name="T0" fmla="*/ 159 w 159"/>
                <a:gd name="T1" fmla="*/ 202 h 215"/>
                <a:gd name="T2" fmla="*/ 136 w 159"/>
                <a:gd name="T3" fmla="*/ 212 h 215"/>
                <a:gd name="T4" fmla="*/ 111 w 159"/>
                <a:gd name="T5" fmla="*/ 215 h 215"/>
                <a:gd name="T6" fmla="*/ 30 w 159"/>
                <a:gd name="T7" fmla="*/ 186 h 215"/>
                <a:gd name="T8" fmla="*/ 0 w 159"/>
                <a:gd name="T9" fmla="*/ 107 h 215"/>
                <a:gd name="T10" fmla="*/ 30 w 159"/>
                <a:gd name="T11" fmla="*/ 29 h 215"/>
                <a:gd name="T12" fmla="*/ 111 w 159"/>
                <a:gd name="T13" fmla="*/ 0 h 215"/>
                <a:gd name="T14" fmla="*/ 137 w 159"/>
                <a:gd name="T15" fmla="*/ 2 h 215"/>
                <a:gd name="T16" fmla="*/ 159 w 159"/>
                <a:gd name="T17" fmla="*/ 12 h 215"/>
                <a:gd name="T18" fmla="*/ 159 w 159"/>
                <a:gd name="T19" fmla="*/ 70 h 215"/>
                <a:gd name="T20" fmla="*/ 139 w 159"/>
                <a:gd name="T21" fmla="*/ 56 h 215"/>
                <a:gd name="T22" fmla="*/ 115 w 159"/>
                <a:gd name="T23" fmla="*/ 51 h 215"/>
                <a:gd name="T24" fmla="*/ 74 w 159"/>
                <a:gd name="T25" fmla="*/ 67 h 215"/>
                <a:gd name="T26" fmla="*/ 58 w 159"/>
                <a:gd name="T27" fmla="*/ 107 h 215"/>
                <a:gd name="T28" fmla="*/ 73 w 159"/>
                <a:gd name="T29" fmla="*/ 149 h 215"/>
                <a:gd name="T30" fmla="*/ 115 w 159"/>
                <a:gd name="T31" fmla="*/ 164 h 215"/>
                <a:gd name="T32" fmla="*/ 139 w 159"/>
                <a:gd name="T33" fmla="*/ 159 h 215"/>
                <a:gd name="T34" fmla="*/ 159 w 159"/>
                <a:gd name="T35" fmla="*/ 144 h 215"/>
                <a:gd name="T36" fmla="*/ 159 w 159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215">
                  <a:moveTo>
                    <a:pt x="159" y="202"/>
                  </a:moveTo>
                  <a:cubicBezTo>
                    <a:pt x="151" y="207"/>
                    <a:pt x="144" y="210"/>
                    <a:pt x="136" y="212"/>
                  </a:cubicBezTo>
                  <a:cubicBezTo>
                    <a:pt x="129" y="214"/>
                    <a:pt x="121" y="215"/>
                    <a:pt x="111" y="215"/>
                  </a:cubicBezTo>
                  <a:cubicBezTo>
                    <a:pt x="77" y="215"/>
                    <a:pt x="50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0" y="29"/>
                  </a:cubicBezTo>
                  <a:cubicBezTo>
                    <a:pt x="50" y="9"/>
                    <a:pt x="77" y="0"/>
                    <a:pt x="111" y="0"/>
                  </a:cubicBezTo>
                  <a:cubicBezTo>
                    <a:pt x="121" y="0"/>
                    <a:pt x="129" y="0"/>
                    <a:pt x="137" y="2"/>
                  </a:cubicBezTo>
                  <a:cubicBezTo>
                    <a:pt x="144" y="4"/>
                    <a:pt x="152" y="7"/>
                    <a:pt x="159" y="12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4" y="64"/>
                    <a:pt x="147" y="59"/>
                    <a:pt x="139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8" y="51"/>
                    <a:pt x="85" y="56"/>
                    <a:pt x="74" y="67"/>
                  </a:cubicBezTo>
                  <a:cubicBezTo>
                    <a:pt x="64" y="77"/>
                    <a:pt x="58" y="91"/>
                    <a:pt x="58" y="107"/>
                  </a:cubicBezTo>
                  <a:cubicBezTo>
                    <a:pt x="58" y="124"/>
                    <a:pt x="63" y="138"/>
                    <a:pt x="73" y="149"/>
                  </a:cubicBezTo>
                  <a:cubicBezTo>
                    <a:pt x="84" y="159"/>
                    <a:pt x="97" y="164"/>
                    <a:pt x="115" y="164"/>
                  </a:cubicBezTo>
                  <a:cubicBezTo>
                    <a:pt x="123" y="164"/>
                    <a:pt x="132" y="162"/>
                    <a:pt x="139" y="159"/>
                  </a:cubicBezTo>
                  <a:cubicBezTo>
                    <a:pt x="147" y="155"/>
                    <a:pt x="154" y="150"/>
                    <a:pt x="159" y="144"/>
                  </a:cubicBezTo>
                  <a:cubicBezTo>
                    <a:pt x="159" y="202"/>
                    <a:pt x="159" y="202"/>
                    <a:pt x="159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xmlns="" id="{38BC892A-F781-44D8-800D-C303410E1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25" y="4429126"/>
              <a:ext cx="600075" cy="804863"/>
            </a:xfrm>
            <a:custGeom>
              <a:avLst/>
              <a:gdLst>
                <a:gd name="T0" fmla="*/ 160 w 160"/>
                <a:gd name="T1" fmla="*/ 202 h 215"/>
                <a:gd name="T2" fmla="*/ 137 w 160"/>
                <a:gd name="T3" fmla="*/ 212 h 215"/>
                <a:gd name="T4" fmla="*/ 111 w 160"/>
                <a:gd name="T5" fmla="*/ 215 h 215"/>
                <a:gd name="T6" fmla="*/ 30 w 160"/>
                <a:gd name="T7" fmla="*/ 186 h 215"/>
                <a:gd name="T8" fmla="*/ 0 w 160"/>
                <a:gd name="T9" fmla="*/ 107 h 215"/>
                <a:gd name="T10" fmla="*/ 31 w 160"/>
                <a:gd name="T11" fmla="*/ 29 h 215"/>
                <a:gd name="T12" fmla="*/ 111 w 160"/>
                <a:gd name="T13" fmla="*/ 0 h 215"/>
                <a:gd name="T14" fmla="*/ 137 w 160"/>
                <a:gd name="T15" fmla="*/ 2 h 215"/>
                <a:gd name="T16" fmla="*/ 160 w 160"/>
                <a:gd name="T17" fmla="*/ 12 h 215"/>
                <a:gd name="T18" fmla="*/ 160 w 160"/>
                <a:gd name="T19" fmla="*/ 70 h 215"/>
                <a:gd name="T20" fmla="*/ 140 w 160"/>
                <a:gd name="T21" fmla="*/ 56 h 215"/>
                <a:gd name="T22" fmla="*/ 115 w 160"/>
                <a:gd name="T23" fmla="*/ 51 h 215"/>
                <a:gd name="T24" fmla="*/ 75 w 160"/>
                <a:gd name="T25" fmla="*/ 67 h 215"/>
                <a:gd name="T26" fmla="*/ 59 w 160"/>
                <a:gd name="T27" fmla="*/ 107 h 215"/>
                <a:gd name="T28" fmla="*/ 74 w 160"/>
                <a:gd name="T29" fmla="*/ 149 h 215"/>
                <a:gd name="T30" fmla="*/ 115 w 160"/>
                <a:gd name="T31" fmla="*/ 164 h 215"/>
                <a:gd name="T32" fmla="*/ 140 w 160"/>
                <a:gd name="T33" fmla="*/ 159 h 215"/>
                <a:gd name="T34" fmla="*/ 160 w 160"/>
                <a:gd name="T35" fmla="*/ 144 h 215"/>
                <a:gd name="T36" fmla="*/ 160 w 160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15">
                  <a:moveTo>
                    <a:pt x="160" y="202"/>
                  </a:moveTo>
                  <a:cubicBezTo>
                    <a:pt x="152" y="207"/>
                    <a:pt x="144" y="210"/>
                    <a:pt x="137" y="212"/>
                  </a:cubicBezTo>
                  <a:cubicBezTo>
                    <a:pt x="130" y="214"/>
                    <a:pt x="121" y="215"/>
                    <a:pt x="111" y="215"/>
                  </a:cubicBezTo>
                  <a:cubicBezTo>
                    <a:pt x="78" y="215"/>
                    <a:pt x="51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1" y="29"/>
                  </a:cubicBezTo>
                  <a:cubicBezTo>
                    <a:pt x="51" y="9"/>
                    <a:pt x="78" y="0"/>
                    <a:pt x="111" y="0"/>
                  </a:cubicBezTo>
                  <a:cubicBezTo>
                    <a:pt x="121" y="0"/>
                    <a:pt x="130" y="0"/>
                    <a:pt x="137" y="2"/>
                  </a:cubicBezTo>
                  <a:cubicBezTo>
                    <a:pt x="144" y="4"/>
                    <a:pt x="152" y="7"/>
                    <a:pt x="160" y="12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55" y="64"/>
                    <a:pt x="148" y="59"/>
                    <a:pt x="140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9" y="51"/>
                    <a:pt x="85" y="56"/>
                    <a:pt x="75" y="67"/>
                  </a:cubicBezTo>
                  <a:cubicBezTo>
                    <a:pt x="64" y="77"/>
                    <a:pt x="59" y="91"/>
                    <a:pt x="59" y="107"/>
                  </a:cubicBezTo>
                  <a:cubicBezTo>
                    <a:pt x="59" y="124"/>
                    <a:pt x="64" y="138"/>
                    <a:pt x="74" y="149"/>
                  </a:cubicBezTo>
                  <a:cubicBezTo>
                    <a:pt x="84" y="159"/>
                    <a:pt x="98" y="164"/>
                    <a:pt x="115" y="164"/>
                  </a:cubicBezTo>
                  <a:cubicBezTo>
                    <a:pt x="124" y="164"/>
                    <a:pt x="132" y="162"/>
                    <a:pt x="140" y="159"/>
                  </a:cubicBezTo>
                  <a:cubicBezTo>
                    <a:pt x="148" y="155"/>
                    <a:pt x="155" y="150"/>
                    <a:pt x="160" y="144"/>
                  </a:cubicBezTo>
                  <a:cubicBezTo>
                    <a:pt x="160" y="202"/>
                    <a:pt x="160" y="202"/>
                    <a:pt x="160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Freeform 38">
              <a:extLst>
                <a:ext uri="{FF2B5EF4-FFF2-40B4-BE49-F238E27FC236}">
                  <a16:creationId xmlns:a16="http://schemas.microsoft.com/office/drawing/2014/main" xmlns="" id="{A117C99A-3872-4CB8-B25E-BBFE83029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0" y="4429126"/>
              <a:ext cx="569913" cy="804863"/>
            </a:xfrm>
            <a:custGeom>
              <a:avLst/>
              <a:gdLst>
                <a:gd name="T0" fmla="*/ 34 w 152"/>
                <a:gd name="T1" fmla="*/ 156 h 215"/>
                <a:gd name="T2" fmla="*/ 50 w 152"/>
                <a:gd name="T3" fmla="*/ 169 h 215"/>
                <a:gd name="T4" fmla="*/ 71 w 152"/>
                <a:gd name="T5" fmla="*/ 174 h 215"/>
                <a:gd name="T6" fmla="*/ 90 w 152"/>
                <a:gd name="T7" fmla="*/ 169 h 215"/>
                <a:gd name="T8" fmla="*/ 97 w 152"/>
                <a:gd name="T9" fmla="*/ 155 h 215"/>
                <a:gd name="T10" fmla="*/ 88 w 152"/>
                <a:gd name="T11" fmla="*/ 139 h 215"/>
                <a:gd name="T12" fmla="*/ 60 w 152"/>
                <a:gd name="T13" fmla="*/ 125 h 215"/>
                <a:gd name="T14" fmla="*/ 19 w 152"/>
                <a:gd name="T15" fmla="*/ 100 h 215"/>
                <a:gd name="T16" fmla="*/ 7 w 152"/>
                <a:gd name="T17" fmla="*/ 62 h 215"/>
                <a:gd name="T18" fmla="*/ 28 w 152"/>
                <a:gd name="T19" fmla="*/ 16 h 215"/>
                <a:gd name="T20" fmla="*/ 86 w 152"/>
                <a:gd name="T21" fmla="*/ 0 h 215"/>
                <a:gd name="T22" fmla="*/ 120 w 152"/>
                <a:gd name="T23" fmla="*/ 5 h 215"/>
                <a:gd name="T24" fmla="*/ 146 w 152"/>
                <a:gd name="T25" fmla="*/ 23 h 215"/>
                <a:gd name="T26" fmla="*/ 119 w 152"/>
                <a:gd name="T27" fmla="*/ 55 h 215"/>
                <a:gd name="T28" fmla="*/ 103 w 152"/>
                <a:gd name="T29" fmla="*/ 44 h 215"/>
                <a:gd name="T30" fmla="*/ 86 w 152"/>
                <a:gd name="T31" fmla="*/ 41 h 215"/>
                <a:gd name="T32" fmla="*/ 68 w 152"/>
                <a:gd name="T33" fmla="*/ 45 h 215"/>
                <a:gd name="T34" fmla="*/ 61 w 152"/>
                <a:gd name="T35" fmla="*/ 58 h 215"/>
                <a:gd name="T36" fmla="*/ 69 w 152"/>
                <a:gd name="T37" fmla="*/ 75 h 215"/>
                <a:gd name="T38" fmla="*/ 97 w 152"/>
                <a:gd name="T39" fmla="*/ 89 h 215"/>
                <a:gd name="T40" fmla="*/ 138 w 152"/>
                <a:gd name="T41" fmla="*/ 114 h 215"/>
                <a:gd name="T42" fmla="*/ 152 w 152"/>
                <a:gd name="T43" fmla="*/ 151 h 215"/>
                <a:gd name="T44" fmla="*/ 130 w 152"/>
                <a:gd name="T45" fmla="*/ 198 h 215"/>
                <a:gd name="T46" fmla="*/ 71 w 152"/>
                <a:gd name="T47" fmla="*/ 215 h 215"/>
                <a:gd name="T48" fmla="*/ 29 w 152"/>
                <a:gd name="T49" fmla="*/ 207 h 215"/>
                <a:gd name="T50" fmla="*/ 0 w 152"/>
                <a:gd name="T51" fmla="*/ 185 h 215"/>
                <a:gd name="T52" fmla="*/ 34 w 152"/>
                <a:gd name="T53" fmla="*/ 15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215">
                  <a:moveTo>
                    <a:pt x="34" y="156"/>
                  </a:moveTo>
                  <a:cubicBezTo>
                    <a:pt x="37" y="161"/>
                    <a:pt x="43" y="165"/>
                    <a:pt x="50" y="169"/>
                  </a:cubicBezTo>
                  <a:cubicBezTo>
                    <a:pt x="57" y="172"/>
                    <a:pt x="64" y="174"/>
                    <a:pt x="71" y="174"/>
                  </a:cubicBezTo>
                  <a:cubicBezTo>
                    <a:pt x="79" y="174"/>
                    <a:pt x="85" y="172"/>
                    <a:pt x="90" y="169"/>
                  </a:cubicBezTo>
                  <a:cubicBezTo>
                    <a:pt x="94" y="166"/>
                    <a:pt x="97" y="161"/>
                    <a:pt x="97" y="155"/>
                  </a:cubicBezTo>
                  <a:cubicBezTo>
                    <a:pt x="97" y="149"/>
                    <a:pt x="94" y="144"/>
                    <a:pt x="88" y="139"/>
                  </a:cubicBezTo>
                  <a:cubicBezTo>
                    <a:pt x="82" y="135"/>
                    <a:pt x="73" y="130"/>
                    <a:pt x="60" y="125"/>
                  </a:cubicBezTo>
                  <a:cubicBezTo>
                    <a:pt x="41" y="118"/>
                    <a:pt x="27" y="110"/>
                    <a:pt x="19" y="100"/>
                  </a:cubicBezTo>
                  <a:cubicBezTo>
                    <a:pt x="11" y="90"/>
                    <a:pt x="7" y="78"/>
                    <a:pt x="7" y="62"/>
                  </a:cubicBezTo>
                  <a:cubicBezTo>
                    <a:pt x="7" y="43"/>
                    <a:pt x="14" y="28"/>
                    <a:pt x="28" y="16"/>
                  </a:cubicBezTo>
                  <a:cubicBezTo>
                    <a:pt x="42" y="5"/>
                    <a:pt x="62" y="0"/>
                    <a:pt x="86" y="0"/>
                  </a:cubicBezTo>
                  <a:cubicBezTo>
                    <a:pt x="99" y="0"/>
                    <a:pt x="110" y="1"/>
                    <a:pt x="120" y="5"/>
                  </a:cubicBezTo>
                  <a:cubicBezTo>
                    <a:pt x="130" y="9"/>
                    <a:pt x="139" y="15"/>
                    <a:pt x="146" y="23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3" y="50"/>
                    <a:pt x="108" y="46"/>
                    <a:pt x="103" y="44"/>
                  </a:cubicBezTo>
                  <a:cubicBezTo>
                    <a:pt x="98" y="42"/>
                    <a:pt x="93" y="41"/>
                    <a:pt x="86" y="41"/>
                  </a:cubicBezTo>
                  <a:cubicBezTo>
                    <a:pt x="78" y="41"/>
                    <a:pt x="72" y="42"/>
                    <a:pt x="68" y="45"/>
                  </a:cubicBezTo>
                  <a:cubicBezTo>
                    <a:pt x="63" y="49"/>
                    <a:pt x="61" y="53"/>
                    <a:pt x="61" y="58"/>
                  </a:cubicBezTo>
                  <a:cubicBezTo>
                    <a:pt x="61" y="65"/>
                    <a:pt x="64" y="71"/>
                    <a:pt x="69" y="75"/>
                  </a:cubicBezTo>
                  <a:cubicBezTo>
                    <a:pt x="75" y="80"/>
                    <a:pt x="84" y="84"/>
                    <a:pt x="97" y="89"/>
                  </a:cubicBezTo>
                  <a:cubicBezTo>
                    <a:pt x="115" y="95"/>
                    <a:pt x="129" y="103"/>
                    <a:pt x="138" y="114"/>
                  </a:cubicBezTo>
                  <a:cubicBezTo>
                    <a:pt x="147" y="124"/>
                    <a:pt x="152" y="137"/>
                    <a:pt x="152" y="151"/>
                  </a:cubicBezTo>
                  <a:cubicBezTo>
                    <a:pt x="152" y="171"/>
                    <a:pt x="145" y="187"/>
                    <a:pt x="130" y="198"/>
                  </a:cubicBezTo>
                  <a:cubicBezTo>
                    <a:pt x="116" y="209"/>
                    <a:pt x="96" y="215"/>
                    <a:pt x="71" y="215"/>
                  </a:cubicBezTo>
                  <a:cubicBezTo>
                    <a:pt x="55" y="215"/>
                    <a:pt x="41" y="212"/>
                    <a:pt x="29" y="207"/>
                  </a:cubicBezTo>
                  <a:cubicBezTo>
                    <a:pt x="16" y="202"/>
                    <a:pt x="7" y="195"/>
                    <a:pt x="0" y="185"/>
                  </a:cubicBezTo>
                  <a:cubicBezTo>
                    <a:pt x="34" y="156"/>
                    <a:pt x="34" y="156"/>
                    <a:pt x="34" y="156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23521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Bullet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33363" y="1399203"/>
            <a:ext cx="8288337" cy="2639397"/>
          </a:xfrm>
        </p:spPr>
        <p:txBody>
          <a:bodyPr/>
          <a:lstStyle>
            <a:lvl1pPr marL="176213" indent="-17621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400" cap="none"/>
            </a:lvl1pPr>
            <a:lvl2pPr marL="476250" indent="-166688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tabLst/>
              <a:defRPr sz="2400"/>
            </a:lvl2pPr>
            <a:lvl3pPr marL="692150" indent="-1778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2400"/>
            </a:lvl3pPr>
            <a:lvl5pPr marL="968375" indent="-174625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-"/>
              <a:defRPr sz="2400"/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0266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67079FF-2BAE-46F7-B46E-2DCCF8ADE93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59071" y="202193"/>
            <a:ext cx="566928" cy="731520"/>
            <a:chOff x="-2625725" y="693738"/>
            <a:chExt cx="3824288" cy="4540251"/>
          </a:xfrm>
        </p:grpSpPr>
        <p:sp>
          <p:nvSpPr>
            <p:cNvPr id="10" name="Oval 32">
              <a:extLst>
                <a:ext uri="{FF2B5EF4-FFF2-40B4-BE49-F238E27FC236}">
                  <a16:creationId xmlns:a16="http://schemas.microsoft.com/office/drawing/2014/main" xmlns="" id="{9B498AFF-A7C2-4B97-90E2-4944148F9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39850" y="693738"/>
              <a:ext cx="1135063" cy="1135063"/>
            </a:xfrm>
            <a:prstGeom prst="ellipse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xmlns="" id="{D46EBA94-45AF-45CA-9B55-86F0606AD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25725" y="1952626"/>
              <a:ext cx="2574925" cy="2246313"/>
            </a:xfrm>
            <a:custGeom>
              <a:avLst/>
              <a:gdLst>
                <a:gd name="T0" fmla="*/ 318 w 687"/>
                <a:gd name="T1" fmla="*/ 0 h 599"/>
                <a:gd name="T2" fmla="*/ 529 w 687"/>
                <a:gd name="T3" fmla="*/ 0 h 599"/>
                <a:gd name="T4" fmla="*/ 269 w 687"/>
                <a:gd name="T5" fmla="*/ 153 h 599"/>
                <a:gd name="T6" fmla="*/ 207 w 687"/>
                <a:gd name="T7" fmla="*/ 358 h 599"/>
                <a:gd name="T8" fmla="*/ 220 w 687"/>
                <a:gd name="T9" fmla="*/ 379 h 599"/>
                <a:gd name="T10" fmla="*/ 424 w 687"/>
                <a:gd name="T11" fmla="*/ 377 h 599"/>
                <a:gd name="T12" fmla="*/ 526 w 687"/>
                <a:gd name="T13" fmla="*/ 316 h 599"/>
                <a:gd name="T14" fmla="*/ 687 w 687"/>
                <a:gd name="T15" fmla="*/ 316 h 599"/>
                <a:gd name="T16" fmla="*/ 538 w 687"/>
                <a:gd name="T17" fmla="*/ 442 h 599"/>
                <a:gd name="T18" fmla="*/ 468 w 687"/>
                <a:gd name="T19" fmla="*/ 491 h 599"/>
                <a:gd name="T20" fmla="*/ 409 w 687"/>
                <a:gd name="T21" fmla="*/ 523 h 599"/>
                <a:gd name="T22" fmla="*/ 123 w 687"/>
                <a:gd name="T23" fmla="*/ 468 h 599"/>
                <a:gd name="T24" fmla="*/ 119 w 687"/>
                <a:gd name="T25" fmla="*/ 137 h 599"/>
                <a:gd name="T26" fmla="*/ 318 w 687"/>
                <a:gd name="T2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7" h="599">
                  <a:moveTo>
                    <a:pt x="318" y="0"/>
                  </a:moveTo>
                  <a:cubicBezTo>
                    <a:pt x="529" y="0"/>
                    <a:pt x="529" y="0"/>
                    <a:pt x="529" y="0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269" y="153"/>
                    <a:pt x="149" y="228"/>
                    <a:pt x="207" y="358"/>
                  </a:cubicBezTo>
                  <a:cubicBezTo>
                    <a:pt x="211" y="369"/>
                    <a:pt x="214" y="369"/>
                    <a:pt x="220" y="379"/>
                  </a:cubicBezTo>
                  <a:cubicBezTo>
                    <a:pt x="220" y="379"/>
                    <a:pt x="283" y="459"/>
                    <a:pt x="424" y="377"/>
                  </a:cubicBezTo>
                  <a:cubicBezTo>
                    <a:pt x="526" y="316"/>
                    <a:pt x="526" y="316"/>
                    <a:pt x="526" y="316"/>
                  </a:cubicBezTo>
                  <a:cubicBezTo>
                    <a:pt x="687" y="316"/>
                    <a:pt x="687" y="316"/>
                    <a:pt x="687" y="316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468" y="491"/>
                    <a:pt x="468" y="491"/>
                    <a:pt x="468" y="491"/>
                  </a:cubicBezTo>
                  <a:cubicBezTo>
                    <a:pt x="409" y="523"/>
                    <a:pt x="409" y="523"/>
                    <a:pt x="409" y="523"/>
                  </a:cubicBezTo>
                  <a:cubicBezTo>
                    <a:pt x="409" y="523"/>
                    <a:pt x="230" y="599"/>
                    <a:pt x="123" y="468"/>
                  </a:cubicBezTo>
                  <a:cubicBezTo>
                    <a:pt x="123" y="468"/>
                    <a:pt x="0" y="312"/>
                    <a:pt x="119" y="137"/>
                  </a:cubicBezTo>
                  <a:cubicBezTo>
                    <a:pt x="119" y="137"/>
                    <a:pt x="179" y="51"/>
                    <a:pt x="318" y="0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xmlns="" id="{70B42FF8-B601-4C95-897B-C9F5618F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9725" y="1965326"/>
              <a:ext cx="2579688" cy="2241550"/>
            </a:xfrm>
            <a:custGeom>
              <a:avLst/>
              <a:gdLst>
                <a:gd name="T0" fmla="*/ 370 w 688"/>
                <a:gd name="T1" fmla="*/ 598 h 598"/>
                <a:gd name="T2" fmla="*/ 158 w 688"/>
                <a:gd name="T3" fmla="*/ 598 h 598"/>
                <a:gd name="T4" fmla="*/ 419 w 688"/>
                <a:gd name="T5" fmla="*/ 446 h 598"/>
                <a:gd name="T6" fmla="*/ 480 w 688"/>
                <a:gd name="T7" fmla="*/ 241 h 598"/>
                <a:gd name="T8" fmla="*/ 467 w 688"/>
                <a:gd name="T9" fmla="*/ 219 h 598"/>
                <a:gd name="T10" fmla="*/ 264 w 688"/>
                <a:gd name="T11" fmla="*/ 221 h 598"/>
                <a:gd name="T12" fmla="*/ 162 w 688"/>
                <a:gd name="T13" fmla="*/ 282 h 598"/>
                <a:gd name="T14" fmla="*/ 0 w 688"/>
                <a:gd name="T15" fmla="*/ 282 h 598"/>
                <a:gd name="T16" fmla="*/ 149 w 688"/>
                <a:gd name="T17" fmla="*/ 157 h 598"/>
                <a:gd name="T18" fmla="*/ 220 w 688"/>
                <a:gd name="T19" fmla="*/ 107 h 598"/>
                <a:gd name="T20" fmla="*/ 279 w 688"/>
                <a:gd name="T21" fmla="*/ 75 h 598"/>
                <a:gd name="T22" fmla="*/ 564 w 688"/>
                <a:gd name="T23" fmla="*/ 130 h 598"/>
                <a:gd name="T24" fmla="*/ 568 w 688"/>
                <a:gd name="T25" fmla="*/ 461 h 598"/>
                <a:gd name="T26" fmla="*/ 370 w 688"/>
                <a:gd name="T27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8" h="598">
                  <a:moveTo>
                    <a:pt x="370" y="598"/>
                  </a:moveTo>
                  <a:cubicBezTo>
                    <a:pt x="158" y="598"/>
                    <a:pt x="158" y="598"/>
                    <a:pt x="158" y="598"/>
                  </a:cubicBezTo>
                  <a:cubicBezTo>
                    <a:pt x="419" y="446"/>
                    <a:pt x="419" y="446"/>
                    <a:pt x="419" y="446"/>
                  </a:cubicBezTo>
                  <a:cubicBezTo>
                    <a:pt x="419" y="446"/>
                    <a:pt x="538" y="370"/>
                    <a:pt x="480" y="241"/>
                  </a:cubicBezTo>
                  <a:cubicBezTo>
                    <a:pt x="476" y="229"/>
                    <a:pt x="473" y="229"/>
                    <a:pt x="467" y="219"/>
                  </a:cubicBezTo>
                  <a:cubicBezTo>
                    <a:pt x="467" y="219"/>
                    <a:pt x="405" y="139"/>
                    <a:pt x="264" y="221"/>
                  </a:cubicBezTo>
                  <a:cubicBezTo>
                    <a:pt x="162" y="282"/>
                    <a:pt x="162" y="282"/>
                    <a:pt x="162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9" y="157"/>
                    <a:pt x="149" y="157"/>
                    <a:pt x="149" y="157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79" y="75"/>
                    <a:pt x="279" y="75"/>
                    <a:pt x="279" y="75"/>
                  </a:cubicBezTo>
                  <a:cubicBezTo>
                    <a:pt x="279" y="75"/>
                    <a:pt x="457" y="0"/>
                    <a:pt x="564" y="130"/>
                  </a:cubicBezTo>
                  <a:cubicBezTo>
                    <a:pt x="564" y="130"/>
                    <a:pt x="688" y="286"/>
                    <a:pt x="568" y="461"/>
                  </a:cubicBezTo>
                  <a:cubicBezTo>
                    <a:pt x="568" y="461"/>
                    <a:pt x="508" y="547"/>
                    <a:pt x="370" y="598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Rectangle 35">
              <a:extLst>
                <a:ext uri="{FF2B5EF4-FFF2-40B4-BE49-F238E27FC236}">
                  <a16:creationId xmlns:a16="http://schemas.microsoft.com/office/drawing/2014/main" xmlns="" id="{E6F5CC24-6024-47D2-B176-389073737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017587" y="4451351"/>
              <a:ext cx="217488" cy="757238"/>
            </a:xfrm>
            <a:prstGeom prst="rect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xmlns="" id="{84B73E4A-4DAB-4729-87CB-27CFED09C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4212" y="4429126"/>
              <a:ext cx="596900" cy="804863"/>
            </a:xfrm>
            <a:custGeom>
              <a:avLst/>
              <a:gdLst>
                <a:gd name="T0" fmla="*/ 159 w 159"/>
                <a:gd name="T1" fmla="*/ 202 h 215"/>
                <a:gd name="T2" fmla="*/ 136 w 159"/>
                <a:gd name="T3" fmla="*/ 212 h 215"/>
                <a:gd name="T4" fmla="*/ 111 w 159"/>
                <a:gd name="T5" fmla="*/ 215 h 215"/>
                <a:gd name="T6" fmla="*/ 30 w 159"/>
                <a:gd name="T7" fmla="*/ 186 h 215"/>
                <a:gd name="T8" fmla="*/ 0 w 159"/>
                <a:gd name="T9" fmla="*/ 107 h 215"/>
                <a:gd name="T10" fmla="*/ 30 w 159"/>
                <a:gd name="T11" fmla="*/ 29 h 215"/>
                <a:gd name="T12" fmla="*/ 111 w 159"/>
                <a:gd name="T13" fmla="*/ 0 h 215"/>
                <a:gd name="T14" fmla="*/ 137 w 159"/>
                <a:gd name="T15" fmla="*/ 2 h 215"/>
                <a:gd name="T16" fmla="*/ 159 w 159"/>
                <a:gd name="T17" fmla="*/ 12 h 215"/>
                <a:gd name="T18" fmla="*/ 159 w 159"/>
                <a:gd name="T19" fmla="*/ 70 h 215"/>
                <a:gd name="T20" fmla="*/ 139 w 159"/>
                <a:gd name="T21" fmla="*/ 56 h 215"/>
                <a:gd name="T22" fmla="*/ 115 w 159"/>
                <a:gd name="T23" fmla="*/ 51 h 215"/>
                <a:gd name="T24" fmla="*/ 74 w 159"/>
                <a:gd name="T25" fmla="*/ 67 h 215"/>
                <a:gd name="T26" fmla="*/ 58 w 159"/>
                <a:gd name="T27" fmla="*/ 107 h 215"/>
                <a:gd name="T28" fmla="*/ 73 w 159"/>
                <a:gd name="T29" fmla="*/ 149 h 215"/>
                <a:gd name="T30" fmla="*/ 115 w 159"/>
                <a:gd name="T31" fmla="*/ 164 h 215"/>
                <a:gd name="T32" fmla="*/ 139 w 159"/>
                <a:gd name="T33" fmla="*/ 159 h 215"/>
                <a:gd name="T34" fmla="*/ 159 w 159"/>
                <a:gd name="T35" fmla="*/ 144 h 215"/>
                <a:gd name="T36" fmla="*/ 159 w 159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215">
                  <a:moveTo>
                    <a:pt x="159" y="202"/>
                  </a:moveTo>
                  <a:cubicBezTo>
                    <a:pt x="151" y="207"/>
                    <a:pt x="144" y="210"/>
                    <a:pt x="136" y="212"/>
                  </a:cubicBezTo>
                  <a:cubicBezTo>
                    <a:pt x="129" y="214"/>
                    <a:pt x="121" y="215"/>
                    <a:pt x="111" y="215"/>
                  </a:cubicBezTo>
                  <a:cubicBezTo>
                    <a:pt x="77" y="215"/>
                    <a:pt x="50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0" y="29"/>
                  </a:cubicBezTo>
                  <a:cubicBezTo>
                    <a:pt x="50" y="9"/>
                    <a:pt x="77" y="0"/>
                    <a:pt x="111" y="0"/>
                  </a:cubicBezTo>
                  <a:cubicBezTo>
                    <a:pt x="121" y="0"/>
                    <a:pt x="129" y="0"/>
                    <a:pt x="137" y="2"/>
                  </a:cubicBezTo>
                  <a:cubicBezTo>
                    <a:pt x="144" y="4"/>
                    <a:pt x="152" y="7"/>
                    <a:pt x="159" y="12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4" y="64"/>
                    <a:pt x="147" y="59"/>
                    <a:pt x="139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8" y="51"/>
                    <a:pt x="85" y="56"/>
                    <a:pt x="74" y="67"/>
                  </a:cubicBezTo>
                  <a:cubicBezTo>
                    <a:pt x="64" y="77"/>
                    <a:pt x="58" y="91"/>
                    <a:pt x="58" y="107"/>
                  </a:cubicBezTo>
                  <a:cubicBezTo>
                    <a:pt x="58" y="124"/>
                    <a:pt x="63" y="138"/>
                    <a:pt x="73" y="149"/>
                  </a:cubicBezTo>
                  <a:cubicBezTo>
                    <a:pt x="84" y="159"/>
                    <a:pt x="97" y="164"/>
                    <a:pt x="115" y="164"/>
                  </a:cubicBezTo>
                  <a:cubicBezTo>
                    <a:pt x="123" y="164"/>
                    <a:pt x="132" y="162"/>
                    <a:pt x="139" y="159"/>
                  </a:cubicBezTo>
                  <a:cubicBezTo>
                    <a:pt x="147" y="155"/>
                    <a:pt x="154" y="150"/>
                    <a:pt x="159" y="144"/>
                  </a:cubicBezTo>
                  <a:cubicBezTo>
                    <a:pt x="159" y="202"/>
                    <a:pt x="159" y="202"/>
                    <a:pt x="159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xmlns="" id="{E33D385C-D254-437C-B98A-20EC96692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25" y="4429126"/>
              <a:ext cx="600075" cy="804863"/>
            </a:xfrm>
            <a:custGeom>
              <a:avLst/>
              <a:gdLst>
                <a:gd name="T0" fmla="*/ 160 w 160"/>
                <a:gd name="T1" fmla="*/ 202 h 215"/>
                <a:gd name="T2" fmla="*/ 137 w 160"/>
                <a:gd name="T3" fmla="*/ 212 h 215"/>
                <a:gd name="T4" fmla="*/ 111 w 160"/>
                <a:gd name="T5" fmla="*/ 215 h 215"/>
                <a:gd name="T6" fmla="*/ 30 w 160"/>
                <a:gd name="T7" fmla="*/ 186 h 215"/>
                <a:gd name="T8" fmla="*/ 0 w 160"/>
                <a:gd name="T9" fmla="*/ 107 h 215"/>
                <a:gd name="T10" fmla="*/ 31 w 160"/>
                <a:gd name="T11" fmla="*/ 29 h 215"/>
                <a:gd name="T12" fmla="*/ 111 w 160"/>
                <a:gd name="T13" fmla="*/ 0 h 215"/>
                <a:gd name="T14" fmla="*/ 137 w 160"/>
                <a:gd name="T15" fmla="*/ 2 h 215"/>
                <a:gd name="T16" fmla="*/ 160 w 160"/>
                <a:gd name="T17" fmla="*/ 12 h 215"/>
                <a:gd name="T18" fmla="*/ 160 w 160"/>
                <a:gd name="T19" fmla="*/ 70 h 215"/>
                <a:gd name="T20" fmla="*/ 140 w 160"/>
                <a:gd name="T21" fmla="*/ 56 h 215"/>
                <a:gd name="T22" fmla="*/ 115 w 160"/>
                <a:gd name="T23" fmla="*/ 51 h 215"/>
                <a:gd name="T24" fmla="*/ 75 w 160"/>
                <a:gd name="T25" fmla="*/ 67 h 215"/>
                <a:gd name="T26" fmla="*/ 59 w 160"/>
                <a:gd name="T27" fmla="*/ 107 h 215"/>
                <a:gd name="T28" fmla="*/ 74 w 160"/>
                <a:gd name="T29" fmla="*/ 149 h 215"/>
                <a:gd name="T30" fmla="*/ 115 w 160"/>
                <a:gd name="T31" fmla="*/ 164 h 215"/>
                <a:gd name="T32" fmla="*/ 140 w 160"/>
                <a:gd name="T33" fmla="*/ 159 h 215"/>
                <a:gd name="T34" fmla="*/ 160 w 160"/>
                <a:gd name="T35" fmla="*/ 144 h 215"/>
                <a:gd name="T36" fmla="*/ 160 w 160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15">
                  <a:moveTo>
                    <a:pt x="160" y="202"/>
                  </a:moveTo>
                  <a:cubicBezTo>
                    <a:pt x="152" y="207"/>
                    <a:pt x="144" y="210"/>
                    <a:pt x="137" y="212"/>
                  </a:cubicBezTo>
                  <a:cubicBezTo>
                    <a:pt x="130" y="214"/>
                    <a:pt x="121" y="215"/>
                    <a:pt x="111" y="215"/>
                  </a:cubicBezTo>
                  <a:cubicBezTo>
                    <a:pt x="78" y="215"/>
                    <a:pt x="51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1" y="29"/>
                  </a:cubicBezTo>
                  <a:cubicBezTo>
                    <a:pt x="51" y="9"/>
                    <a:pt x="78" y="0"/>
                    <a:pt x="111" y="0"/>
                  </a:cubicBezTo>
                  <a:cubicBezTo>
                    <a:pt x="121" y="0"/>
                    <a:pt x="130" y="0"/>
                    <a:pt x="137" y="2"/>
                  </a:cubicBezTo>
                  <a:cubicBezTo>
                    <a:pt x="144" y="4"/>
                    <a:pt x="152" y="7"/>
                    <a:pt x="160" y="12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55" y="64"/>
                    <a:pt x="148" y="59"/>
                    <a:pt x="140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9" y="51"/>
                    <a:pt x="85" y="56"/>
                    <a:pt x="75" y="67"/>
                  </a:cubicBezTo>
                  <a:cubicBezTo>
                    <a:pt x="64" y="77"/>
                    <a:pt x="59" y="91"/>
                    <a:pt x="59" y="107"/>
                  </a:cubicBezTo>
                  <a:cubicBezTo>
                    <a:pt x="59" y="124"/>
                    <a:pt x="64" y="138"/>
                    <a:pt x="74" y="149"/>
                  </a:cubicBezTo>
                  <a:cubicBezTo>
                    <a:pt x="84" y="159"/>
                    <a:pt x="98" y="164"/>
                    <a:pt x="115" y="164"/>
                  </a:cubicBezTo>
                  <a:cubicBezTo>
                    <a:pt x="124" y="164"/>
                    <a:pt x="132" y="162"/>
                    <a:pt x="140" y="159"/>
                  </a:cubicBezTo>
                  <a:cubicBezTo>
                    <a:pt x="148" y="155"/>
                    <a:pt x="155" y="150"/>
                    <a:pt x="160" y="144"/>
                  </a:cubicBezTo>
                  <a:cubicBezTo>
                    <a:pt x="160" y="202"/>
                    <a:pt x="160" y="202"/>
                    <a:pt x="160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Freeform 38">
              <a:extLst>
                <a:ext uri="{FF2B5EF4-FFF2-40B4-BE49-F238E27FC236}">
                  <a16:creationId xmlns:a16="http://schemas.microsoft.com/office/drawing/2014/main" xmlns="" id="{FA0F8F11-E5E2-4E1B-84B8-879613F61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0" y="4429126"/>
              <a:ext cx="569913" cy="804863"/>
            </a:xfrm>
            <a:custGeom>
              <a:avLst/>
              <a:gdLst>
                <a:gd name="T0" fmla="*/ 34 w 152"/>
                <a:gd name="T1" fmla="*/ 156 h 215"/>
                <a:gd name="T2" fmla="*/ 50 w 152"/>
                <a:gd name="T3" fmla="*/ 169 h 215"/>
                <a:gd name="T4" fmla="*/ 71 w 152"/>
                <a:gd name="T5" fmla="*/ 174 h 215"/>
                <a:gd name="T6" fmla="*/ 90 w 152"/>
                <a:gd name="T7" fmla="*/ 169 h 215"/>
                <a:gd name="T8" fmla="*/ 97 w 152"/>
                <a:gd name="T9" fmla="*/ 155 h 215"/>
                <a:gd name="T10" fmla="*/ 88 w 152"/>
                <a:gd name="T11" fmla="*/ 139 h 215"/>
                <a:gd name="T12" fmla="*/ 60 w 152"/>
                <a:gd name="T13" fmla="*/ 125 h 215"/>
                <a:gd name="T14" fmla="*/ 19 w 152"/>
                <a:gd name="T15" fmla="*/ 100 h 215"/>
                <a:gd name="T16" fmla="*/ 7 w 152"/>
                <a:gd name="T17" fmla="*/ 62 h 215"/>
                <a:gd name="T18" fmla="*/ 28 w 152"/>
                <a:gd name="T19" fmla="*/ 16 h 215"/>
                <a:gd name="T20" fmla="*/ 86 w 152"/>
                <a:gd name="T21" fmla="*/ 0 h 215"/>
                <a:gd name="T22" fmla="*/ 120 w 152"/>
                <a:gd name="T23" fmla="*/ 5 h 215"/>
                <a:gd name="T24" fmla="*/ 146 w 152"/>
                <a:gd name="T25" fmla="*/ 23 h 215"/>
                <a:gd name="T26" fmla="*/ 119 w 152"/>
                <a:gd name="T27" fmla="*/ 55 h 215"/>
                <a:gd name="T28" fmla="*/ 103 w 152"/>
                <a:gd name="T29" fmla="*/ 44 h 215"/>
                <a:gd name="T30" fmla="*/ 86 w 152"/>
                <a:gd name="T31" fmla="*/ 41 h 215"/>
                <a:gd name="T32" fmla="*/ 68 w 152"/>
                <a:gd name="T33" fmla="*/ 45 h 215"/>
                <a:gd name="T34" fmla="*/ 61 w 152"/>
                <a:gd name="T35" fmla="*/ 58 h 215"/>
                <a:gd name="T36" fmla="*/ 69 w 152"/>
                <a:gd name="T37" fmla="*/ 75 h 215"/>
                <a:gd name="T38" fmla="*/ 97 w 152"/>
                <a:gd name="T39" fmla="*/ 89 h 215"/>
                <a:gd name="T40" fmla="*/ 138 w 152"/>
                <a:gd name="T41" fmla="*/ 114 h 215"/>
                <a:gd name="T42" fmla="*/ 152 w 152"/>
                <a:gd name="T43" fmla="*/ 151 h 215"/>
                <a:gd name="T44" fmla="*/ 130 w 152"/>
                <a:gd name="T45" fmla="*/ 198 h 215"/>
                <a:gd name="T46" fmla="*/ 71 w 152"/>
                <a:gd name="T47" fmla="*/ 215 h 215"/>
                <a:gd name="T48" fmla="*/ 29 w 152"/>
                <a:gd name="T49" fmla="*/ 207 h 215"/>
                <a:gd name="T50" fmla="*/ 0 w 152"/>
                <a:gd name="T51" fmla="*/ 185 h 215"/>
                <a:gd name="T52" fmla="*/ 34 w 152"/>
                <a:gd name="T53" fmla="*/ 15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215">
                  <a:moveTo>
                    <a:pt x="34" y="156"/>
                  </a:moveTo>
                  <a:cubicBezTo>
                    <a:pt x="37" y="161"/>
                    <a:pt x="43" y="165"/>
                    <a:pt x="50" y="169"/>
                  </a:cubicBezTo>
                  <a:cubicBezTo>
                    <a:pt x="57" y="172"/>
                    <a:pt x="64" y="174"/>
                    <a:pt x="71" y="174"/>
                  </a:cubicBezTo>
                  <a:cubicBezTo>
                    <a:pt x="79" y="174"/>
                    <a:pt x="85" y="172"/>
                    <a:pt x="90" y="169"/>
                  </a:cubicBezTo>
                  <a:cubicBezTo>
                    <a:pt x="94" y="166"/>
                    <a:pt x="97" y="161"/>
                    <a:pt x="97" y="155"/>
                  </a:cubicBezTo>
                  <a:cubicBezTo>
                    <a:pt x="97" y="149"/>
                    <a:pt x="94" y="144"/>
                    <a:pt x="88" y="139"/>
                  </a:cubicBezTo>
                  <a:cubicBezTo>
                    <a:pt x="82" y="135"/>
                    <a:pt x="73" y="130"/>
                    <a:pt x="60" y="125"/>
                  </a:cubicBezTo>
                  <a:cubicBezTo>
                    <a:pt x="41" y="118"/>
                    <a:pt x="27" y="110"/>
                    <a:pt x="19" y="100"/>
                  </a:cubicBezTo>
                  <a:cubicBezTo>
                    <a:pt x="11" y="90"/>
                    <a:pt x="7" y="78"/>
                    <a:pt x="7" y="62"/>
                  </a:cubicBezTo>
                  <a:cubicBezTo>
                    <a:pt x="7" y="43"/>
                    <a:pt x="14" y="28"/>
                    <a:pt x="28" y="16"/>
                  </a:cubicBezTo>
                  <a:cubicBezTo>
                    <a:pt x="42" y="5"/>
                    <a:pt x="62" y="0"/>
                    <a:pt x="86" y="0"/>
                  </a:cubicBezTo>
                  <a:cubicBezTo>
                    <a:pt x="99" y="0"/>
                    <a:pt x="110" y="1"/>
                    <a:pt x="120" y="5"/>
                  </a:cubicBezTo>
                  <a:cubicBezTo>
                    <a:pt x="130" y="9"/>
                    <a:pt x="139" y="15"/>
                    <a:pt x="146" y="23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3" y="50"/>
                    <a:pt x="108" y="46"/>
                    <a:pt x="103" y="44"/>
                  </a:cubicBezTo>
                  <a:cubicBezTo>
                    <a:pt x="98" y="42"/>
                    <a:pt x="93" y="41"/>
                    <a:pt x="86" y="41"/>
                  </a:cubicBezTo>
                  <a:cubicBezTo>
                    <a:pt x="78" y="41"/>
                    <a:pt x="72" y="42"/>
                    <a:pt x="68" y="45"/>
                  </a:cubicBezTo>
                  <a:cubicBezTo>
                    <a:pt x="63" y="49"/>
                    <a:pt x="61" y="53"/>
                    <a:pt x="61" y="58"/>
                  </a:cubicBezTo>
                  <a:cubicBezTo>
                    <a:pt x="61" y="65"/>
                    <a:pt x="64" y="71"/>
                    <a:pt x="69" y="75"/>
                  </a:cubicBezTo>
                  <a:cubicBezTo>
                    <a:pt x="75" y="80"/>
                    <a:pt x="84" y="84"/>
                    <a:pt x="97" y="89"/>
                  </a:cubicBezTo>
                  <a:cubicBezTo>
                    <a:pt x="115" y="95"/>
                    <a:pt x="129" y="103"/>
                    <a:pt x="138" y="114"/>
                  </a:cubicBezTo>
                  <a:cubicBezTo>
                    <a:pt x="147" y="124"/>
                    <a:pt x="152" y="137"/>
                    <a:pt x="152" y="151"/>
                  </a:cubicBezTo>
                  <a:cubicBezTo>
                    <a:pt x="152" y="171"/>
                    <a:pt x="145" y="187"/>
                    <a:pt x="130" y="198"/>
                  </a:cubicBezTo>
                  <a:cubicBezTo>
                    <a:pt x="116" y="209"/>
                    <a:pt x="96" y="215"/>
                    <a:pt x="71" y="215"/>
                  </a:cubicBezTo>
                  <a:cubicBezTo>
                    <a:pt x="55" y="215"/>
                    <a:pt x="41" y="212"/>
                    <a:pt x="29" y="207"/>
                  </a:cubicBezTo>
                  <a:cubicBezTo>
                    <a:pt x="16" y="202"/>
                    <a:pt x="7" y="195"/>
                    <a:pt x="0" y="185"/>
                  </a:cubicBezTo>
                  <a:cubicBezTo>
                    <a:pt x="34" y="156"/>
                    <a:pt x="34" y="156"/>
                    <a:pt x="34" y="156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19505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Pictur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9143999" cy="5143500"/>
          </a:xfrm>
          <a:effectLst/>
        </p:spPr>
        <p:txBody>
          <a:bodyPr/>
          <a:lstStyle>
            <a:lvl1pPr>
              <a:defRPr baseline="0"/>
            </a:lvl1pPr>
          </a:lstStyle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     Copy Desired Image, Select this placeholder, Paste &amp; Then “Send to back”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47650" y="1388443"/>
            <a:ext cx="7870391" cy="264300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00951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‹#›</a:t>
            </a:fld>
            <a:endParaRPr lang="en-GB" sz="9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7A79F98-0E83-4D91-82B8-A564913E3CA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59071" y="202193"/>
            <a:ext cx="566928" cy="731520"/>
            <a:chOff x="-2625725" y="693738"/>
            <a:chExt cx="3824288" cy="4540251"/>
          </a:xfrm>
        </p:grpSpPr>
        <p:sp>
          <p:nvSpPr>
            <p:cNvPr id="10" name="Oval 32">
              <a:extLst>
                <a:ext uri="{FF2B5EF4-FFF2-40B4-BE49-F238E27FC236}">
                  <a16:creationId xmlns:a16="http://schemas.microsoft.com/office/drawing/2014/main" xmlns="" id="{3806B2E6-A551-4703-B308-458B0D069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39850" y="693738"/>
              <a:ext cx="1135063" cy="1135063"/>
            </a:xfrm>
            <a:prstGeom prst="ellipse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xmlns="" id="{8E2C544A-59E2-4A3C-AB24-D6B6896B0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25725" y="1952626"/>
              <a:ext cx="2574925" cy="2246313"/>
            </a:xfrm>
            <a:custGeom>
              <a:avLst/>
              <a:gdLst>
                <a:gd name="T0" fmla="*/ 318 w 687"/>
                <a:gd name="T1" fmla="*/ 0 h 599"/>
                <a:gd name="T2" fmla="*/ 529 w 687"/>
                <a:gd name="T3" fmla="*/ 0 h 599"/>
                <a:gd name="T4" fmla="*/ 269 w 687"/>
                <a:gd name="T5" fmla="*/ 153 h 599"/>
                <a:gd name="T6" fmla="*/ 207 w 687"/>
                <a:gd name="T7" fmla="*/ 358 h 599"/>
                <a:gd name="T8" fmla="*/ 220 w 687"/>
                <a:gd name="T9" fmla="*/ 379 h 599"/>
                <a:gd name="T10" fmla="*/ 424 w 687"/>
                <a:gd name="T11" fmla="*/ 377 h 599"/>
                <a:gd name="T12" fmla="*/ 526 w 687"/>
                <a:gd name="T13" fmla="*/ 316 h 599"/>
                <a:gd name="T14" fmla="*/ 687 w 687"/>
                <a:gd name="T15" fmla="*/ 316 h 599"/>
                <a:gd name="T16" fmla="*/ 538 w 687"/>
                <a:gd name="T17" fmla="*/ 442 h 599"/>
                <a:gd name="T18" fmla="*/ 468 w 687"/>
                <a:gd name="T19" fmla="*/ 491 h 599"/>
                <a:gd name="T20" fmla="*/ 409 w 687"/>
                <a:gd name="T21" fmla="*/ 523 h 599"/>
                <a:gd name="T22" fmla="*/ 123 w 687"/>
                <a:gd name="T23" fmla="*/ 468 h 599"/>
                <a:gd name="T24" fmla="*/ 119 w 687"/>
                <a:gd name="T25" fmla="*/ 137 h 599"/>
                <a:gd name="T26" fmla="*/ 318 w 687"/>
                <a:gd name="T2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7" h="599">
                  <a:moveTo>
                    <a:pt x="318" y="0"/>
                  </a:moveTo>
                  <a:cubicBezTo>
                    <a:pt x="529" y="0"/>
                    <a:pt x="529" y="0"/>
                    <a:pt x="529" y="0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269" y="153"/>
                    <a:pt x="149" y="228"/>
                    <a:pt x="207" y="358"/>
                  </a:cubicBezTo>
                  <a:cubicBezTo>
                    <a:pt x="211" y="369"/>
                    <a:pt x="214" y="369"/>
                    <a:pt x="220" y="379"/>
                  </a:cubicBezTo>
                  <a:cubicBezTo>
                    <a:pt x="220" y="379"/>
                    <a:pt x="283" y="459"/>
                    <a:pt x="424" y="377"/>
                  </a:cubicBezTo>
                  <a:cubicBezTo>
                    <a:pt x="526" y="316"/>
                    <a:pt x="526" y="316"/>
                    <a:pt x="526" y="316"/>
                  </a:cubicBezTo>
                  <a:cubicBezTo>
                    <a:pt x="687" y="316"/>
                    <a:pt x="687" y="316"/>
                    <a:pt x="687" y="316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468" y="491"/>
                    <a:pt x="468" y="491"/>
                    <a:pt x="468" y="491"/>
                  </a:cubicBezTo>
                  <a:cubicBezTo>
                    <a:pt x="409" y="523"/>
                    <a:pt x="409" y="523"/>
                    <a:pt x="409" y="523"/>
                  </a:cubicBezTo>
                  <a:cubicBezTo>
                    <a:pt x="409" y="523"/>
                    <a:pt x="230" y="599"/>
                    <a:pt x="123" y="468"/>
                  </a:cubicBezTo>
                  <a:cubicBezTo>
                    <a:pt x="123" y="468"/>
                    <a:pt x="0" y="312"/>
                    <a:pt x="119" y="137"/>
                  </a:cubicBezTo>
                  <a:cubicBezTo>
                    <a:pt x="119" y="137"/>
                    <a:pt x="179" y="51"/>
                    <a:pt x="318" y="0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xmlns="" id="{20C16104-C6BD-412B-BFC2-08051608A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9725" y="1965326"/>
              <a:ext cx="2579688" cy="2241550"/>
            </a:xfrm>
            <a:custGeom>
              <a:avLst/>
              <a:gdLst>
                <a:gd name="T0" fmla="*/ 370 w 688"/>
                <a:gd name="T1" fmla="*/ 598 h 598"/>
                <a:gd name="T2" fmla="*/ 158 w 688"/>
                <a:gd name="T3" fmla="*/ 598 h 598"/>
                <a:gd name="T4" fmla="*/ 419 w 688"/>
                <a:gd name="T5" fmla="*/ 446 h 598"/>
                <a:gd name="T6" fmla="*/ 480 w 688"/>
                <a:gd name="T7" fmla="*/ 241 h 598"/>
                <a:gd name="T8" fmla="*/ 467 w 688"/>
                <a:gd name="T9" fmla="*/ 219 h 598"/>
                <a:gd name="T10" fmla="*/ 264 w 688"/>
                <a:gd name="T11" fmla="*/ 221 h 598"/>
                <a:gd name="T12" fmla="*/ 162 w 688"/>
                <a:gd name="T13" fmla="*/ 282 h 598"/>
                <a:gd name="T14" fmla="*/ 0 w 688"/>
                <a:gd name="T15" fmla="*/ 282 h 598"/>
                <a:gd name="T16" fmla="*/ 149 w 688"/>
                <a:gd name="T17" fmla="*/ 157 h 598"/>
                <a:gd name="T18" fmla="*/ 220 w 688"/>
                <a:gd name="T19" fmla="*/ 107 h 598"/>
                <a:gd name="T20" fmla="*/ 279 w 688"/>
                <a:gd name="T21" fmla="*/ 75 h 598"/>
                <a:gd name="T22" fmla="*/ 564 w 688"/>
                <a:gd name="T23" fmla="*/ 130 h 598"/>
                <a:gd name="T24" fmla="*/ 568 w 688"/>
                <a:gd name="T25" fmla="*/ 461 h 598"/>
                <a:gd name="T26" fmla="*/ 370 w 688"/>
                <a:gd name="T27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8" h="598">
                  <a:moveTo>
                    <a:pt x="370" y="598"/>
                  </a:moveTo>
                  <a:cubicBezTo>
                    <a:pt x="158" y="598"/>
                    <a:pt x="158" y="598"/>
                    <a:pt x="158" y="598"/>
                  </a:cubicBezTo>
                  <a:cubicBezTo>
                    <a:pt x="419" y="446"/>
                    <a:pt x="419" y="446"/>
                    <a:pt x="419" y="446"/>
                  </a:cubicBezTo>
                  <a:cubicBezTo>
                    <a:pt x="419" y="446"/>
                    <a:pt x="538" y="370"/>
                    <a:pt x="480" y="241"/>
                  </a:cubicBezTo>
                  <a:cubicBezTo>
                    <a:pt x="476" y="229"/>
                    <a:pt x="473" y="229"/>
                    <a:pt x="467" y="219"/>
                  </a:cubicBezTo>
                  <a:cubicBezTo>
                    <a:pt x="467" y="219"/>
                    <a:pt x="405" y="139"/>
                    <a:pt x="264" y="221"/>
                  </a:cubicBezTo>
                  <a:cubicBezTo>
                    <a:pt x="162" y="282"/>
                    <a:pt x="162" y="282"/>
                    <a:pt x="162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9" y="157"/>
                    <a:pt x="149" y="157"/>
                    <a:pt x="149" y="157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79" y="75"/>
                    <a:pt x="279" y="75"/>
                    <a:pt x="279" y="75"/>
                  </a:cubicBezTo>
                  <a:cubicBezTo>
                    <a:pt x="279" y="75"/>
                    <a:pt x="457" y="0"/>
                    <a:pt x="564" y="130"/>
                  </a:cubicBezTo>
                  <a:cubicBezTo>
                    <a:pt x="564" y="130"/>
                    <a:pt x="688" y="286"/>
                    <a:pt x="568" y="461"/>
                  </a:cubicBezTo>
                  <a:cubicBezTo>
                    <a:pt x="568" y="461"/>
                    <a:pt x="508" y="547"/>
                    <a:pt x="370" y="598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" name="Rectangle 35">
              <a:extLst>
                <a:ext uri="{FF2B5EF4-FFF2-40B4-BE49-F238E27FC236}">
                  <a16:creationId xmlns:a16="http://schemas.microsoft.com/office/drawing/2014/main" xmlns="" id="{DD3ACEDD-3E87-4265-9065-12883CE5B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017587" y="4451351"/>
              <a:ext cx="217488" cy="757238"/>
            </a:xfrm>
            <a:prstGeom prst="rect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xmlns="" id="{1303AD46-7F23-46C8-8C1A-86C53850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4212" y="4429126"/>
              <a:ext cx="596900" cy="804863"/>
            </a:xfrm>
            <a:custGeom>
              <a:avLst/>
              <a:gdLst>
                <a:gd name="T0" fmla="*/ 159 w 159"/>
                <a:gd name="T1" fmla="*/ 202 h 215"/>
                <a:gd name="T2" fmla="*/ 136 w 159"/>
                <a:gd name="T3" fmla="*/ 212 h 215"/>
                <a:gd name="T4" fmla="*/ 111 w 159"/>
                <a:gd name="T5" fmla="*/ 215 h 215"/>
                <a:gd name="T6" fmla="*/ 30 w 159"/>
                <a:gd name="T7" fmla="*/ 186 h 215"/>
                <a:gd name="T8" fmla="*/ 0 w 159"/>
                <a:gd name="T9" fmla="*/ 107 h 215"/>
                <a:gd name="T10" fmla="*/ 30 w 159"/>
                <a:gd name="T11" fmla="*/ 29 h 215"/>
                <a:gd name="T12" fmla="*/ 111 w 159"/>
                <a:gd name="T13" fmla="*/ 0 h 215"/>
                <a:gd name="T14" fmla="*/ 137 w 159"/>
                <a:gd name="T15" fmla="*/ 2 h 215"/>
                <a:gd name="T16" fmla="*/ 159 w 159"/>
                <a:gd name="T17" fmla="*/ 12 h 215"/>
                <a:gd name="T18" fmla="*/ 159 w 159"/>
                <a:gd name="T19" fmla="*/ 70 h 215"/>
                <a:gd name="T20" fmla="*/ 139 w 159"/>
                <a:gd name="T21" fmla="*/ 56 h 215"/>
                <a:gd name="T22" fmla="*/ 115 w 159"/>
                <a:gd name="T23" fmla="*/ 51 h 215"/>
                <a:gd name="T24" fmla="*/ 74 w 159"/>
                <a:gd name="T25" fmla="*/ 67 h 215"/>
                <a:gd name="T26" fmla="*/ 58 w 159"/>
                <a:gd name="T27" fmla="*/ 107 h 215"/>
                <a:gd name="T28" fmla="*/ 73 w 159"/>
                <a:gd name="T29" fmla="*/ 149 h 215"/>
                <a:gd name="T30" fmla="*/ 115 w 159"/>
                <a:gd name="T31" fmla="*/ 164 h 215"/>
                <a:gd name="T32" fmla="*/ 139 w 159"/>
                <a:gd name="T33" fmla="*/ 159 h 215"/>
                <a:gd name="T34" fmla="*/ 159 w 159"/>
                <a:gd name="T35" fmla="*/ 144 h 215"/>
                <a:gd name="T36" fmla="*/ 159 w 159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215">
                  <a:moveTo>
                    <a:pt x="159" y="202"/>
                  </a:moveTo>
                  <a:cubicBezTo>
                    <a:pt x="151" y="207"/>
                    <a:pt x="144" y="210"/>
                    <a:pt x="136" y="212"/>
                  </a:cubicBezTo>
                  <a:cubicBezTo>
                    <a:pt x="129" y="214"/>
                    <a:pt x="121" y="215"/>
                    <a:pt x="111" y="215"/>
                  </a:cubicBezTo>
                  <a:cubicBezTo>
                    <a:pt x="77" y="215"/>
                    <a:pt x="50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0" y="29"/>
                  </a:cubicBezTo>
                  <a:cubicBezTo>
                    <a:pt x="50" y="9"/>
                    <a:pt x="77" y="0"/>
                    <a:pt x="111" y="0"/>
                  </a:cubicBezTo>
                  <a:cubicBezTo>
                    <a:pt x="121" y="0"/>
                    <a:pt x="129" y="0"/>
                    <a:pt x="137" y="2"/>
                  </a:cubicBezTo>
                  <a:cubicBezTo>
                    <a:pt x="144" y="4"/>
                    <a:pt x="152" y="7"/>
                    <a:pt x="159" y="12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4" y="64"/>
                    <a:pt x="147" y="59"/>
                    <a:pt x="139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8" y="51"/>
                    <a:pt x="85" y="56"/>
                    <a:pt x="74" y="67"/>
                  </a:cubicBezTo>
                  <a:cubicBezTo>
                    <a:pt x="64" y="77"/>
                    <a:pt x="58" y="91"/>
                    <a:pt x="58" y="107"/>
                  </a:cubicBezTo>
                  <a:cubicBezTo>
                    <a:pt x="58" y="124"/>
                    <a:pt x="63" y="138"/>
                    <a:pt x="73" y="149"/>
                  </a:cubicBezTo>
                  <a:cubicBezTo>
                    <a:pt x="84" y="159"/>
                    <a:pt x="97" y="164"/>
                    <a:pt x="115" y="164"/>
                  </a:cubicBezTo>
                  <a:cubicBezTo>
                    <a:pt x="123" y="164"/>
                    <a:pt x="132" y="162"/>
                    <a:pt x="139" y="159"/>
                  </a:cubicBezTo>
                  <a:cubicBezTo>
                    <a:pt x="147" y="155"/>
                    <a:pt x="154" y="150"/>
                    <a:pt x="159" y="144"/>
                  </a:cubicBezTo>
                  <a:cubicBezTo>
                    <a:pt x="159" y="202"/>
                    <a:pt x="159" y="202"/>
                    <a:pt x="159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xmlns="" id="{B69C47E0-1571-43B2-9E54-F484752A2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25" y="4429126"/>
              <a:ext cx="600075" cy="804863"/>
            </a:xfrm>
            <a:custGeom>
              <a:avLst/>
              <a:gdLst>
                <a:gd name="T0" fmla="*/ 160 w 160"/>
                <a:gd name="T1" fmla="*/ 202 h 215"/>
                <a:gd name="T2" fmla="*/ 137 w 160"/>
                <a:gd name="T3" fmla="*/ 212 h 215"/>
                <a:gd name="T4" fmla="*/ 111 w 160"/>
                <a:gd name="T5" fmla="*/ 215 h 215"/>
                <a:gd name="T6" fmla="*/ 30 w 160"/>
                <a:gd name="T7" fmla="*/ 186 h 215"/>
                <a:gd name="T8" fmla="*/ 0 w 160"/>
                <a:gd name="T9" fmla="*/ 107 h 215"/>
                <a:gd name="T10" fmla="*/ 31 w 160"/>
                <a:gd name="T11" fmla="*/ 29 h 215"/>
                <a:gd name="T12" fmla="*/ 111 w 160"/>
                <a:gd name="T13" fmla="*/ 0 h 215"/>
                <a:gd name="T14" fmla="*/ 137 w 160"/>
                <a:gd name="T15" fmla="*/ 2 h 215"/>
                <a:gd name="T16" fmla="*/ 160 w 160"/>
                <a:gd name="T17" fmla="*/ 12 h 215"/>
                <a:gd name="T18" fmla="*/ 160 w 160"/>
                <a:gd name="T19" fmla="*/ 70 h 215"/>
                <a:gd name="T20" fmla="*/ 140 w 160"/>
                <a:gd name="T21" fmla="*/ 56 h 215"/>
                <a:gd name="T22" fmla="*/ 115 w 160"/>
                <a:gd name="T23" fmla="*/ 51 h 215"/>
                <a:gd name="T24" fmla="*/ 75 w 160"/>
                <a:gd name="T25" fmla="*/ 67 h 215"/>
                <a:gd name="T26" fmla="*/ 59 w 160"/>
                <a:gd name="T27" fmla="*/ 107 h 215"/>
                <a:gd name="T28" fmla="*/ 74 w 160"/>
                <a:gd name="T29" fmla="*/ 149 h 215"/>
                <a:gd name="T30" fmla="*/ 115 w 160"/>
                <a:gd name="T31" fmla="*/ 164 h 215"/>
                <a:gd name="T32" fmla="*/ 140 w 160"/>
                <a:gd name="T33" fmla="*/ 159 h 215"/>
                <a:gd name="T34" fmla="*/ 160 w 160"/>
                <a:gd name="T35" fmla="*/ 144 h 215"/>
                <a:gd name="T36" fmla="*/ 160 w 160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15">
                  <a:moveTo>
                    <a:pt x="160" y="202"/>
                  </a:moveTo>
                  <a:cubicBezTo>
                    <a:pt x="152" y="207"/>
                    <a:pt x="144" y="210"/>
                    <a:pt x="137" y="212"/>
                  </a:cubicBezTo>
                  <a:cubicBezTo>
                    <a:pt x="130" y="214"/>
                    <a:pt x="121" y="215"/>
                    <a:pt x="111" y="215"/>
                  </a:cubicBezTo>
                  <a:cubicBezTo>
                    <a:pt x="78" y="215"/>
                    <a:pt x="51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1" y="29"/>
                  </a:cubicBezTo>
                  <a:cubicBezTo>
                    <a:pt x="51" y="9"/>
                    <a:pt x="78" y="0"/>
                    <a:pt x="111" y="0"/>
                  </a:cubicBezTo>
                  <a:cubicBezTo>
                    <a:pt x="121" y="0"/>
                    <a:pt x="130" y="0"/>
                    <a:pt x="137" y="2"/>
                  </a:cubicBezTo>
                  <a:cubicBezTo>
                    <a:pt x="144" y="4"/>
                    <a:pt x="152" y="7"/>
                    <a:pt x="160" y="12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55" y="64"/>
                    <a:pt x="148" y="59"/>
                    <a:pt x="140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9" y="51"/>
                    <a:pt x="85" y="56"/>
                    <a:pt x="75" y="67"/>
                  </a:cubicBezTo>
                  <a:cubicBezTo>
                    <a:pt x="64" y="77"/>
                    <a:pt x="59" y="91"/>
                    <a:pt x="59" y="107"/>
                  </a:cubicBezTo>
                  <a:cubicBezTo>
                    <a:pt x="59" y="124"/>
                    <a:pt x="64" y="138"/>
                    <a:pt x="74" y="149"/>
                  </a:cubicBezTo>
                  <a:cubicBezTo>
                    <a:pt x="84" y="159"/>
                    <a:pt x="98" y="164"/>
                    <a:pt x="115" y="164"/>
                  </a:cubicBezTo>
                  <a:cubicBezTo>
                    <a:pt x="124" y="164"/>
                    <a:pt x="132" y="162"/>
                    <a:pt x="140" y="159"/>
                  </a:cubicBezTo>
                  <a:cubicBezTo>
                    <a:pt x="148" y="155"/>
                    <a:pt x="155" y="150"/>
                    <a:pt x="160" y="144"/>
                  </a:cubicBezTo>
                  <a:cubicBezTo>
                    <a:pt x="160" y="202"/>
                    <a:pt x="160" y="202"/>
                    <a:pt x="160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xmlns="" id="{859D00DF-DC8F-4C8D-A029-471E7058D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0" y="4429126"/>
              <a:ext cx="569913" cy="804863"/>
            </a:xfrm>
            <a:custGeom>
              <a:avLst/>
              <a:gdLst>
                <a:gd name="T0" fmla="*/ 34 w 152"/>
                <a:gd name="T1" fmla="*/ 156 h 215"/>
                <a:gd name="T2" fmla="*/ 50 w 152"/>
                <a:gd name="T3" fmla="*/ 169 h 215"/>
                <a:gd name="T4" fmla="*/ 71 w 152"/>
                <a:gd name="T5" fmla="*/ 174 h 215"/>
                <a:gd name="T6" fmla="*/ 90 w 152"/>
                <a:gd name="T7" fmla="*/ 169 h 215"/>
                <a:gd name="T8" fmla="*/ 97 w 152"/>
                <a:gd name="T9" fmla="*/ 155 h 215"/>
                <a:gd name="T10" fmla="*/ 88 w 152"/>
                <a:gd name="T11" fmla="*/ 139 h 215"/>
                <a:gd name="T12" fmla="*/ 60 w 152"/>
                <a:gd name="T13" fmla="*/ 125 h 215"/>
                <a:gd name="T14" fmla="*/ 19 w 152"/>
                <a:gd name="T15" fmla="*/ 100 h 215"/>
                <a:gd name="T16" fmla="*/ 7 w 152"/>
                <a:gd name="T17" fmla="*/ 62 h 215"/>
                <a:gd name="T18" fmla="*/ 28 w 152"/>
                <a:gd name="T19" fmla="*/ 16 h 215"/>
                <a:gd name="T20" fmla="*/ 86 w 152"/>
                <a:gd name="T21" fmla="*/ 0 h 215"/>
                <a:gd name="T22" fmla="*/ 120 w 152"/>
                <a:gd name="T23" fmla="*/ 5 h 215"/>
                <a:gd name="T24" fmla="*/ 146 w 152"/>
                <a:gd name="T25" fmla="*/ 23 h 215"/>
                <a:gd name="T26" fmla="*/ 119 w 152"/>
                <a:gd name="T27" fmla="*/ 55 h 215"/>
                <a:gd name="T28" fmla="*/ 103 w 152"/>
                <a:gd name="T29" fmla="*/ 44 h 215"/>
                <a:gd name="T30" fmla="*/ 86 w 152"/>
                <a:gd name="T31" fmla="*/ 41 h 215"/>
                <a:gd name="T32" fmla="*/ 68 w 152"/>
                <a:gd name="T33" fmla="*/ 45 h 215"/>
                <a:gd name="T34" fmla="*/ 61 w 152"/>
                <a:gd name="T35" fmla="*/ 58 h 215"/>
                <a:gd name="T36" fmla="*/ 69 w 152"/>
                <a:gd name="T37" fmla="*/ 75 h 215"/>
                <a:gd name="T38" fmla="*/ 97 w 152"/>
                <a:gd name="T39" fmla="*/ 89 h 215"/>
                <a:gd name="T40" fmla="*/ 138 w 152"/>
                <a:gd name="T41" fmla="*/ 114 h 215"/>
                <a:gd name="T42" fmla="*/ 152 w 152"/>
                <a:gd name="T43" fmla="*/ 151 h 215"/>
                <a:gd name="T44" fmla="*/ 130 w 152"/>
                <a:gd name="T45" fmla="*/ 198 h 215"/>
                <a:gd name="T46" fmla="*/ 71 w 152"/>
                <a:gd name="T47" fmla="*/ 215 h 215"/>
                <a:gd name="T48" fmla="*/ 29 w 152"/>
                <a:gd name="T49" fmla="*/ 207 h 215"/>
                <a:gd name="T50" fmla="*/ 0 w 152"/>
                <a:gd name="T51" fmla="*/ 185 h 215"/>
                <a:gd name="T52" fmla="*/ 34 w 152"/>
                <a:gd name="T53" fmla="*/ 15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215">
                  <a:moveTo>
                    <a:pt x="34" y="156"/>
                  </a:moveTo>
                  <a:cubicBezTo>
                    <a:pt x="37" y="161"/>
                    <a:pt x="43" y="165"/>
                    <a:pt x="50" y="169"/>
                  </a:cubicBezTo>
                  <a:cubicBezTo>
                    <a:pt x="57" y="172"/>
                    <a:pt x="64" y="174"/>
                    <a:pt x="71" y="174"/>
                  </a:cubicBezTo>
                  <a:cubicBezTo>
                    <a:pt x="79" y="174"/>
                    <a:pt x="85" y="172"/>
                    <a:pt x="90" y="169"/>
                  </a:cubicBezTo>
                  <a:cubicBezTo>
                    <a:pt x="94" y="166"/>
                    <a:pt x="97" y="161"/>
                    <a:pt x="97" y="155"/>
                  </a:cubicBezTo>
                  <a:cubicBezTo>
                    <a:pt x="97" y="149"/>
                    <a:pt x="94" y="144"/>
                    <a:pt x="88" y="139"/>
                  </a:cubicBezTo>
                  <a:cubicBezTo>
                    <a:pt x="82" y="135"/>
                    <a:pt x="73" y="130"/>
                    <a:pt x="60" y="125"/>
                  </a:cubicBezTo>
                  <a:cubicBezTo>
                    <a:pt x="41" y="118"/>
                    <a:pt x="27" y="110"/>
                    <a:pt x="19" y="100"/>
                  </a:cubicBezTo>
                  <a:cubicBezTo>
                    <a:pt x="11" y="90"/>
                    <a:pt x="7" y="78"/>
                    <a:pt x="7" y="62"/>
                  </a:cubicBezTo>
                  <a:cubicBezTo>
                    <a:pt x="7" y="43"/>
                    <a:pt x="14" y="28"/>
                    <a:pt x="28" y="16"/>
                  </a:cubicBezTo>
                  <a:cubicBezTo>
                    <a:pt x="42" y="5"/>
                    <a:pt x="62" y="0"/>
                    <a:pt x="86" y="0"/>
                  </a:cubicBezTo>
                  <a:cubicBezTo>
                    <a:pt x="99" y="0"/>
                    <a:pt x="110" y="1"/>
                    <a:pt x="120" y="5"/>
                  </a:cubicBezTo>
                  <a:cubicBezTo>
                    <a:pt x="130" y="9"/>
                    <a:pt x="139" y="15"/>
                    <a:pt x="146" y="23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3" y="50"/>
                    <a:pt x="108" y="46"/>
                    <a:pt x="103" y="44"/>
                  </a:cubicBezTo>
                  <a:cubicBezTo>
                    <a:pt x="98" y="42"/>
                    <a:pt x="93" y="41"/>
                    <a:pt x="86" y="41"/>
                  </a:cubicBezTo>
                  <a:cubicBezTo>
                    <a:pt x="78" y="41"/>
                    <a:pt x="72" y="42"/>
                    <a:pt x="68" y="45"/>
                  </a:cubicBezTo>
                  <a:cubicBezTo>
                    <a:pt x="63" y="49"/>
                    <a:pt x="61" y="53"/>
                    <a:pt x="61" y="58"/>
                  </a:cubicBezTo>
                  <a:cubicBezTo>
                    <a:pt x="61" y="65"/>
                    <a:pt x="64" y="71"/>
                    <a:pt x="69" y="75"/>
                  </a:cubicBezTo>
                  <a:cubicBezTo>
                    <a:pt x="75" y="80"/>
                    <a:pt x="84" y="84"/>
                    <a:pt x="97" y="89"/>
                  </a:cubicBezTo>
                  <a:cubicBezTo>
                    <a:pt x="115" y="95"/>
                    <a:pt x="129" y="103"/>
                    <a:pt x="138" y="114"/>
                  </a:cubicBezTo>
                  <a:cubicBezTo>
                    <a:pt x="147" y="124"/>
                    <a:pt x="152" y="137"/>
                    <a:pt x="152" y="151"/>
                  </a:cubicBezTo>
                  <a:cubicBezTo>
                    <a:pt x="152" y="171"/>
                    <a:pt x="145" y="187"/>
                    <a:pt x="130" y="198"/>
                  </a:cubicBezTo>
                  <a:cubicBezTo>
                    <a:pt x="116" y="209"/>
                    <a:pt x="96" y="215"/>
                    <a:pt x="71" y="215"/>
                  </a:cubicBezTo>
                  <a:cubicBezTo>
                    <a:pt x="55" y="215"/>
                    <a:pt x="41" y="212"/>
                    <a:pt x="29" y="207"/>
                  </a:cubicBezTo>
                  <a:cubicBezTo>
                    <a:pt x="16" y="202"/>
                    <a:pt x="7" y="195"/>
                    <a:pt x="0" y="185"/>
                  </a:cubicBezTo>
                  <a:cubicBezTo>
                    <a:pt x="34" y="156"/>
                    <a:pt x="34" y="156"/>
                    <a:pt x="34" y="156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30983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376" y="514881"/>
            <a:ext cx="8654595" cy="4615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emphasis part of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650" y="1388443"/>
            <a:ext cx="8651621" cy="2643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 descr="IPSOS_GAMECHANGERS_blue.png"/>
          <p:cNvPicPr>
            <a:picLocks noChangeAspect="1"/>
          </p:cNvPicPr>
          <p:nvPr userDrawn="1"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47650" y="4784500"/>
            <a:ext cx="691172" cy="168907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924282" rtl="0" eaLnBrk="1" fontAlgn="auto" latinLnBrk="0" hangingPunct="1">
              <a:lnSpc>
                <a:spcPct val="85000"/>
              </a:lnSpc>
              <a:spcBef>
                <a:spcPts val="20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© 2018 Ipsos</a:t>
            </a:r>
            <a:endParaRPr lang="en-GB" sz="1200" dirty="0">
              <a:solidFill>
                <a:srgbClr val="1C1C1C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34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09" r:id="rId1"/>
    <p:sldLayoutId id="2147493388" r:id="rId2"/>
    <p:sldLayoutId id="2147493390" r:id="rId3"/>
    <p:sldLayoutId id="2147493315" r:id="rId4"/>
    <p:sldLayoutId id="2147493316" r:id="rId5"/>
    <p:sldLayoutId id="2147493318" r:id="rId6"/>
    <p:sldLayoutId id="2147493383" r:id="rId7"/>
    <p:sldLayoutId id="2147493319" r:id="rId8"/>
    <p:sldLayoutId id="2147493396" r:id="rId9"/>
    <p:sldLayoutId id="2147493397" r:id="rId10"/>
    <p:sldLayoutId id="2147493382" r:id="rId11"/>
    <p:sldLayoutId id="2147493334" r:id="rId12"/>
    <p:sldLayoutId id="2147493335" r:id="rId13"/>
    <p:sldLayoutId id="2147493399" r:id="rId14"/>
    <p:sldLayoutId id="2147493392" r:id="rId15"/>
    <p:sldLayoutId id="2147493393" r:id="rId16"/>
    <p:sldLayoutId id="2147493394" r:id="rId17"/>
    <p:sldLayoutId id="2147493411" r:id="rId18"/>
    <p:sldLayoutId id="2147493412" r:id="rId19"/>
    <p:sldLayoutId id="2147493413" r:id="rId20"/>
    <p:sldLayoutId id="2147493414" r:id="rId21"/>
    <p:sldLayoutId id="2147493385" r:id="rId22"/>
    <p:sldLayoutId id="2147493379" r:id="rId23"/>
    <p:sldLayoutId id="2147493380" r:id="rId24"/>
    <p:sldLayoutId id="2147493384" r:id="rId25"/>
    <p:sldLayoutId id="2147493353" r:id="rId26"/>
    <p:sldLayoutId id="2147493410" r:id="rId27"/>
    <p:sldLayoutId id="2147493386" r:id="rId28"/>
    <p:sldLayoutId id="2147493421" r:id="rId29"/>
    <p:sldLayoutId id="2147493422" r:id="rId30"/>
    <p:sldLayoutId id="2147493423" r:id="rId31"/>
    <p:sldLayoutId id="2147493424" r:id="rId32"/>
    <p:sldLayoutId id="2147493425" r:id="rId33"/>
    <p:sldLayoutId id="2147493426" r:id="rId34"/>
    <p:sldLayoutId id="2147493427" r:id="rId35"/>
    <p:sldLayoutId id="2147493428" r:id="rId36"/>
    <p:sldLayoutId id="2147493429" r:id="rId37"/>
    <p:sldLayoutId id="2147493387" r:id="rId38"/>
    <p:sldLayoutId id="2147493430" r:id="rId39"/>
  </p:sldLayoutIdLst>
  <p:hf hdr="0"/>
  <p:txStyles>
    <p:titleStyle>
      <a:lvl1pPr algn="l" defTabSz="924282" rtl="0" eaLnBrk="1" latinLnBrk="0" hangingPunct="1">
        <a:lnSpc>
          <a:spcPct val="90000"/>
        </a:lnSpc>
        <a:spcBef>
          <a:spcPts val="408"/>
        </a:spcBef>
        <a:buNone/>
        <a:tabLst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24282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2400" kern="1200" cap="all" baseline="0">
          <a:solidFill>
            <a:schemeClr val="bg2"/>
          </a:solidFill>
          <a:latin typeface="+mn-lt"/>
          <a:ea typeface="+mn-ea"/>
          <a:cs typeface="+mn-cs"/>
        </a:defRPr>
      </a:lvl1pPr>
      <a:lvl2pPr marL="3240" indent="0" algn="l" defTabSz="924282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186802" indent="-186802" algn="l" defTabSz="924282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3pPr>
      <a:lvl4pPr marL="431911" indent="-191121" algn="l" defTabSz="924282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Char char="–"/>
        <a:defRPr sz="2400" kern="1200">
          <a:solidFill>
            <a:schemeClr val="bg2"/>
          </a:solidFill>
          <a:latin typeface="+mn-lt"/>
          <a:ea typeface="+mn-ea"/>
          <a:cs typeface="+mn-cs"/>
        </a:defRPr>
      </a:lvl4pPr>
      <a:lvl5pPr marL="606834" indent="-176004" algn="l" defTabSz="924282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SzPct val="85000"/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5pPr>
      <a:lvl6pPr marL="2541775" indent="-231070" algn="l" defTabSz="92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03916" indent="-231070" algn="l" defTabSz="92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66056" indent="-231070" algn="l" defTabSz="92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28198" indent="-231070" algn="l" defTabSz="92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2140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24282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6422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8564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10704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72846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34986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97126" algn="l" defTabSz="92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>
            <a:spLocks/>
          </p:cNvSpPr>
          <p:nvPr/>
        </p:nvSpPr>
        <p:spPr bwMode="white">
          <a:xfrm flipH="1">
            <a:off x="2987504" y="1079"/>
            <a:ext cx="6156495" cy="5141342"/>
          </a:xfrm>
          <a:custGeom>
            <a:avLst/>
            <a:gdLst/>
            <a:ahLst/>
            <a:cxnLst/>
            <a:rect l="l" t="t" r="r" b="b"/>
            <a:pathLst>
              <a:path w="6880737" h="5141342">
                <a:moveTo>
                  <a:pt x="5036171" y="0"/>
                </a:moveTo>
                <a:lnTo>
                  <a:pt x="2519850" y="0"/>
                </a:lnTo>
                <a:lnTo>
                  <a:pt x="2516321" y="0"/>
                </a:lnTo>
                <a:lnTo>
                  <a:pt x="0" y="0"/>
                </a:lnTo>
                <a:lnTo>
                  <a:pt x="0" y="5141341"/>
                </a:lnTo>
                <a:lnTo>
                  <a:pt x="2414783" y="5141341"/>
                </a:lnTo>
                <a:lnTo>
                  <a:pt x="2414783" y="5141342"/>
                </a:lnTo>
                <a:lnTo>
                  <a:pt x="2679683" y="5141342"/>
                </a:lnTo>
                <a:lnTo>
                  <a:pt x="2679684" y="5141341"/>
                </a:lnTo>
                <a:lnTo>
                  <a:pt x="4931104" y="5141341"/>
                </a:lnTo>
                <a:lnTo>
                  <a:pt x="4931104" y="5141342"/>
                </a:lnTo>
                <a:lnTo>
                  <a:pt x="5196004" y="5141342"/>
                </a:lnTo>
                <a:lnTo>
                  <a:pt x="6880737" y="1"/>
                </a:lnTo>
                <a:lnTo>
                  <a:pt x="5036171" y="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3781697" y="2184957"/>
            <a:ext cx="5093362" cy="443198"/>
          </a:xfrm>
        </p:spPr>
        <p:txBody>
          <a:bodyPr/>
          <a:lstStyle/>
          <a:p>
            <a:r>
              <a:rPr lang="en-CA" sz="3200" dirty="0"/>
              <a:t>Citizens First 8 Preview</a:t>
            </a:r>
          </a:p>
        </p:txBody>
      </p:sp>
      <p:sp>
        <p:nvSpPr>
          <p:cNvPr id="29" name="Subtitle 28"/>
          <p:cNvSpPr>
            <a:spLocks noGrp="1"/>
          </p:cNvSpPr>
          <p:nvPr>
            <p:ph type="subTitle" idx="1"/>
          </p:nvPr>
        </p:nvSpPr>
        <p:spPr>
          <a:xfrm>
            <a:off x="3964576" y="2864332"/>
            <a:ext cx="4982324" cy="1043639"/>
          </a:xfrm>
        </p:spPr>
        <p:txBody>
          <a:bodyPr/>
          <a:lstStyle/>
          <a:p>
            <a:pPr lvl="0"/>
            <a:r>
              <a:rPr lang="en-CA" dirty="0">
                <a:solidFill>
                  <a:srgbClr val="888B8D">
                    <a:lumMod val="75000"/>
                  </a:srgbClr>
                </a:solidFill>
              </a:rPr>
              <a:t>February 2018</a:t>
            </a:r>
          </a:p>
          <a:p>
            <a:pPr>
              <a:spcAft>
                <a:spcPts val="0"/>
              </a:spcAft>
            </a:pPr>
            <a:r>
              <a:rPr lang="en-CA" sz="1000" dirty="0"/>
              <a:t>	PRESENTED TO:</a:t>
            </a:r>
          </a:p>
          <a:p>
            <a:pPr lvl="1">
              <a:spcAft>
                <a:spcPts val="0"/>
              </a:spcAft>
            </a:pPr>
            <a:r>
              <a:rPr lang="en-CA" sz="1000" dirty="0"/>
              <a:t>	The Public Sector Service Delivery Council (PSSDC) and </a:t>
            </a:r>
          </a:p>
          <a:p>
            <a:pPr lvl="1">
              <a:spcAft>
                <a:spcPts val="0"/>
              </a:spcAft>
            </a:pPr>
            <a:r>
              <a:rPr lang="en-CA" sz="1000" dirty="0"/>
              <a:t>	The Public Sector Chief Information Officer Council (PSCIOC)</a:t>
            </a:r>
          </a:p>
          <a:p>
            <a:pPr lvl="1">
              <a:spcAft>
                <a:spcPts val="0"/>
              </a:spcAft>
            </a:pPr>
            <a:r>
              <a:rPr lang="en-CA" sz="1000" cap="all" dirty="0"/>
              <a:t>	Presented by:</a:t>
            </a:r>
          </a:p>
          <a:p>
            <a:pPr lvl="1">
              <a:spcAft>
                <a:spcPts val="0"/>
              </a:spcAft>
            </a:pPr>
            <a:r>
              <a:rPr lang="en-CA" sz="1000" dirty="0"/>
              <a:t>	Marina Gilson, Director, Ipsos Public Affairs </a:t>
            </a:r>
          </a:p>
          <a:p>
            <a:pPr lvl="0"/>
            <a:endParaRPr lang="en-CA" dirty="0">
              <a:solidFill>
                <a:srgbClr val="888B8D">
                  <a:lumMod val="75000"/>
                </a:srgbClr>
              </a:solidFill>
            </a:endParaRPr>
          </a:p>
          <a:p>
            <a:endParaRPr lang="en-CA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3"/>
          </p:nvPr>
        </p:nvSpPr>
        <p:spPr>
          <a:xfrm>
            <a:off x="3442063" y="1389063"/>
            <a:ext cx="5701936" cy="637454"/>
          </a:xfrm>
        </p:spPr>
        <p:txBody>
          <a:bodyPr>
            <a:normAutofit/>
          </a:bodyPr>
          <a:lstStyle/>
          <a:p>
            <a:r>
              <a:rPr lang="en-CA" sz="1800" dirty="0"/>
              <a:t>The Institute </a:t>
            </a:r>
            <a:r>
              <a:rPr lang="en-CA" sz="1800" dirty="0" smtClean="0"/>
              <a:t>for </a:t>
            </a:r>
            <a:r>
              <a:rPr lang="en-CA" sz="1800" dirty="0"/>
              <a:t>Citizen-Centred Service and </a:t>
            </a:r>
            <a:br>
              <a:rPr lang="en-CA" sz="1800" dirty="0"/>
            </a:br>
            <a:r>
              <a:rPr lang="en-CA" sz="1800" dirty="0"/>
              <a:t>   Ipsos Public Affairs present: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41705" y="4031450"/>
            <a:ext cx="4292720" cy="595972"/>
          </a:xfrm>
        </p:spPr>
        <p:txBody>
          <a:bodyPr anchor="ctr"/>
          <a:lstStyle/>
          <a:p>
            <a:r>
              <a:rPr lang="en-CA"/>
              <a:t>© 2018 Ipsos.  All rights reserved. Contains Ipsos' Confidential and Proprietary information and may not be disclosed or reproduced without the prior written consent of Ipsos.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xmlns="" id="{F23B94FB-5D30-42FF-93F5-12AEE597336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1" r="4781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6965726" y="4623250"/>
            <a:ext cx="1800204" cy="355982"/>
            <a:chOff x="6965726" y="4623250"/>
            <a:chExt cx="1800204" cy="355982"/>
          </a:xfrm>
        </p:grpSpPr>
        <p:pic>
          <p:nvPicPr>
            <p:cNvPr id="17" name="Picture 16" descr="IPSOS_GAMECHANGERS_blue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10" r="22774"/>
            <a:stretch/>
          </p:blipFill>
          <p:spPr>
            <a:xfrm>
              <a:off x="6965726" y="4699680"/>
              <a:ext cx="1380186" cy="277167"/>
            </a:xfrm>
            <a:prstGeom prst="rect">
              <a:avLst/>
            </a:prstGeom>
          </p:spPr>
        </p:pic>
        <p:pic>
          <p:nvPicPr>
            <p:cNvPr id="19" name="Picture 18" descr="IPSOS_GAMECHANGERS_blue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88" t="-9671" b="-1"/>
            <a:stretch/>
          </p:blipFill>
          <p:spPr>
            <a:xfrm>
              <a:off x="8388603" y="4623250"/>
              <a:ext cx="377327" cy="355982"/>
            </a:xfrm>
            <a:prstGeom prst="rect">
              <a:avLst/>
            </a:prstGeom>
          </p:spPr>
        </p:pic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020" y="213178"/>
            <a:ext cx="1888872" cy="21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A72E77CF-1100-488A-93D9-5BD275978E75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0" y="154613"/>
            <a:ext cx="566928" cy="731520"/>
            <a:chOff x="-2625725" y="693738"/>
            <a:chExt cx="3824288" cy="4540251"/>
          </a:xfrm>
        </p:grpSpPr>
        <p:sp>
          <p:nvSpPr>
            <p:cNvPr id="16" name="Oval 32">
              <a:extLst>
                <a:ext uri="{FF2B5EF4-FFF2-40B4-BE49-F238E27FC236}">
                  <a16:creationId xmlns:a16="http://schemas.microsoft.com/office/drawing/2014/main" xmlns="" id="{4A816133-5A22-40E8-B7F0-E68EDE3D9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39850" y="693738"/>
              <a:ext cx="1135063" cy="1135063"/>
            </a:xfrm>
            <a:prstGeom prst="ellipse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" name="Freeform 33">
              <a:extLst>
                <a:ext uri="{FF2B5EF4-FFF2-40B4-BE49-F238E27FC236}">
                  <a16:creationId xmlns:a16="http://schemas.microsoft.com/office/drawing/2014/main" xmlns="" id="{6CB652FE-E3B9-48B6-BEDE-0122D2F03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25725" y="1952626"/>
              <a:ext cx="2574925" cy="2246313"/>
            </a:xfrm>
            <a:custGeom>
              <a:avLst/>
              <a:gdLst>
                <a:gd name="T0" fmla="*/ 318 w 687"/>
                <a:gd name="T1" fmla="*/ 0 h 599"/>
                <a:gd name="T2" fmla="*/ 529 w 687"/>
                <a:gd name="T3" fmla="*/ 0 h 599"/>
                <a:gd name="T4" fmla="*/ 269 w 687"/>
                <a:gd name="T5" fmla="*/ 153 h 599"/>
                <a:gd name="T6" fmla="*/ 207 w 687"/>
                <a:gd name="T7" fmla="*/ 358 h 599"/>
                <a:gd name="T8" fmla="*/ 220 w 687"/>
                <a:gd name="T9" fmla="*/ 379 h 599"/>
                <a:gd name="T10" fmla="*/ 424 w 687"/>
                <a:gd name="T11" fmla="*/ 377 h 599"/>
                <a:gd name="T12" fmla="*/ 526 w 687"/>
                <a:gd name="T13" fmla="*/ 316 h 599"/>
                <a:gd name="T14" fmla="*/ 687 w 687"/>
                <a:gd name="T15" fmla="*/ 316 h 599"/>
                <a:gd name="T16" fmla="*/ 538 w 687"/>
                <a:gd name="T17" fmla="*/ 442 h 599"/>
                <a:gd name="T18" fmla="*/ 468 w 687"/>
                <a:gd name="T19" fmla="*/ 491 h 599"/>
                <a:gd name="T20" fmla="*/ 409 w 687"/>
                <a:gd name="T21" fmla="*/ 523 h 599"/>
                <a:gd name="T22" fmla="*/ 123 w 687"/>
                <a:gd name="T23" fmla="*/ 468 h 599"/>
                <a:gd name="T24" fmla="*/ 119 w 687"/>
                <a:gd name="T25" fmla="*/ 137 h 599"/>
                <a:gd name="T26" fmla="*/ 318 w 687"/>
                <a:gd name="T2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7" h="599">
                  <a:moveTo>
                    <a:pt x="318" y="0"/>
                  </a:moveTo>
                  <a:cubicBezTo>
                    <a:pt x="529" y="0"/>
                    <a:pt x="529" y="0"/>
                    <a:pt x="529" y="0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269" y="153"/>
                    <a:pt x="149" y="228"/>
                    <a:pt x="207" y="358"/>
                  </a:cubicBezTo>
                  <a:cubicBezTo>
                    <a:pt x="211" y="369"/>
                    <a:pt x="214" y="369"/>
                    <a:pt x="220" y="379"/>
                  </a:cubicBezTo>
                  <a:cubicBezTo>
                    <a:pt x="220" y="379"/>
                    <a:pt x="283" y="459"/>
                    <a:pt x="424" y="377"/>
                  </a:cubicBezTo>
                  <a:cubicBezTo>
                    <a:pt x="526" y="316"/>
                    <a:pt x="526" y="316"/>
                    <a:pt x="526" y="316"/>
                  </a:cubicBezTo>
                  <a:cubicBezTo>
                    <a:pt x="687" y="316"/>
                    <a:pt x="687" y="316"/>
                    <a:pt x="687" y="316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468" y="491"/>
                    <a:pt x="468" y="491"/>
                    <a:pt x="468" y="491"/>
                  </a:cubicBezTo>
                  <a:cubicBezTo>
                    <a:pt x="409" y="523"/>
                    <a:pt x="409" y="523"/>
                    <a:pt x="409" y="523"/>
                  </a:cubicBezTo>
                  <a:cubicBezTo>
                    <a:pt x="409" y="523"/>
                    <a:pt x="230" y="599"/>
                    <a:pt x="123" y="468"/>
                  </a:cubicBezTo>
                  <a:cubicBezTo>
                    <a:pt x="123" y="468"/>
                    <a:pt x="0" y="312"/>
                    <a:pt x="119" y="137"/>
                  </a:cubicBezTo>
                  <a:cubicBezTo>
                    <a:pt x="119" y="137"/>
                    <a:pt x="179" y="51"/>
                    <a:pt x="318" y="0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" name="Freeform 34">
              <a:extLst>
                <a:ext uri="{FF2B5EF4-FFF2-40B4-BE49-F238E27FC236}">
                  <a16:creationId xmlns:a16="http://schemas.microsoft.com/office/drawing/2014/main" xmlns="" id="{F00B789A-E966-41E9-B211-BC58893AF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9725" y="1965326"/>
              <a:ext cx="2579688" cy="2241550"/>
            </a:xfrm>
            <a:custGeom>
              <a:avLst/>
              <a:gdLst>
                <a:gd name="T0" fmla="*/ 370 w 688"/>
                <a:gd name="T1" fmla="*/ 598 h 598"/>
                <a:gd name="T2" fmla="*/ 158 w 688"/>
                <a:gd name="T3" fmla="*/ 598 h 598"/>
                <a:gd name="T4" fmla="*/ 419 w 688"/>
                <a:gd name="T5" fmla="*/ 446 h 598"/>
                <a:gd name="T6" fmla="*/ 480 w 688"/>
                <a:gd name="T7" fmla="*/ 241 h 598"/>
                <a:gd name="T8" fmla="*/ 467 w 688"/>
                <a:gd name="T9" fmla="*/ 219 h 598"/>
                <a:gd name="T10" fmla="*/ 264 w 688"/>
                <a:gd name="T11" fmla="*/ 221 h 598"/>
                <a:gd name="T12" fmla="*/ 162 w 688"/>
                <a:gd name="T13" fmla="*/ 282 h 598"/>
                <a:gd name="T14" fmla="*/ 0 w 688"/>
                <a:gd name="T15" fmla="*/ 282 h 598"/>
                <a:gd name="T16" fmla="*/ 149 w 688"/>
                <a:gd name="T17" fmla="*/ 157 h 598"/>
                <a:gd name="T18" fmla="*/ 220 w 688"/>
                <a:gd name="T19" fmla="*/ 107 h 598"/>
                <a:gd name="T20" fmla="*/ 279 w 688"/>
                <a:gd name="T21" fmla="*/ 75 h 598"/>
                <a:gd name="T22" fmla="*/ 564 w 688"/>
                <a:gd name="T23" fmla="*/ 130 h 598"/>
                <a:gd name="T24" fmla="*/ 568 w 688"/>
                <a:gd name="T25" fmla="*/ 461 h 598"/>
                <a:gd name="T26" fmla="*/ 370 w 688"/>
                <a:gd name="T27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8" h="598">
                  <a:moveTo>
                    <a:pt x="370" y="598"/>
                  </a:moveTo>
                  <a:cubicBezTo>
                    <a:pt x="158" y="598"/>
                    <a:pt x="158" y="598"/>
                    <a:pt x="158" y="598"/>
                  </a:cubicBezTo>
                  <a:cubicBezTo>
                    <a:pt x="419" y="446"/>
                    <a:pt x="419" y="446"/>
                    <a:pt x="419" y="446"/>
                  </a:cubicBezTo>
                  <a:cubicBezTo>
                    <a:pt x="419" y="446"/>
                    <a:pt x="538" y="370"/>
                    <a:pt x="480" y="241"/>
                  </a:cubicBezTo>
                  <a:cubicBezTo>
                    <a:pt x="476" y="229"/>
                    <a:pt x="473" y="229"/>
                    <a:pt x="467" y="219"/>
                  </a:cubicBezTo>
                  <a:cubicBezTo>
                    <a:pt x="467" y="219"/>
                    <a:pt x="405" y="139"/>
                    <a:pt x="264" y="221"/>
                  </a:cubicBezTo>
                  <a:cubicBezTo>
                    <a:pt x="162" y="282"/>
                    <a:pt x="162" y="282"/>
                    <a:pt x="162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9" y="157"/>
                    <a:pt x="149" y="157"/>
                    <a:pt x="149" y="157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79" y="75"/>
                    <a:pt x="279" y="75"/>
                    <a:pt x="279" y="75"/>
                  </a:cubicBezTo>
                  <a:cubicBezTo>
                    <a:pt x="279" y="75"/>
                    <a:pt x="457" y="0"/>
                    <a:pt x="564" y="130"/>
                  </a:cubicBezTo>
                  <a:cubicBezTo>
                    <a:pt x="564" y="130"/>
                    <a:pt x="688" y="286"/>
                    <a:pt x="568" y="461"/>
                  </a:cubicBezTo>
                  <a:cubicBezTo>
                    <a:pt x="568" y="461"/>
                    <a:pt x="508" y="547"/>
                    <a:pt x="370" y="598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" name="Rectangle 35">
              <a:extLst>
                <a:ext uri="{FF2B5EF4-FFF2-40B4-BE49-F238E27FC236}">
                  <a16:creationId xmlns:a16="http://schemas.microsoft.com/office/drawing/2014/main" xmlns="" id="{DC14B2A1-C12E-482E-888D-397E515A2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017587" y="4451351"/>
              <a:ext cx="217488" cy="757238"/>
            </a:xfrm>
            <a:prstGeom prst="rect">
              <a:avLst/>
            </a:pr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xmlns="" id="{00FF5DA8-36CA-40E1-9ECC-A7113AD5E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4212" y="4429126"/>
              <a:ext cx="596900" cy="804863"/>
            </a:xfrm>
            <a:custGeom>
              <a:avLst/>
              <a:gdLst>
                <a:gd name="T0" fmla="*/ 159 w 159"/>
                <a:gd name="T1" fmla="*/ 202 h 215"/>
                <a:gd name="T2" fmla="*/ 136 w 159"/>
                <a:gd name="T3" fmla="*/ 212 h 215"/>
                <a:gd name="T4" fmla="*/ 111 w 159"/>
                <a:gd name="T5" fmla="*/ 215 h 215"/>
                <a:gd name="T6" fmla="*/ 30 w 159"/>
                <a:gd name="T7" fmla="*/ 186 h 215"/>
                <a:gd name="T8" fmla="*/ 0 w 159"/>
                <a:gd name="T9" fmla="*/ 107 h 215"/>
                <a:gd name="T10" fmla="*/ 30 w 159"/>
                <a:gd name="T11" fmla="*/ 29 h 215"/>
                <a:gd name="T12" fmla="*/ 111 w 159"/>
                <a:gd name="T13" fmla="*/ 0 h 215"/>
                <a:gd name="T14" fmla="*/ 137 w 159"/>
                <a:gd name="T15" fmla="*/ 2 h 215"/>
                <a:gd name="T16" fmla="*/ 159 w 159"/>
                <a:gd name="T17" fmla="*/ 12 h 215"/>
                <a:gd name="T18" fmla="*/ 159 w 159"/>
                <a:gd name="T19" fmla="*/ 70 h 215"/>
                <a:gd name="T20" fmla="*/ 139 w 159"/>
                <a:gd name="T21" fmla="*/ 56 h 215"/>
                <a:gd name="T22" fmla="*/ 115 w 159"/>
                <a:gd name="T23" fmla="*/ 51 h 215"/>
                <a:gd name="T24" fmla="*/ 74 w 159"/>
                <a:gd name="T25" fmla="*/ 67 h 215"/>
                <a:gd name="T26" fmla="*/ 58 w 159"/>
                <a:gd name="T27" fmla="*/ 107 h 215"/>
                <a:gd name="T28" fmla="*/ 73 w 159"/>
                <a:gd name="T29" fmla="*/ 149 h 215"/>
                <a:gd name="T30" fmla="*/ 115 w 159"/>
                <a:gd name="T31" fmla="*/ 164 h 215"/>
                <a:gd name="T32" fmla="*/ 139 w 159"/>
                <a:gd name="T33" fmla="*/ 159 h 215"/>
                <a:gd name="T34" fmla="*/ 159 w 159"/>
                <a:gd name="T35" fmla="*/ 144 h 215"/>
                <a:gd name="T36" fmla="*/ 159 w 159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215">
                  <a:moveTo>
                    <a:pt x="159" y="202"/>
                  </a:moveTo>
                  <a:cubicBezTo>
                    <a:pt x="151" y="207"/>
                    <a:pt x="144" y="210"/>
                    <a:pt x="136" y="212"/>
                  </a:cubicBezTo>
                  <a:cubicBezTo>
                    <a:pt x="129" y="214"/>
                    <a:pt x="121" y="215"/>
                    <a:pt x="111" y="215"/>
                  </a:cubicBezTo>
                  <a:cubicBezTo>
                    <a:pt x="77" y="215"/>
                    <a:pt x="50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0" y="29"/>
                  </a:cubicBezTo>
                  <a:cubicBezTo>
                    <a:pt x="50" y="9"/>
                    <a:pt x="77" y="0"/>
                    <a:pt x="111" y="0"/>
                  </a:cubicBezTo>
                  <a:cubicBezTo>
                    <a:pt x="121" y="0"/>
                    <a:pt x="129" y="0"/>
                    <a:pt x="137" y="2"/>
                  </a:cubicBezTo>
                  <a:cubicBezTo>
                    <a:pt x="144" y="4"/>
                    <a:pt x="152" y="7"/>
                    <a:pt x="159" y="12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4" y="64"/>
                    <a:pt x="147" y="59"/>
                    <a:pt x="139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8" y="51"/>
                    <a:pt x="85" y="56"/>
                    <a:pt x="74" y="67"/>
                  </a:cubicBezTo>
                  <a:cubicBezTo>
                    <a:pt x="64" y="77"/>
                    <a:pt x="58" y="91"/>
                    <a:pt x="58" y="107"/>
                  </a:cubicBezTo>
                  <a:cubicBezTo>
                    <a:pt x="58" y="124"/>
                    <a:pt x="63" y="138"/>
                    <a:pt x="73" y="149"/>
                  </a:cubicBezTo>
                  <a:cubicBezTo>
                    <a:pt x="84" y="159"/>
                    <a:pt x="97" y="164"/>
                    <a:pt x="115" y="164"/>
                  </a:cubicBezTo>
                  <a:cubicBezTo>
                    <a:pt x="123" y="164"/>
                    <a:pt x="132" y="162"/>
                    <a:pt x="139" y="159"/>
                  </a:cubicBezTo>
                  <a:cubicBezTo>
                    <a:pt x="147" y="155"/>
                    <a:pt x="154" y="150"/>
                    <a:pt x="159" y="144"/>
                  </a:cubicBezTo>
                  <a:cubicBezTo>
                    <a:pt x="159" y="202"/>
                    <a:pt x="159" y="202"/>
                    <a:pt x="159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" name="Freeform 37">
              <a:extLst>
                <a:ext uri="{FF2B5EF4-FFF2-40B4-BE49-F238E27FC236}">
                  <a16:creationId xmlns:a16="http://schemas.microsoft.com/office/drawing/2014/main" xmlns="" id="{4871BF93-32DA-4D89-9914-F54531704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25" y="4429126"/>
              <a:ext cx="600075" cy="804863"/>
            </a:xfrm>
            <a:custGeom>
              <a:avLst/>
              <a:gdLst>
                <a:gd name="T0" fmla="*/ 160 w 160"/>
                <a:gd name="T1" fmla="*/ 202 h 215"/>
                <a:gd name="T2" fmla="*/ 137 w 160"/>
                <a:gd name="T3" fmla="*/ 212 h 215"/>
                <a:gd name="T4" fmla="*/ 111 w 160"/>
                <a:gd name="T5" fmla="*/ 215 h 215"/>
                <a:gd name="T6" fmla="*/ 30 w 160"/>
                <a:gd name="T7" fmla="*/ 186 h 215"/>
                <a:gd name="T8" fmla="*/ 0 w 160"/>
                <a:gd name="T9" fmla="*/ 107 h 215"/>
                <a:gd name="T10" fmla="*/ 31 w 160"/>
                <a:gd name="T11" fmla="*/ 29 h 215"/>
                <a:gd name="T12" fmla="*/ 111 w 160"/>
                <a:gd name="T13" fmla="*/ 0 h 215"/>
                <a:gd name="T14" fmla="*/ 137 w 160"/>
                <a:gd name="T15" fmla="*/ 2 h 215"/>
                <a:gd name="T16" fmla="*/ 160 w 160"/>
                <a:gd name="T17" fmla="*/ 12 h 215"/>
                <a:gd name="T18" fmla="*/ 160 w 160"/>
                <a:gd name="T19" fmla="*/ 70 h 215"/>
                <a:gd name="T20" fmla="*/ 140 w 160"/>
                <a:gd name="T21" fmla="*/ 56 h 215"/>
                <a:gd name="T22" fmla="*/ 115 w 160"/>
                <a:gd name="T23" fmla="*/ 51 h 215"/>
                <a:gd name="T24" fmla="*/ 75 w 160"/>
                <a:gd name="T25" fmla="*/ 67 h 215"/>
                <a:gd name="T26" fmla="*/ 59 w 160"/>
                <a:gd name="T27" fmla="*/ 107 h 215"/>
                <a:gd name="T28" fmla="*/ 74 w 160"/>
                <a:gd name="T29" fmla="*/ 149 h 215"/>
                <a:gd name="T30" fmla="*/ 115 w 160"/>
                <a:gd name="T31" fmla="*/ 164 h 215"/>
                <a:gd name="T32" fmla="*/ 140 w 160"/>
                <a:gd name="T33" fmla="*/ 159 h 215"/>
                <a:gd name="T34" fmla="*/ 160 w 160"/>
                <a:gd name="T35" fmla="*/ 144 h 215"/>
                <a:gd name="T36" fmla="*/ 160 w 160"/>
                <a:gd name="T3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15">
                  <a:moveTo>
                    <a:pt x="160" y="202"/>
                  </a:moveTo>
                  <a:cubicBezTo>
                    <a:pt x="152" y="207"/>
                    <a:pt x="144" y="210"/>
                    <a:pt x="137" y="212"/>
                  </a:cubicBezTo>
                  <a:cubicBezTo>
                    <a:pt x="130" y="214"/>
                    <a:pt x="121" y="215"/>
                    <a:pt x="111" y="215"/>
                  </a:cubicBezTo>
                  <a:cubicBezTo>
                    <a:pt x="78" y="215"/>
                    <a:pt x="51" y="205"/>
                    <a:pt x="30" y="186"/>
                  </a:cubicBezTo>
                  <a:cubicBezTo>
                    <a:pt x="10" y="166"/>
                    <a:pt x="0" y="140"/>
                    <a:pt x="0" y="107"/>
                  </a:cubicBezTo>
                  <a:cubicBezTo>
                    <a:pt x="0" y="75"/>
                    <a:pt x="10" y="49"/>
                    <a:pt x="31" y="29"/>
                  </a:cubicBezTo>
                  <a:cubicBezTo>
                    <a:pt x="51" y="9"/>
                    <a:pt x="78" y="0"/>
                    <a:pt x="111" y="0"/>
                  </a:cubicBezTo>
                  <a:cubicBezTo>
                    <a:pt x="121" y="0"/>
                    <a:pt x="130" y="0"/>
                    <a:pt x="137" y="2"/>
                  </a:cubicBezTo>
                  <a:cubicBezTo>
                    <a:pt x="144" y="4"/>
                    <a:pt x="152" y="7"/>
                    <a:pt x="160" y="12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55" y="64"/>
                    <a:pt x="148" y="59"/>
                    <a:pt x="140" y="56"/>
                  </a:cubicBezTo>
                  <a:cubicBezTo>
                    <a:pt x="131" y="52"/>
                    <a:pt x="123" y="51"/>
                    <a:pt x="115" y="51"/>
                  </a:cubicBezTo>
                  <a:cubicBezTo>
                    <a:pt x="99" y="51"/>
                    <a:pt x="85" y="56"/>
                    <a:pt x="75" y="67"/>
                  </a:cubicBezTo>
                  <a:cubicBezTo>
                    <a:pt x="64" y="77"/>
                    <a:pt x="59" y="91"/>
                    <a:pt x="59" y="107"/>
                  </a:cubicBezTo>
                  <a:cubicBezTo>
                    <a:pt x="59" y="124"/>
                    <a:pt x="64" y="138"/>
                    <a:pt x="74" y="149"/>
                  </a:cubicBezTo>
                  <a:cubicBezTo>
                    <a:pt x="84" y="159"/>
                    <a:pt x="98" y="164"/>
                    <a:pt x="115" y="164"/>
                  </a:cubicBezTo>
                  <a:cubicBezTo>
                    <a:pt x="124" y="164"/>
                    <a:pt x="132" y="162"/>
                    <a:pt x="140" y="159"/>
                  </a:cubicBezTo>
                  <a:cubicBezTo>
                    <a:pt x="148" y="155"/>
                    <a:pt x="155" y="150"/>
                    <a:pt x="160" y="144"/>
                  </a:cubicBezTo>
                  <a:cubicBezTo>
                    <a:pt x="160" y="202"/>
                    <a:pt x="160" y="202"/>
                    <a:pt x="160" y="202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" name="Freeform 38">
              <a:extLst>
                <a:ext uri="{FF2B5EF4-FFF2-40B4-BE49-F238E27FC236}">
                  <a16:creationId xmlns:a16="http://schemas.microsoft.com/office/drawing/2014/main" xmlns="" id="{0BB42BFC-2E78-4F17-8A98-E97C82C4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0" y="4429126"/>
              <a:ext cx="569913" cy="804863"/>
            </a:xfrm>
            <a:custGeom>
              <a:avLst/>
              <a:gdLst>
                <a:gd name="T0" fmla="*/ 34 w 152"/>
                <a:gd name="T1" fmla="*/ 156 h 215"/>
                <a:gd name="T2" fmla="*/ 50 w 152"/>
                <a:gd name="T3" fmla="*/ 169 h 215"/>
                <a:gd name="T4" fmla="*/ 71 w 152"/>
                <a:gd name="T5" fmla="*/ 174 h 215"/>
                <a:gd name="T6" fmla="*/ 90 w 152"/>
                <a:gd name="T7" fmla="*/ 169 h 215"/>
                <a:gd name="T8" fmla="*/ 97 w 152"/>
                <a:gd name="T9" fmla="*/ 155 h 215"/>
                <a:gd name="T10" fmla="*/ 88 w 152"/>
                <a:gd name="T11" fmla="*/ 139 h 215"/>
                <a:gd name="T12" fmla="*/ 60 w 152"/>
                <a:gd name="T13" fmla="*/ 125 h 215"/>
                <a:gd name="T14" fmla="*/ 19 w 152"/>
                <a:gd name="T15" fmla="*/ 100 h 215"/>
                <a:gd name="T16" fmla="*/ 7 w 152"/>
                <a:gd name="T17" fmla="*/ 62 h 215"/>
                <a:gd name="T18" fmla="*/ 28 w 152"/>
                <a:gd name="T19" fmla="*/ 16 h 215"/>
                <a:gd name="T20" fmla="*/ 86 w 152"/>
                <a:gd name="T21" fmla="*/ 0 h 215"/>
                <a:gd name="T22" fmla="*/ 120 w 152"/>
                <a:gd name="T23" fmla="*/ 5 h 215"/>
                <a:gd name="T24" fmla="*/ 146 w 152"/>
                <a:gd name="T25" fmla="*/ 23 h 215"/>
                <a:gd name="T26" fmla="*/ 119 w 152"/>
                <a:gd name="T27" fmla="*/ 55 h 215"/>
                <a:gd name="T28" fmla="*/ 103 w 152"/>
                <a:gd name="T29" fmla="*/ 44 h 215"/>
                <a:gd name="T30" fmla="*/ 86 w 152"/>
                <a:gd name="T31" fmla="*/ 41 h 215"/>
                <a:gd name="T32" fmla="*/ 68 w 152"/>
                <a:gd name="T33" fmla="*/ 45 h 215"/>
                <a:gd name="T34" fmla="*/ 61 w 152"/>
                <a:gd name="T35" fmla="*/ 58 h 215"/>
                <a:gd name="T36" fmla="*/ 69 w 152"/>
                <a:gd name="T37" fmla="*/ 75 h 215"/>
                <a:gd name="T38" fmla="*/ 97 w 152"/>
                <a:gd name="T39" fmla="*/ 89 h 215"/>
                <a:gd name="T40" fmla="*/ 138 w 152"/>
                <a:gd name="T41" fmla="*/ 114 h 215"/>
                <a:gd name="T42" fmla="*/ 152 w 152"/>
                <a:gd name="T43" fmla="*/ 151 h 215"/>
                <a:gd name="T44" fmla="*/ 130 w 152"/>
                <a:gd name="T45" fmla="*/ 198 h 215"/>
                <a:gd name="T46" fmla="*/ 71 w 152"/>
                <a:gd name="T47" fmla="*/ 215 h 215"/>
                <a:gd name="T48" fmla="*/ 29 w 152"/>
                <a:gd name="T49" fmla="*/ 207 h 215"/>
                <a:gd name="T50" fmla="*/ 0 w 152"/>
                <a:gd name="T51" fmla="*/ 185 h 215"/>
                <a:gd name="T52" fmla="*/ 34 w 152"/>
                <a:gd name="T53" fmla="*/ 15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215">
                  <a:moveTo>
                    <a:pt x="34" y="156"/>
                  </a:moveTo>
                  <a:cubicBezTo>
                    <a:pt x="37" y="161"/>
                    <a:pt x="43" y="165"/>
                    <a:pt x="50" y="169"/>
                  </a:cubicBezTo>
                  <a:cubicBezTo>
                    <a:pt x="57" y="172"/>
                    <a:pt x="64" y="174"/>
                    <a:pt x="71" y="174"/>
                  </a:cubicBezTo>
                  <a:cubicBezTo>
                    <a:pt x="79" y="174"/>
                    <a:pt x="85" y="172"/>
                    <a:pt x="90" y="169"/>
                  </a:cubicBezTo>
                  <a:cubicBezTo>
                    <a:pt x="94" y="166"/>
                    <a:pt x="97" y="161"/>
                    <a:pt x="97" y="155"/>
                  </a:cubicBezTo>
                  <a:cubicBezTo>
                    <a:pt x="97" y="149"/>
                    <a:pt x="94" y="144"/>
                    <a:pt x="88" y="139"/>
                  </a:cubicBezTo>
                  <a:cubicBezTo>
                    <a:pt x="82" y="135"/>
                    <a:pt x="73" y="130"/>
                    <a:pt x="60" y="125"/>
                  </a:cubicBezTo>
                  <a:cubicBezTo>
                    <a:pt x="41" y="118"/>
                    <a:pt x="27" y="110"/>
                    <a:pt x="19" y="100"/>
                  </a:cubicBezTo>
                  <a:cubicBezTo>
                    <a:pt x="11" y="90"/>
                    <a:pt x="7" y="78"/>
                    <a:pt x="7" y="62"/>
                  </a:cubicBezTo>
                  <a:cubicBezTo>
                    <a:pt x="7" y="43"/>
                    <a:pt x="14" y="28"/>
                    <a:pt x="28" y="16"/>
                  </a:cubicBezTo>
                  <a:cubicBezTo>
                    <a:pt x="42" y="5"/>
                    <a:pt x="62" y="0"/>
                    <a:pt x="86" y="0"/>
                  </a:cubicBezTo>
                  <a:cubicBezTo>
                    <a:pt x="99" y="0"/>
                    <a:pt x="110" y="1"/>
                    <a:pt x="120" y="5"/>
                  </a:cubicBezTo>
                  <a:cubicBezTo>
                    <a:pt x="130" y="9"/>
                    <a:pt x="139" y="15"/>
                    <a:pt x="146" y="23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3" y="50"/>
                    <a:pt x="108" y="46"/>
                    <a:pt x="103" y="44"/>
                  </a:cubicBezTo>
                  <a:cubicBezTo>
                    <a:pt x="98" y="42"/>
                    <a:pt x="93" y="41"/>
                    <a:pt x="86" y="41"/>
                  </a:cubicBezTo>
                  <a:cubicBezTo>
                    <a:pt x="78" y="41"/>
                    <a:pt x="72" y="42"/>
                    <a:pt x="68" y="45"/>
                  </a:cubicBezTo>
                  <a:cubicBezTo>
                    <a:pt x="63" y="49"/>
                    <a:pt x="61" y="53"/>
                    <a:pt x="61" y="58"/>
                  </a:cubicBezTo>
                  <a:cubicBezTo>
                    <a:pt x="61" y="65"/>
                    <a:pt x="64" y="71"/>
                    <a:pt x="69" y="75"/>
                  </a:cubicBezTo>
                  <a:cubicBezTo>
                    <a:pt x="75" y="80"/>
                    <a:pt x="84" y="84"/>
                    <a:pt x="97" y="89"/>
                  </a:cubicBezTo>
                  <a:cubicBezTo>
                    <a:pt x="115" y="95"/>
                    <a:pt x="129" y="103"/>
                    <a:pt x="138" y="114"/>
                  </a:cubicBezTo>
                  <a:cubicBezTo>
                    <a:pt x="147" y="124"/>
                    <a:pt x="152" y="137"/>
                    <a:pt x="152" y="151"/>
                  </a:cubicBezTo>
                  <a:cubicBezTo>
                    <a:pt x="152" y="171"/>
                    <a:pt x="145" y="187"/>
                    <a:pt x="130" y="198"/>
                  </a:cubicBezTo>
                  <a:cubicBezTo>
                    <a:pt x="116" y="209"/>
                    <a:pt x="96" y="215"/>
                    <a:pt x="71" y="215"/>
                  </a:cubicBezTo>
                  <a:cubicBezTo>
                    <a:pt x="55" y="215"/>
                    <a:pt x="41" y="212"/>
                    <a:pt x="29" y="207"/>
                  </a:cubicBezTo>
                  <a:cubicBezTo>
                    <a:pt x="16" y="202"/>
                    <a:pt x="7" y="195"/>
                    <a:pt x="0" y="185"/>
                  </a:cubicBezTo>
                  <a:cubicBezTo>
                    <a:pt x="34" y="156"/>
                    <a:pt x="34" y="156"/>
                    <a:pt x="34" y="156"/>
                  </a:cubicBezTo>
                </a:path>
              </a:pathLst>
            </a:custGeom>
            <a:solidFill>
              <a:srgbClr val="C88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840382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CB29ACDA-9093-4731-80A3-0050DEDA8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376" y="514881"/>
            <a:ext cx="8654595" cy="457048"/>
          </a:xfrm>
        </p:spPr>
        <p:txBody>
          <a:bodyPr/>
          <a:lstStyle/>
          <a:p>
            <a:r>
              <a:rPr lang="en-CA" dirty="0"/>
              <a:t>Service Reputation Scores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119834D9-5B9E-446D-AE85-3BFBDC7EEC5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371" y="4351180"/>
            <a:ext cx="6718075" cy="318287"/>
          </a:xfrm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solidFill>
                  <a:schemeClr val="bg2"/>
                </a:solidFill>
              </a:rPr>
              <a:t>Q4</a:t>
            </a:r>
            <a:r>
              <a:rPr lang="en-US" sz="800" i="1" cap="none" dirty="0">
                <a:solidFill>
                  <a:schemeClr val="bg2"/>
                </a:solidFill>
              </a:rPr>
              <a:t>. Overall, how would you rate the services you get from each level of government?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/>
              <a:t>Base: Total Respondents</a:t>
            </a:r>
            <a:endParaRPr lang="en-US" sz="800" i="1" cap="none" dirty="0">
              <a:solidFill>
                <a:schemeClr val="bg2"/>
              </a:solidFill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902AB971-48D2-4982-90E9-2811985404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5299114"/>
              </p:ext>
            </p:extLst>
          </p:nvPr>
        </p:nvGraphicFramePr>
        <p:xfrm>
          <a:off x="120925" y="613444"/>
          <a:ext cx="8798792" cy="3707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8911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190051-45C1-4C06-AFE9-23C06F0ED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Usage of online services</a:t>
            </a:r>
            <a:endParaRPr lang="en-CA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9EA62AB7-100A-49C9-99EB-0A4514300C5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44918" y="4351179"/>
            <a:ext cx="6718075" cy="318287"/>
          </a:xfrm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solidFill>
                  <a:schemeClr val="bg2"/>
                </a:solidFill>
              </a:rPr>
              <a:t>Q7</a:t>
            </a:r>
            <a:r>
              <a:rPr lang="en-US" sz="800" i="1" cap="none" dirty="0">
                <a:solidFill>
                  <a:schemeClr val="bg2"/>
                </a:solidFill>
              </a:rPr>
              <a:t>. How often do you use online services such as banking, shopping, making travel reservations, taking courses, looking for work and organizing social and community events?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i="1" cap="none" dirty="0"/>
              <a:t>Base: Total Respondents</a:t>
            </a:r>
            <a:endParaRPr lang="en-US" sz="800" i="1" cap="none" dirty="0">
              <a:solidFill>
                <a:schemeClr val="bg2"/>
              </a:solidFill>
            </a:endParaRPr>
          </a:p>
        </p:txBody>
      </p:sp>
      <p:graphicFrame>
        <p:nvGraphicFramePr>
          <p:cNvPr id="4" name="Content Placeholder 11">
            <a:extLst>
              <a:ext uri="{FF2B5EF4-FFF2-40B4-BE49-F238E27FC236}">
                <a16:creationId xmlns:a16="http://schemas.microsoft.com/office/drawing/2014/main" xmlns="" id="{066822BD-9EA6-4895-AEFA-E36CA17A90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7529374"/>
              </p:ext>
            </p:extLst>
          </p:nvPr>
        </p:nvGraphicFramePr>
        <p:xfrm>
          <a:off x="1869440" y="1081913"/>
          <a:ext cx="4505101" cy="3501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028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3C3AFB-B24A-4EE7-A966-77D3F2793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Interacting with government using social media</a:t>
            </a:r>
            <a:endParaRPr lang="en-CA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AE5E3DFA-F0BA-47B1-B820-6C49D838A36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24598" y="4364726"/>
            <a:ext cx="6718075" cy="318287"/>
          </a:xfrm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solidFill>
                  <a:schemeClr val="bg2"/>
                </a:solidFill>
              </a:rPr>
              <a:t>Q9</a:t>
            </a:r>
            <a:r>
              <a:rPr lang="en-US" sz="800" i="1" cap="none" dirty="0">
                <a:solidFill>
                  <a:schemeClr val="bg2"/>
                </a:solidFill>
              </a:rPr>
              <a:t>. How often do you interact with any level of government using social media such as Twitter or Facebook?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i="1" cap="none" dirty="0"/>
              <a:t>Base: Respondents who use online services at least occasionally (n=999)</a:t>
            </a:r>
            <a:endParaRPr lang="en-US" sz="800" i="1" cap="none" dirty="0">
              <a:solidFill>
                <a:schemeClr val="bg2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996B6EB2-65DE-4B13-AD3B-85068E977C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9974538"/>
              </p:ext>
            </p:extLst>
          </p:nvPr>
        </p:nvGraphicFramePr>
        <p:xfrm>
          <a:off x="657013" y="1166982"/>
          <a:ext cx="7904480" cy="317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13FD355-A21F-4E6E-A940-E504979D3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312" y="1968540"/>
            <a:ext cx="788062" cy="368223"/>
          </a:xfrm>
          <a:prstGeom prst="rect">
            <a:avLst/>
          </a:prstGeom>
          <a:solidFill>
            <a:schemeClr val="tx2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31% </a:t>
            </a:r>
          </a:p>
        </p:txBody>
      </p:sp>
      <p:sp>
        <p:nvSpPr>
          <p:cNvPr id="7" name="Right Bracket 6">
            <a:extLst>
              <a:ext uri="{FF2B5EF4-FFF2-40B4-BE49-F238E27FC236}">
                <a16:creationId xmlns:a16="http://schemas.microsoft.com/office/drawing/2014/main" xmlns="" id="{CA0B5F20-88C8-4015-8509-CD74FE3D6CF3}"/>
              </a:ext>
            </a:extLst>
          </p:cNvPr>
          <p:cNvSpPr/>
          <p:nvPr/>
        </p:nvSpPr>
        <p:spPr>
          <a:xfrm>
            <a:off x="5351470" y="1387000"/>
            <a:ext cx="103126" cy="1539744"/>
          </a:xfrm>
          <a:prstGeom prst="rightBracket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536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F05A8C-58F2-4849-8375-6F105A5FD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376" y="298139"/>
            <a:ext cx="8654595" cy="914096"/>
          </a:xfrm>
        </p:spPr>
        <p:txBody>
          <a:bodyPr/>
          <a:lstStyle/>
          <a:p>
            <a:r>
              <a:rPr lang="en-US" dirty="0"/>
              <a:t>Interest in connecting with government using social media</a:t>
            </a:r>
            <a:endParaRPr lang="en-CA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79533467-DAF6-43F7-A92D-CF6C807A03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2258883"/>
              </p:ext>
            </p:extLst>
          </p:nvPr>
        </p:nvGraphicFramePr>
        <p:xfrm>
          <a:off x="94827" y="1220265"/>
          <a:ext cx="8302297" cy="3134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9C01710C-CEC2-498E-B572-41C5E35B0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531655"/>
              </p:ext>
            </p:extLst>
          </p:nvPr>
        </p:nvGraphicFramePr>
        <p:xfrm>
          <a:off x="8216878" y="1324470"/>
          <a:ext cx="670093" cy="30119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093">
                  <a:extLst>
                    <a:ext uri="{9D8B030D-6E8A-4147-A177-3AD203B41FA5}">
                      <a16:colId xmlns:a16="http://schemas.microsoft.com/office/drawing/2014/main" xmlns="" val="2077947007"/>
                    </a:ext>
                  </a:extLst>
                </a:gridCol>
              </a:tblGrid>
              <a:tr h="259271">
                <a:tc>
                  <a:txBody>
                    <a:bodyPr/>
                    <a:lstStyle/>
                    <a:p>
                      <a:pPr marL="0" marR="0" lvl="0" indent="0" algn="ctr" defTabSz="92428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 Rating </a:t>
                      </a:r>
                      <a:br>
                        <a:rPr lang="en-US" sz="1100" b="1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 or 5</a:t>
                      </a:r>
                      <a:endParaRPr lang="en-US" sz="1100" b="1" kern="1200" noProof="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27893723"/>
                  </a:ext>
                </a:extLst>
              </a:tr>
              <a:tr h="382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2812512"/>
                  </a:ext>
                </a:extLst>
              </a:tr>
              <a:tr h="382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87981578"/>
                  </a:ext>
                </a:extLst>
              </a:tr>
              <a:tr h="382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6717129"/>
                  </a:ext>
                </a:extLst>
              </a:tr>
              <a:tr h="382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20074162"/>
                  </a:ext>
                </a:extLst>
              </a:tr>
              <a:tr h="382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70926934"/>
                  </a:ext>
                </a:extLst>
              </a:tr>
              <a:tr h="382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7507246"/>
                  </a:ext>
                </a:extLst>
              </a:tr>
              <a:tr h="382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22330193"/>
                  </a:ext>
                </a:extLst>
              </a:tr>
            </a:tbl>
          </a:graphicData>
        </a:graphic>
      </p:graphicFrame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55B63616-F17F-479E-B6DD-A9751D1C25C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24598" y="4364726"/>
            <a:ext cx="6718075" cy="318287"/>
          </a:xfrm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solidFill>
                  <a:schemeClr val="bg2"/>
                </a:solidFill>
              </a:rPr>
              <a:t>Q10</a:t>
            </a:r>
            <a:r>
              <a:rPr lang="en-US" sz="800" i="1" cap="none" dirty="0">
                <a:solidFill>
                  <a:schemeClr val="bg2"/>
                </a:solidFill>
              </a:rPr>
              <a:t>. How interested would you be in connecting with government using social media to…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i="1" cap="none" dirty="0"/>
              <a:t>Base: Respondents who use online services at least occasionally (n=999)</a:t>
            </a:r>
            <a:endParaRPr lang="en-US" sz="800" i="1" cap="non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98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80" y="2480191"/>
            <a:ext cx="7093160" cy="605679"/>
          </a:xfrm>
        </p:spPr>
        <p:txBody>
          <a:bodyPr/>
          <a:lstStyle/>
          <a:p>
            <a:r>
              <a:rPr lang="en-GB" sz="4800" dirty="0"/>
              <a:t>Coming soon</a:t>
            </a:r>
          </a:p>
        </p:txBody>
      </p:sp>
      <p:pic>
        <p:nvPicPr>
          <p:cNvPr id="21" name="Picture 20" descr="IPSOS_GAMECHANGERS_blu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14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7579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16F47396-9C9E-4D27-B459-796E9ED04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Still to Come</a:t>
            </a: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5AE41DF-9728-4841-9843-32CEB98278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412162" lvl="2" indent="-228600"/>
            <a:r>
              <a:rPr lang="en-CA" noProof="0" dirty="0"/>
              <a:t>The </a:t>
            </a:r>
            <a:r>
              <a:rPr lang="en-CA" b="1" noProof="0" dirty="0"/>
              <a:t>Client Satisfaction Index </a:t>
            </a:r>
            <a:r>
              <a:rPr lang="en-CA" noProof="0" dirty="0"/>
              <a:t>(CSI): Key driver analysis to pinpoint the service improvements that will have the most impact on the satisfaction of citizens.</a:t>
            </a:r>
          </a:p>
          <a:p>
            <a:pPr marL="412162" lvl="2" indent="-228600"/>
            <a:r>
              <a:rPr lang="en-CA" b="1" noProof="0" dirty="0"/>
              <a:t>Behavioural science approach using MAPS</a:t>
            </a:r>
            <a:r>
              <a:rPr lang="en-CA" noProof="0" dirty="0"/>
              <a:t>: multivariate analysis to determine psychological motivators and barriers to usage of </a:t>
            </a:r>
            <a:r>
              <a:rPr lang="en-CA" dirty="0"/>
              <a:t>the </a:t>
            </a:r>
            <a:r>
              <a:rPr lang="en-CA" noProof="0" dirty="0"/>
              <a:t>online channel to access government services.</a:t>
            </a:r>
          </a:p>
          <a:p>
            <a:pPr marL="412162" lvl="2" indent="-228600"/>
            <a:r>
              <a:rPr lang="en-CA" noProof="0" dirty="0"/>
              <a:t>Analysis </a:t>
            </a:r>
            <a:r>
              <a:rPr lang="en-CA" b="1" noProof="0" dirty="0"/>
              <a:t>within each of the subscribing jurisdictions </a:t>
            </a:r>
            <a:r>
              <a:rPr lang="en-CA" noProof="0" dirty="0"/>
              <a:t>to pinpoint individual strengths and areas for improvement.</a:t>
            </a:r>
          </a:p>
        </p:txBody>
      </p:sp>
    </p:spTree>
    <p:extLst>
      <p:ext uri="{BB962C8B-B14F-4D97-AF65-F5344CB8AC3E}">
        <p14:creationId xmlns:p14="http://schemas.microsoft.com/office/powerpoint/2010/main" val="3652408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>
            <a:extLst>
              <a:ext uri="{FF2B5EF4-FFF2-40B4-BE49-F238E27FC236}">
                <a16:creationId xmlns:a16="http://schemas.microsoft.com/office/drawing/2014/main" xmlns="" id="{971D7F16-88A9-400B-8B70-907CE950E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Streamlined to a three-item index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1DBAD0-B3BE-4471-ACCC-0AEE1BDF3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Client Satisfaction Index (CSI)</a:t>
            </a:r>
            <a:br>
              <a:rPr lang="en-CA" dirty="0"/>
            </a:br>
            <a:endParaRPr lang="en-CA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AB70E20-678E-47BF-92E5-D4C17F141D3D}"/>
              </a:ext>
            </a:extLst>
          </p:cNvPr>
          <p:cNvGrpSpPr/>
          <p:nvPr/>
        </p:nvGrpSpPr>
        <p:grpSpPr>
          <a:xfrm>
            <a:off x="5039586" y="1697010"/>
            <a:ext cx="1544094" cy="2741436"/>
            <a:chOff x="13567815" y="2429388"/>
            <a:chExt cx="657712" cy="4059043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xmlns="" id="{970DE268-CB11-4DD2-8343-1984F280D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7815" y="2429388"/>
              <a:ext cx="657711" cy="1527635"/>
            </a:xfrm>
            <a:custGeom>
              <a:avLst/>
              <a:gdLst>
                <a:gd name="T0" fmla="*/ 0 w 278"/>
                <a:gd name="T1" fmla="*/ 0 h 2130"/>
                <a:gd name="T2" fmla="*/ 278 w 278"/>
                <a:gd name="T3" fmla="*/ 0 h 2130"/>
                <a:gd name="T4" fmla="*/ 278 w 278"/>
                <a:gd name="T5" fmla="*/ 2130 h 2130"/>
                <a:gd name="T6" fmla="*/ 0 w 278"/>
                <a:gd name="T7" fmla="*/ 2130 h 2130"/>
                <a:gd name="T8" fmla="*/ 0 w 278"/>
                <a:gd name="T9" fmla="*/ 0 h 2130"/>
                <a:gd name="T10" fmla="*/ 0 w 278"/>
                <a:gd name="T11" fmla="*/ 0 h 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8" h="2130">
                  <a:moveTo>
                    <a:pt x="0" y="0"/>
                  </a:moveTo>
                  <a:lnTo>
                    <a:pt x="278" y="0"/>
                  </a:lnTo>
                  <a:lnTo>
                    <a:pt x="278" y="2130"/>
                  </a:lnTo>
                  <a:lnTo>
                    <a:pt x="0" y="2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ABFE4D99-1EFB-4D6C-B894-BDB677623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7816" y="3985945"/>
              <a:ext cx="657711" cy="1274464"/>
            </a:xfrm>
            <a:custGeom>
              <a:avLst/>
              <a:gdLst>
                <a:gd name="T0" fmla="*/ 0 w 289"/>
                <a:gd name="T1" fmla="*/ 0 h 1777"/>
                <a:gd name="T2" fmla="*/ 289 w 289"/>
                <a:gd name="T3" fmla="*/ 0 h 1777"/>
                <a:gd name="T4" fmla="*/ 289 w 289"/>
                <a:gd name="T5" fmla="*/ 1777 h 1777"/>
                <a:gd name="T6" fmla="*/ 0 w 289"/>
                <a:gd name="T7" fmla="*/ 1777 h 1777"/>
                <a:gd name="T8" fmla="*/ 0 w 289"/>
                <a:gd name="T9" fmla="*/ 0 h 1777"/>
                <a:gd name="T10" fmla="*/ 0 w 289"/>
                <a:gd name="T11" fmla="*/ 0 h 1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9" h="1777">
                  <a:moveTo>
                    <a:pt x="0" y="0"/>
                  </a:moveTo>
                  <a:lnTo>
                    <a:pt x="289" y="0"/>
                  </a:lnTo>
                  <a:lnTo>
                    <a:pt x="289" y="1777"/>
                  </a:lnTo>
                  <a:lnTo>
                    <a:pt x="0" y="177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xmlns="" id="{14C2F14C-5B2A-45AA-A13D-8F1150C04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7816" y="5282819"/>
              <a:ext cx="655436" cy="1205612"/>
            </a:xfrm>
            <a:custGeom>
              <a:avLst/>
              <a:gdLst>
                <a:gd name="T0" fmla="*/ 0 w 288"/>
                <a:gd name="T1" fmla="*/ 0 h 1681"/>
                <a:gd name="T2" fmla="*/ 288 w 288"/>
                <a:gd name="T3" fmla="*/ 0 h 1681"/>
                <a:gd name="T4" fmla="*/ 288 w 288"/>
                <a:gd name="T5" fmla="*/ 1681 h 1681"/>
                <a:gd name="T6" fmla="*/ 0 w 288"/>
                <a:gd name="T7" fmla="*/ 1681 h 1681"/>
                <a:gd name="T8" fmla="*/ 0 w 288"/>
                <a:gd name="T9" fmla="*/ 0 h 1681"/>
                <a:gd name="T10" fmla="*/ 0 w 288"/>
                <a:gd name="T11" fmla="*/ 0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1681">
                  <a:moveTo>
                    <a:pt x="0" y="0"/>
                  </a:moveTo>
                  <a:lnTo>
                    <a:pt x="288" y="0"/>
                  </a:lnTo>
                  <a:lnTo>
                    <a:pt x="288" y="1681"/>
                  </a:lnTo>
                  <a:lnTo>
                    <a:pt x="0" y="16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5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0043DD0-8AD6-4296-B98F-2F57A586257C}"/>
              </a:ext>
            </a:extLst>
          </p:cNvPr>
          <p:cNvGrpSpPr/>
          <p:nvPr/>
        </p:nvGrpSpPr>
        <p:grpSpPr>
          <a:xfrm>
            <a:off x="2873179" y="1697011"/>
            <a:ext cx="2173179" cy="2741435"/>
            <a:chOff x="11283265" y="2429390"/>
            <a:chExt cx="2136946" cy="2741435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xmlns="" id="{9D8EB51C-434C-4A93-8D22-DC35D620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3265" y="2429390"/>
              <a:ext cx="2136944" cy="1134924"/>
            </a:xfrm>
            <a:custGeom>
              <a:avLst/>
              <a:gdLst>
                <a:gd name="T0" fmla="*/ 0 w 278"/>
                <a:gd name="T1" fmla="*/ 0 h 2130"/>
                <a:gd name="T2" fmla="*/ 278 w 278"/>
                <a:gd name="T3" fmla="*/ 0 h 2130"/>
                <a:gd name="T4" fmla="*/ 278 w 278"/>
                <a:gd name="T5" fmla="*/ 2130 h 2130"/>
                <a:gd name="T6" fmla="*/ 0 w 278"/>
                <a:gd name="T7" fmla="*/ 2130 h 2130"/>
                <a:gd name="T8" fmla="*/ 0 w 278"/>
                <a:gd name="T9" fmla="*/ 0 h 2130"/>
                <a:gd name="T10" fmla="*/ 0 w 278"/>
                <a:gd name="T11" fmla="*/ 0 h 2130"/>
                <a:gd name="connsiteX0" fmla="*/ 47 w 10047"/>
                <a:gd name="connsiteY0" fmla="*/ 0 h 10974"/>
                <a:gd name="connsiteX1" fmla="*/ 10047 w 10047"/>
                <a:gd name="connsiteY1" fmla="*/ 0 h 10974"/>
                <a:gd name="connsiteX2" fmla="*/ 10047 w 10047"/>
                <a:gd name="connsiteY2" fmla="*/ 10000 h 10974"/>
                <a:gd name="connsiteX3" fmla="*/ 0 w 10047"/>
                <a:gd name="connsiteY3" fmla="*/ 10974 h 10974"/>
                <a:gd name="connsiteX4" fmla="*/ 47 w 10047"/>
                <a:gd name="connsiteY4" fmla="*/ 0 h 10974"/>
                <a:gd name="connsiteX5" fmla="*/ 47 w 10047"/>
                <a:gd name="connsiteY5" fmla="*/ 0 h 10974"/>
                <a:gd name="connsiteX0" fmla="*/ 47 w 10047"/>
                <a:gd name="connsiteY0" fmla="*/ 7694 h 10974"/>
                <a:gd name="connsiteX1" fmla="*/ 10047 w 10047"/>
                <a:gd name="connsiteY1" fmla="*/ 0 h 10974"/>
                <a:gd name="connsiteX2" fmla="*/ 10047 w 10047"/>
                <a:gd name="connsiteY2" fmla="*/ 10000 h 10974"/>
                <a:gd name="connsiteX3" fmla="*/ 0 w 10047"/>
                <a:gd name="connsiteY3" fmla="*/ 10974 h 10974"/>
                <a:gd name="connsiteX4" fmla="*/ 47 w 10047"/>
                <a:gd name="connsiteY4" fmla="*/ 0 h 10974"/>
                <a:gd name="connsiteX5" fmla="*/ 47 w 10047"/>
                <a:gd name="connsiteY5" fmla="*/ 7694 h 10974"/>
                <a:gd name="connsiteX0" fmla="*/ 47 w 10047"/>
                <a:gd name="connsiteY0" fmla="*/ 7694 h 10974"/>
                <a:gd name="connsiteX1" fmla="*/ 10047 w 10047"/>
                <a:gd name="connsiteY1" fmla="*/ 0 h 10974"/>
                <a:gd name="connsiteX2" fmla="*/ 10047 w 10047"/>
                <a:gd name="connsiteY2" fmla="*/ 10000 h 10974"/>
                <a:gd name="connsiteX3" fmla="*/ 0 w 10047"/>
                <a:gd name="connsiteY3" fmla="*/ 10974 h 10974"/>
                <a:gd name="connsiteX4" fmla="*/ 47 w 10047"/>
                <a:gd name="connsiteY4" fmla="*/ 7653 h 10974"/>
                <a:gd name="connsiteX5" fmla="*/ 47 w 10047"/>
                <a:gd name="connsiteY5" fmla="*/ 7694 h 10974"/>
                <a:gd name="connsiteX0" fmla="*/ 47 w 10047"/>
                <a:gd name="connsiteY0" fmla="*/ 7694 h 10974"/>
                <a:gd name="connsiteX1" fmla="*/ 10047 w 10047"/>
                <a:gd name="connsiteY1" fmla="*/ 0 h 10974"/>
                <a:gd name="connsiteX2" fmla="*/ 10047 w 10047"/>
                <a:gd name="connsiteY2" fmla="*/ 10000 h 10974"/>
                <a:gd name="connsiteX3" fmla="*/ 0 w 10047"/>
                <a:gd name="connsiteY3" fmla="*/ 10974 h 10974"/>
                <a:gd name="connsiteX4" fmla="*/ 47 w 10047"/>
                <a:gd name="connsiteY4" fmla="*/ 7653 h 10974"/>
                <a:gd name="connsiteX5" fmla="*/ 47 w 10047"/>
                <a:gd name="connsiteY5" fmla="*/ 7694 h 10974"/>
                <a:gd name="connsiteX0" fmla="*/ 0 w 10000"/>
                <a:gd name="connsiteY0" fmla="*/ 7694 h 11000"/>
                <a:gd name="connsiteX1" fmla="*/ 10000 w 10000"/>
                <a:gd name="connsiteY1" fmla="*/ 0 h 11000"/>
                <a:gd name="connsiteX2" fmla="*/ 10000 w 10000"/>
                <a:gd name="connsiteY2" fmla="*/ 10000 h 11000"/>
                <a:gd name="connsiteX3" fmla="*/ 4 w 10000"/>
                <a:gd name="connsiteY3" fmla="*/ 11000 h 11000"/>
                <a:gd name="connsiteX4" fmla="*/ 0 w 10000"/>
                <a:gd name="connsiteY4" fmla="*/ 7653 h 11000"/>
                <a:gd name="connsiteX5" fmla="*/ 0 w 10000"/>
                <a:gd name="connsiteY5" fmla="*/ 7694 h 11000"/>
                <a:gd name="connsiteX0" fmla="*/ 0 w 10013"/>
                <a:gd name="connsiteY0" fmla="*/ 7641 h 11000"/>
                <a:gd name="connsiteX1" fmla="*/ 10013 w 10013"/>
                <a:gd name="connsiteY1" fmla="*/ 0 h 11000"/>
                <a:gd name="connsiteX2" fmla="*/ 10013 w 10013"/>
                <a:gd name="connsiteY2" fmla="*/ 10000 h 11000"/>
                <a:gd name="connsiteX3" fmla="*/ 17 w 10013"/>
                <a:gd name="connsiteY3" fmla="*/ 11000 h 11000"/>
                <a:gd name="connsiteX4" fmla="*/ 13 w 10013"/>
                <a:gd name="connsiteY4" fmla="*/ 7653 h 11000"/>
                <a:gd name="connsiteX5" fmla="*/ 0 w 10013"/>
                <a:gd name="connsiteY5" fmla="*/ 7641 h 11000"/>
                <a:gd name="connsiteX0" fmla="*/ 0 w 10026"/>
                <a:gd name="connsiteY0" fmla="*/ 7746 h 11000"/>
                <a:gd name="connsiteX1" fmla="*/ 10026 w 10026"/>
                <a:gd name="connsiteY1" fmla="*/ 0 h 11000"/>
                <a:gd name="connsiteX2" fmla="*/ 10026 w 10026"/>
                <a:gd name="connsiteY2" fmla="*/ 10000 h 11000"/>
                <a:gd name="connsiteX3" fmla="*/ 30 w 10026"/>
                <a:gd name="connsiteY3" fmla="*/ 11000 h 11000"/>
                <a:gd name="connsiteX4" fmla="*/ 26 w 10026"/>
                <a:gd name="connsiteY4" fmla="*/ 7653 h 11000"/>
                <a:gd name="connsiteX5" fmla="*/ 0 w 10026"/>
                <a:gd name="connsiteY5" fmla="*/ 7746 h 11000"/>
                <a:gd name="connsiteX0" fmla="*/ 0 w 10013"/>
                <a:gd name="connsiteY0" fmla="*/ 7667 h 11000"/>
                <a:gd name="connsiteX1" fmla="*/ 10013 w 10013"/>
                <a:gd name="connsiteY1" fmla="*/ 0 h 11000"/>
                <a:gd name="connsiteX2" fmla="*/ 10013 w 10013"/>
                <a:gd name="connsiteY2" fmla="*/ 10000 h 11000"/>
                <a:gd name="connsiteX3" fmla="*/ 17 w 10013"/>
                <a:gd name="connsiteY3" fmla="*/ 11000 h 11000"/>
                <a:gd name="connsiteX4" fmla="*/ 13 w 10013"/>
                <a:gd name="connsiteY4" fmla="*/ 7653 h 11000"/>
                <a:gd name="connsiteX5" fmla="*/ 0 w 10013"/>
                <a:gd name="connsiteY5" fmla="*/ 7667 h 11000"/>
                <a:gd name="connsiteX0" fmla="*/ 0 w 10026"/>
                <a:gd name="connsiteY0" fmla="*/ 7614 h 11000"/>
                <a:gd name="connsiteX1" fmla="*/ 10026 w 10026"/>
                <a:gd name="connsiteY1" fmla="*/ 0 h 11000"/>
                <a:gd name="connsiteX2" fmla="*/ 10026 w 10026"/>
                <a:gd name="connsiteY2" fmla="*/ 10000 h 11000"/>
                <a:gd name="connsiteX3" fmla="*/ 30 w 10026"/>
                <a:gd name="connsiteY3" fmla="*/ 11000 h 11000"/>
                <a:gd name="connsiteX4" fmla="*/ 26 w 10026"/>
                <a:gd name="connsiteY4" fmla="*/ 7653 h 11000"/>
                <a:gd name="connsiteX5" fmla="*/ 0 w 10026"/>
                <a:gd name="connsiteY5" fmla="*/ 7614 h 1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26" h="11000">
                  <a:moveTo>
                    <a:pt x="0" y="7614"/>
                  </a:moveTo>
                  <a:lnTo>
                    <a:pt x="10026" y="0"/>
                  </a:lnTo>
                  <a:lnTo>
                    <a:pt x="10026" y="10000"/>
                  </a:lnTo>
                  <a:lnTo>
                    <a:pt x="30" y="11000"/>
                  </a:lnTo>
                  <a:cubicBezTo>
                    <a:pt x="46" y="7342"/>
                    <a:pt x="48" y="10943"/>
                    <a:pt x="26" y="7653"/>
                  </a:cubicBezTo>
                  <a:cubicBezTo>
                    <a:pt x="22" y="7649"/>
                    <a:pt x="4" y="7618"/>
                    <a:pt x="0" y="7614"/>
                  </a:cubicBezTo>
                  <a:close/>
                </a:path>
              </a:pathLst>
            </a:custGeom>
            <a:gradFill>
              <a:gsLst>
                <a:gs pos="5000">
                  <a:srgbClr val="1B365D"/>
                </a:gs>
                <a:gs pos="75000">
                  <a:srgbClr val="71B2C9">
                    <a:alpha val="9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xmlns="" id="{CF766F28-BCE1-4F55-8081-22746FDDE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595" y="3480673"/>
              <a:ext cx="2131616" cy="860760"/>
            </a:xfrm>
            <a:custGeom>
              <a:avLst/>
              <a:gdLst>
                <a:gd name="T0" fmla="*/ 0 w 289"/>
                <a:gd name="T1" fmla="*/ 0 h 1777"/>
                <a:gd name="T2" fmla="*/ 289 w 289"/>
                <a:gd name="T3" fmla="*/ 0 h 1777"/>
                <a:gd name="T4" fmla="*/ 289 w 289"/>
                <a:gd name="T5" fmla="*/ 1777 h 1777"/>
                <a:gd name="T6" fmla="*/ 0 w 289"/>
                <a:gd name="T7" fmla="*/ 1777 h 1777"/>
                <a:gd name="T8" fmla="*/ 0 w 289"/>
                <a:gd name="T9" fmla="*/ 0 h 1777"/>
                <a:gd name="T10" fmla="*/ 0 w 289"/>
                <a:gd name="T11" fmla="*/ 0 h 1777"/>
                <a:gd name="connsiteX0" fmla="*/ 0 w 10047"/>
                <a:gd name="connsiteY0" fmla="*/ 934 h 10000"/>
                <a:gd name="connsiteX1" fmla="*/ 10047 w 10047"/>
                <a:gd name="connsiteY1" fmla="*/ 0 h 10000"/>
                <a:gd name="connsiteX2" fmla="*/ 10047 w 10047"/>
                <a:gd name="connsiteY2" fmla="*/ 10000 h 10000"/>
                <a:gd name="connsiteX3" fmla="*/ 47 w 10047"/>
                <a:gd name="connsiteY3" fmla="*/ 10000 h 10000"/>
                <a:gd name="connsiteX4" fmla="*/ 47 w 10047"/>
                <a:gd name="connsiteY4" fmla="*/ 0 h 10000"/>
                <a:gd name="connsiteX5" fmla="*/ 0 w 10047"/>
                <a:gd name="connsiteY5" fmla="*/ 934 h 10000"/>
                <a:gd name="connsiteX0" fmla="*/ 0 w 10047"/>
                <a:gd name="connsiteY0" fmla="*/ 934 h 10000"/>
                <a:gd name="connsiteX1" fmla="*/ 10047 w 10047"/>
                <a:gd name="connsiteY1" fmla="*/ 0 h 10000"/>
                <a:gd name="connsiteX2" fmla="*/ 10047 w 10047"/>
                <a:gd name="connsiteY2" fmla="*/ 10000 h 10000"/>
                <a:gd name="connsiteX3" fmla="*/ 71 w 10047"/>
                <a:gd name="connsiteY3" fmla="*/ 4455 h 10000"/>
                <a:gd name="connsiteX4" fmla="*/ 47 w 10047"/>
                <a:gd name="connsiteY4" fmla="*/ 0 h 10000"/>
                <a:gd name="connsiteX5" fmla="*/ 0 w 10047"/>
                <a:gd name="connsiteY5" fmla="*/ 934 h 10000"/>
                <a:gd name="connsiteX0" fmla="*/ 0 w 10047"/>
                <a:gd name="connsiteY0" fmla="*/ 934 h 10000"/>
                <a:gd name="connsiteX1" fmla="*/ 10047 w 10047"/>
                <a:gd name="connsiteY1" fmla="*/ 0 h 10000"/>
                <a:gd name="connsiteX2" fmla="*/ 10047 w 10047"/>
                <a:gd name="connsiteY2" fmla="*/ 10000 h 10000"/>
                <a:gd name="connsiteX3" fmla="*/ 71 w 10047"/>
                <a:gd name="connsiteY3" fmla="*/ 4455 h 10000"/>
                <a:gd name="connsiteX4" fmla="*/ 47 w 10047"/>
                <a:gd name="connsiteY4" fmla="*/ 0 h 10000"/>
                <a:gd name="connsiteX5" fmla="*/ 0 w 10047"/>
                <a:gd name="connsiteY5" fmla="*/ 934 h 10000"/>
                <a:gd name="connsiteX0" fmla="*/ 0 w 10047"/>
                <a:gd name="connsiteY0" fmla="*/ 934 h 10000"/>
                <a:gd name="connsiteX1" fmla="*/ 10047 w 10047"/>
                <a:gd name="connsiteY1" fmla="*/ 0 h 10000"/>
                <a:gd name="connsiteX2" fmla="*/ 10047 w 10047"/>
                <a:gd name="connsiteY2" fmla="*/ 10000 h 10000"/>
                <a:gd name="connsiteX3" fmla="*/ 46 w 10047"/>
                <a:gd name="connsiteY3" fmla="*/ 4455 h 10000"/>
                <a:gd name="connsiteX4" fmla="*/ 47 w 10047"/>
                <a:gd name="connsiteY4" fmla="*/ 0 h 10000"/>
                <a:gd name="connsiteX5" fmla="*/ 0 w 10047"/>
                <a:gd name="connsiteY5" fmla="*/ 934 h 10000"/>
                <a:gd name="connsiteX0" fmla="*/ 0 w 10047"/>
                <a:gd name="connsiteY0" fmla="*/ 934 h 10000"/>
                <a:gd name="connsiteX1" fmla="*/ 10047 w 10047"/>
                <a:gd name="connsiteY1" fmla="*/ 0 h 10000"/>
                <a:gd name="connsiteX2" fmla="*/ 10047 w 10047"/>
                <a:gd name="connsiteY2" fmla="*/ 10000 h 10000"/>
                <a:gd name="connsiteX3" fmla="*/ 46 w 10047"/>
                <a:gd name="connsiteY3" fmla="*/ 4455 h 10000"/>
                <a:gd name="connsiteX4" fmla="*/ 14 w 10047"/>
                <a:gd name="connsiteY4" fmla="*/ 929 h 10000"/>
                <a:gd name="connsiteX5" fmla="*/ 0 w 10047"/>
                <a:gd name="connsiteY5" fmla="*/ 934 h 10000"/>
                <a:gd name="connsiteX0" fmla="*/ 4 w 10038"/>
                <a:gd name="connsiteY0" fmla="*/ 934 h 10000"/>
                <a:gd name="connsiteX1" fmla="*/ 10038 w 10038"/>
                <a:gd name="connsiteY1" fmla="*/ 0 h 10000"/>
                <a:gd name="connsiteX2" fmla="*/ 10038 w 10038"/>
                <a:gd name="connsiteY2" fmla="*/ 10000 h 10000"/>
                <a:gd name="connsiteX3" fmla="*/ 37 w 10038"/>
                <a:gd name="connsiteY3" fmla="*/ 4455 h 10000"/>
                <a:gd name="connsiteX4" fmla="*/ 5 w 10038"/>
                <a:gd name="connsiteY4" fmla="*/ 929 h 10000"/>
                <a:gd name="connsiteX5" fmla="*/ 4 w 10038"/>
                <a:gd name="connsiteY5" fmla="*/ 934 h 10000"/>
                <a:gd name="connsiteX0" fmla="*/ 40 w 10036"/>
                <a:gd name="connsiteY0" fmla="*/ 966 h 10000"/>
                <a:gd name="connsiteX1" fmla="*/ 10036 w 10036"/>
                <a:gd name="connsiteY1" fmla="*/ 0 h 10000"/>
                <a:gd name="connsiteX2" fmla="*/ 10036 w 10036"/>
                <a:gd name="connsiteY2" fmla="*/ 10000 h 10000"/>
                <a:gd name="connsiteX3" fmla="*/ 35 w 10036"/>
                <a:gd name="connsiteY3" fmla="*/ 4455 h 10000"/>
                <a:gd name="connsiteX4" fmla="*/ 3 w 10036"/>
                <a:gd name="connsiteY4" fmla="*/ 929 h 10000"/>
                <a:gd name="connsiteX5" fmla="*/ 40 w 10036"/>
                <a:gd name="connsiteY5" fmla="*/ 966 h 10000"/>
                <a:gd name="connsiteX0" fmla="*/ 90 w 10035"/>
                <a:gd name="connsiteY0" fmla="*/ 966 h 10000"/>
                <a:gd name="connsiteX1" fmla="*/ 10035 w 10035"/>
                <a:gd name="connsiteY1" fmla="*/ 0 h 10000"/>
                <a:gd name="connsiteX2" fmla="*/ 10035 w 10035"/>
                <a:gd name="connsiteY2" fmla="*/ 10000 h 10000"/>
                <a:gd name="connsiteX3" fmla="*/ 34 w 10035"/>
                <a:gd name="connsiteY3" fmla="*/ 4455 h 10000"/>
                <a:gd name="connsiteX4" fmla="*/ 2 w 10035"/>
                <a:gd name="connsiteY4" fmla="*/ 929 h 10000"/>
                <a:gd name="connsiteX5" fmla="*/ 90 w 10035"/>
                <a:gd name="connsiteY5" fmla="*/ 966 h 10000"/>
                <a:gd name="connsiteX0" fmla="*/ 56 w 10001"/>
                <a:gd name="connsiteY0" fmla="*/ 966 h 10000"/>
                <a:gd name="connsiteX1" fmla="*/ 10001 w 10001"/>
                <a:gd name="connsiteY1" fmla="*/ 0 h 10000"/>
                <a:gd name="connsiteX2" fmla="*/ 10001 w 10001"/>
                <a:gd name="connsiteY2" fmla="*/ 10000 h 10000"/>
                <a:gd name="connsiteX3" fmla="*/ 0 w 10001"/>
                <a:gd name="connsiteY3" fmla="*/ 4455 h 10000"/>
                <a:gd name="connsiteX4" fmla="*/ 2 w 10001"/>
                <a:gd name="connsiteY4" fmla="*/ 929 h 10000"/>
                <a:gd name="connsiteX5" fmla="*/ 56 w 10001"/>
                <a:gd name="connsiteY5" fmla="*/ 96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1" h="10000">
                  <a:moveTo>
                    <a:pt x="56" y="966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0" y="4455"/>
                  </a:lnTo>
                  <a:cubicBezTo>
                    <a:pt x="0" y="2970"/>
                    <a:pt x="2" y="2414"/>
                    <a:pt x="2" y="929"/>
                  </a:cubicBezTo>
                  <a:cubicBezTo>
                    <a:pt x="-14" y="1240"/>
                    <a:pt x="72" y="655"/>
                    <a:pt x="56" y="966"/>
                  </a:cubicBezTo>
                  <a:close/>
                </a:path>
              </a:pathLst>
            </a:custGeom>
            <a:gradFill>
              <a:gsLst>
                <a:gs pos="5000">
                  <a:srgbClr val="1B365D"/>
                </a:gs>
                <a:gs pos="75000">
                  <a:srgbClr val="58585B">
                    <a:alpha val="9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xmlns="" id="{9B1B5D63-EBF6-4B98-A2BB-EBFB25EE1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808" y="3855310"/>
              <a:ext cx="2131402" cy="1315515"/>
            </a:xfrm>
            <a:custGeom>
              <a:avLst/>
              <a:gdLst>
                <a:gd name="T0" fmla="*/ 0 w 288"/>
                <a:gd name="T1" fmla="*/ 0 h 1681"/>
                <a:gd name="T2" fmla="*/ 288 w 288"/>
                <a:gd name="T3" fmla="*/ 0 h 1681"/>
                <a:gd name="T4" fmla="*/ 288 w 288"/>
                <a:gd name="T5" fmla="*/ 1681 h 1681"/>
                <a:gd name="T6" fmla="*/ 0 w 288"/>
                <a:gd name="T7" fmla="*/ 1681 h 1681"/>
                <a:gd name="T8" fmla="*/ 0 w 288"/>
                <a:gd name="T9" fmla="*/ 0 h 1681"/>
                <a:gd name="T10" fmla="*/ 0 w 288"/>
                <a:gd name="T11" fmla="*/ 0 h 1681"/>
                <a:gd name="connsiteX0" fmla="*/ 47 w 10000"/>
                <a:gd name="connsiteY0" fmla="*/ 0 h 15923"/>
                <a:gd name="connsiteX1" fmla="*/ 10000 w 10000"/>
                <a:gd name="connsiteY1" fmla="*/ 5923 h 15923"/>
                <a:gd name="connsiteX2" fmla="*/ 10000 w 10000"/>
                <a:gd name="connsiteY2" fmla="*/ 15923 h 15923"/>
                <a:gd name="connsiteX3" fmla="*/ 0 w 10000"/>
                <a:gd name="connsiteY3" fmla="*/ 15923 h 15923"/>
                <a:gd name="connsiteX4" fmla="*/ 0 w 10000"/>
                <a:gd name="connsiteY4" fmla="*/ 5923 h 15923"/>
                <a:gd name="connsiteX5" fmla="*/ 47 w 10000"/>
                <a:gd name="connsiteY5" fmla="*/ 0 h 15923"/>
                <a:gd name="connsiteX0" fmla="*/ 47 w 10000"/>
                <a:gd name="connsiteY0" fmla="*/ 0 h 15923"/>
                <a:gd name="connsiteX1" fmla="*/ 10000 w 10000"/>
                <a:gd name="connsiteY1" fmla="*/ 5923 h 15923"/>
                <a:gd name="connsiteX2" fmla="*/ 10000 w 10000"/>
                <a:gd name="connsiteY2" fmla="*/ 15923 h 15923"/>
                <a:gd name="connsiteX3" fmla="*/ 0 w 10000"/>
                <a:gd name="connsiteY3" fmla="*/ 3027 h 15923"/>
                <a:gd name="connsiteX4" fmla="*/ 0 w 10000"/>
                <a:gd name="connsiteY4" fmla="*/ 5923 h 15923"/>
                <a:gd name="connsiteX5" fmla="*/ 47 w 10000"/>
                <a:gd name="connsiteY5" fmla="*/ 0 h 15923"/>
                <a:gd name="connsiteX0" fmla="*/ 47 w 10000"/>
                <a:gd name="connsiteY0" fmla="*/ 0 h 15923"/>
                <a:gd name="connsiteX1" fmla="*/ 10000 w 10000"/>
                <a:gd name="connsiteY1" fmla="*/ 5923 h 15923"/>
                <a:gd name="connsiteX2" fmla="*/ 10000 w 10000"/>
                <a:gd name="connsiteY2" fmla="*/ 15923 h 15923"/>
                <a:gd name="connsiteX3" fmla="*/ 0 w 10000"/>
                <a:gd name="connsiteY3" fmla="*/ 3027 h 15923"/>
                <a:gd name="connsiteX4" fmla="*/ 0 w 10000"/>
                <a:gd name="connsiteY4" fmla="*/ 2957 h 15923"/>
                <a:gd name="connsiteX5" fmla="*/ 47 w 10000"/>
                <a:gd name="connsiteY5" fmla="*/ 0 h 15923"/>
                <a:gd name="connsiteX0" fmla="*/ 9 w 10000"/>
                <a:gd name="connsiteY0" fmla="*/ 0 h 16156"/>
                <a:gd name="connsiteX1" fmla="*/ 10000 w 10000"/>
                <a:gd name="connsiteY1" fmla="*/ 6156 h 16156"/>
                <a:gd name="connsiteX2" fmla="*/ 10000 w 10000"/>
                <a:gd name="connsiteY2" fmla="*/ 16156 h 16156"/>
                <a:gd name="connsiteX3" fmla="*/ 0 w 10000"/>
                <a:gd name="connsiteY3" fmla="*/ 3260 h 16156"/>
                <a:gd name="connsiteX4" fmla="*/ 0 w 10000"/>
                <a:gd name="connsiteY4" fmla="*/ 3190 h 16156"/>
                <a:gd name="connsiteX5" fmla="*/ 9 w 10000"/>
                <a:gd name="connsiteY5" fmla="*/ 0 h 1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6156">
                  <a:moveTo>
                    <a:pt x="9" y="0"/>
                  </a:moveTo>
                  <a:lnTo>
                    <a:pt x="10000" y="6156"/>
                  </a:lnTo>
                  <a:lnTo>
                    <a:pt x="10000" y="16156"/>
                  </a:lnTo>
                  <a:lnTo>
                    <a:pt x="0" y="3260"/>
                  </a:lnTo>
                  <a:lnTo>
                    <a:pt x="0" y="3190"/>
                  </a:lnTo>
                  <a:cubicBezTo>
                    <a:pt x="16" y="1216"/>
                    <a:pt x="-7" y="1974"/>
                    <a:pt x="9" y="0"/>
                  </a:cubicBezTo>
                  <a:close/>
                </a:path>
              </a:pathLst>
            </a:custGeom>
            <a:gradFill>
              <a:gsLst>
                <a:gs pos="5000">
                  <a:srgbClr val="1B365D"/>
                </a:gs>
                <a:gs pos="75000">
                  <a:srgbClr val="406F80">
                    <a:alpha val="9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D9758C59-46CA-4A3C-9AC8-236448FCE0F5}"/>
              </a:ext>
            </a:extLst>
          </p:cNvPr>
          <p:cNvSpPr txBox="1"/>
          <p:nvPr/>
        </p:nvSpPr>
        <p:spPr>
          <a:xfrm>
            <a:off x="5373221" y="1948406"/>
            <a:ext cx="895118" cy="4985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4763"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</a:rPr>
              <a:t>I was</a:t>
            </a:r>
          </a:p>
          <a:p>
            <a:pPr marL="4763"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</a:rPr>
              <a:t>satisfied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505CB7D0-C9FE-4D3E-A686-65B95A044136}"/>
              </a:ext>
            </a:extLst>
          </p:cNvPr>
          <p:cNvSpPr txBox="1"/>
          <p:nvPr/>
        </p:nvSpPr>
        <p:spPr>
          <a:xfrm>
            <a:off x="5166705" y="2946281"/>
            <a:ext cx="1272463" cy="4985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4763"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</a:rPr>
              <a:t>Best service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anywhere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95399DD-3D43-4A0B-81AD-42F15AB297A0}"/>
              </a:ext>
            </a:extLst>
          </p:cNvPr>
          <p:cNvSpPr txBox="1"/>
          <p:nvPr/>
        </p:nvSpPr>
        <p:spPr>
          <a:xfrm>
            <a:off x="5103516" y="3786589"/>
            <a:ext cx="1398844" cy="4985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4763"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</a:rPr>
              <a:t>Exceeded my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expectations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EB32A018-F149-4695-AED1-2FA44DC0C90B}"/>
              </a:ext>
            </a:extLst>
          </p:cNvPr>
          <p:cNvGrpSpPr/>
          <p:nvPr/>
        </p:nvGrpSpPr>
        <p:grpSpPr>
          <a:xfrm>
            <a:off x="1882160" y="2475164"/>
            <a:ext cx="1107965" cy="923461"/>
            <a:chOff x="11018902" y="3207543"/>
            <a:chExt cx="828675" cy="923461"/>
          </a:xfrm>
        </p:grpSpPr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xmlns="" id="{040204FE-925D-4338-A869-C38FA54B9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8902" y="3207543"/>
              <a:ext cx="828675" cy="923461"/>
            </a:xfrm>
            <a:custGeom>
              <a:avLst/>
              <a:gdLst>
                <a:gd name="T0" fmla="*/ 0 w 289"/>
                <a:gd name="T1" fmla="*/ 0 h 1873"/>
                <a:gd name="T2" fmla="*/ 289 w 289"/>
                <a:gd name="T3" fmla="*/ 0 h 1873"/>
                <a:gd name="T4" fmla="*/ 289 w 289"/>
                <a:gd name="T5" fmla="*/ 1873 h 1873"/>
                <a:gd name="T6" fmla="*/ 0 w 289"/>
                <a:gd name="T7" fmla="*/ 1873 h 1873"/>
                <a:gd name="T8" fmla="*/ 0 w 289"/>
                <a:gd name="T9" fmla="*/ 0 h 1873"/>
                <a:gd name="T10" fmla="*/ 0 w 289"/>
                <a:gd name="T11" fmla="*/ 0 h 1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9" h="1873">
                  <a:moveTo>
                    <a:pt x="0" y="0"/>
                  </a:moveTo>
                  <a:lnTo>
                    <a:pt x="289" y="0"/>
                  </a:lnTo>
                  <a:lnTo>
                    <a:pt x="289" y="1873"/>
                  </a:lnTo>
                  <a:lnTo>
                    <a:pt x="0" y="187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3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255D198-D9C7-44A0-A7AC-A874A6E04C36}"/>
                </a:ext>
              </a:extLst>
            </p:cNvPr>
            <p:cNvSpPr txBox="1"/>
            <p:nvPr/>
          </p:nvSpPr>
          <p:spPr>
            <a:xfrm>
              <a:off x="11218767" y="3526912"/>
              <a:ext cx="345531" cy="344710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4763" algn="ctr">
                <a:lnSpc>
                  <a:spcPct val="80000"/>
                </a:lnSpc>
              </a:pPr>
              <a:r>
                <a:rPr lang="en-US" sz="2800" b="1" dirty="0">
                  <a:solidFill>
                    <a:schemeClr val="bg1"/>
                  </a:solidFill>
                </a:rPr>
                <a:t>CSI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8354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14">
            <a:extLst>
              <a:ext uri="{FF2B5EF4-FFF2-40B4-BE49-F238E27FC236}">
                <a16:creationId xmlns:a16="http://schemas.microsoft.com/office/drawing/2014/main" xmlns="" id="{285C6E4E-82B4-4173-87C1-7C19D3BAB31A}"/>
              </a:ext>
            </a:extLst>
          </p:cNvPr>
          <p:cNvSpPr>
            <a:spLocks/>
          </p:cNvSpPr>
          <p:nvPr/>
        </p:nvSpPr>
        <p:spPr bwMode="auto">
          <a:xfrm flipH="1">
            <a:off x="5448398" y="3256653"/>
            <a:ext cx="3427173" cy="85326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6"/>
              </a:cxn>
              <a:cxn ang="0">
                <a:pos x="0" y="56"/>
              </a:cxn>
              <a:cxn ang="0">
                <a:pos x="0" y="141"/>
              </a:cxn>
              <a:cxn ang="0">
                <a:pos x="0" y="339"/>
              </a:cxn>
              <a:cxn ang="0">
                <a:pos x="717" y="339"/>
              </a:cxn>
              <a:cxn ang="0">
                <a:pos x="717" y="339"/>
              </a:cxn>
              <a:cxn ang="0">
                <a:pos x="1024" y="339"/>
              </a:cxn>
              <a:cxn ang="0">
                <a:pos x="1228" y="339"/>
              </a:cxn>
              <a:cxn ang="0">
                <a:pos x="1228" y="141"/>
              </a:cxn>
              <a:cxn ang="0">
                <a:pos x="1785" y="111"/>
              </a:cxn>
              <a:cxn ang="0">
                <a:pos x="1228" y="56"/>
              </a:cxn>
              <a:cxn ang="0">
                <a:pos x="1228" y="0"/>
              </a:cxn>
              <a:cxn ang="0">
                <a:pos x="1024" y="0"/>
              </a:cxn>
              <a:cxn ang="0">
                <a:pos x="717" y="0"/>
              </a:cxn>
              <a:cxn ang="0">
                <a:pos x="717" y="0"/>
              </a:cxn>
              <a:cxn ang="0">
                <a:pos x="0" y="0"/>
              </a:cxn>
            </a:cxnLst>
            <a:rect l="0" t="0" r="r" b="b"/>
            <a:pathLst>
              <a:path w="1785" h="339">
                <a:moveTo>
                  <a:pt x="0" y="0"/>
                </a:moveTo>
                <a:lnTo>
                  <a:pt x="0" y="56"/>
                </a:lnTo>
                <a:lnTo>
                  <a:pt x="0" y="56"/>
                </a:lnTo>
                <a:lnTo>
                  <a:pt x="0" y="141"/>
                </a:lnTo>
                <a:lnTo>
                  <a:pt x="0" y="339"/>
                </a:lnTo>
                <a:lnTo>
                  <a:pt x="717" y="339"/>
                </a:lnTo>
                <a:lnTo>
                  <a:pt x="717" y="339"/>
                </a:lnTo>
                <a:lnTo>
                  <a:pt x="1024" y="339"/>
                </a:lnTo>
                <a:lnTo>
                  <a:pt x="1228" y="339"/>
                </a:lnTo>
                <a:lnTo>
                  <a:pt x="1228" y="141"/>
                </a:lnTo>
                <a:lnTo>
                  <a:pt x="1785" y="111"/>
                </a:lnTo>
                <a:lnTo>
                  <a:pt x="1228" y="56"/>
                </a:lnTo>
                <a:lnTo>
                  <a:pt x="1228" y="0"/>
                </a:lnTo>
                <a:lnTo>
                  <a:pt x="1024" y="0"/>
                </a:lnTo>
                <a:lnTo>
                  <a:pt x="717" y="0"/>
                </a:lnTo>
                <a:lnTo>
                  <a:pt x="7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8001" cap="rnd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sz="13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7" name="Chart 66">
            <a:extLst>
              <a:ext uri="{FF2B5EF4-FFF2-40B4-BE49-F238E27FC236}">
                <a16:creationId xmlns:a16="http://schemas.microsoft.com/office/drawing/2014/main" xmlns="" id="{265C506D-B508-4E9B-94E0-BE9BF985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59327"/>
              </p:ext>
            </p:extLst>
          </p:nvPr>
        </p:nvGraphicFramePr>
        <p:xfrm>
          <a:off x="3029053" y="1510299"/>
          <a:ext cx="2562225" cy="2533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9772541E-0431-4874-8529-AEE0530960A4}"/>
              </a:ext>
            </a:extLst>
          </p:cNvPr>
          <p:cNvSpPr/>
          <p:nvPr/>
        </p:nvSpPr>
        <p:spPr>
          <a:xfrm>
            <a:off x="4380413" y="1608270"/>
            <a:ext cx="1067990" cy="1202552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F4F1C10-1C4C-46BE-88F7-1159F34E0025}"/>
              </a:ext>
            </a:extLst>
          </p:cNvPr>
          <p:cNvSpPr/>
          <p:nvPr/>
        </p:nvSpPr>
        <p:spPr>
          <a:xfrm>
            <a:off x="3390571" y="1608270"/>
            <a:ext cx="983068" cy="1202552"/>
          </a:xfrm>
          <a:prstGeom prst="rect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 dirty="0"/>
          </a:p>
        </p:txBody>
      </p:sp>
      <p:sp>
        <p:nvSpPr>
          <p:cNvPr id="70" name="Rectangle 3">
            <a:extLst>
              <a:ext uri="{FF2B5EF4-FFF2-40B4-BE49-F238E27FC236}">
                <a16:creationId xmlns:a16="http://schemas.microsoft.com/office/drawing/2014/main" xmlns="" id="{EC6E9C12-E990-4BC4-86C6-702C2BDA79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485" y="1626957"/>
            <a:ext cx="71954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105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Improve</a:t>
            </a:r>
          </a:p>
        </p:txBody>
      </p:sp>
      <p:sp>
        <p:nvSpPr>
          <p:cNvPr id="71" name="Line 17">
            <a:extLst>
              <a:ext uri="{FF2B5EF4-FFF2-40B4-BE49-F238E27FC236}">
                <a16:creationId xmlns:a16="http://schemas.microsoft.com/office/drawing/2014/main" xmlns="" id="{D4E6699F-7DAF-4196-B87E-EB1668BE892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0412" y="1608911"/>
            <a:ext cx="0" cy="223749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 sz="13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>
            <a:extLst>
              <a:ext uri="{FF2B5EF4-FFF2-40B4-BE49-F238E27FC236}">
                <a16:creationId xmlns:a16="http://schemas.microsoft.com/office/drawing/2014/main" xmlns="" id="{F8CDBCBB-3CFD-4E2B-8BC6-3F0BA7B2D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6830" y="1616466"/>
            <a:ext cx="671573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105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Protect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3B36D98E-8BE1-43E1-987A-7733D0E3C67B}"/>
              </a:ext>
            </a:extLst>
          </p:cNvPr>
          <p:cNvGrpSpPr/>
          <p:nvPr/>
        </p:nvGrpSpPr>
        <p:grpSpPr>
          <a:xfrm>
            <a:off x="3215472" y="1608271"/>
            <a:ext cx="2232931" cy="1202551"/>
            <a:chOff x="1325880" y="3221652"/>
            <a:chExt cx="4195700" cy="1274147"/>
          </a:xfrm>
        </p:grpSpPr>
        <p:sp>
          <p:nvSpPr>
            <p:cNvPr id="74" name="Line 18">
              <a:extLst>
                <a:ext uri="{FF2B5EF4-FFF2-40B4-BE49-F238E27FC236}">
                  <a16:creationId xmlns:a16="http://schemas.microsoft.com/office/drawing/2014/main" xmlns="" id="{57389773-5E11-4B54-9564-C03BE4CAC3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25880" y="4495799"/>
              <a:ext cx="419570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Line 18">
              <a:extLst>
                <a:ext uri="{FF2B5EF4-FFF2-40B4-BE49-F238E27FC236}">
                  <a16:creationId xmlns:a16="http://schemas.microsoft.com/office/drawing/2014/main" xmlns="" id="{FA6229AC-76C2-404B-B794-AC354B8193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33498" y="3221652"/>
              <a:ext cx="4188082" cy="578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6" name="Line 17">
            <a:extLst>
              <a:ext uri="{FF2B5EF4-FFF2-40B4-BE49-F238E27FC236}">
                <a16:creationId xmlns:a16="http://schemas.microsoft.com/office/drawing/2014/main" xmlns="" id="{31FCB98E-407F-4C90-8E7C-BCE88043D1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8399" y="1608912"/>
            <a:ext cx="3" cy="223272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 sz="13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Freeform 3">
            <a:extLst>
              <a:ext uri="{FF2B5EF4-FFF2-40B4-BE49-F238E27FC236}">
                <a16:creationId xmlns:a16="http://schemas.microsoft.com/office/drawing/2014/main" xmlns="" id="{9DD7E846-A4C5-4DBF-A488-A0C8212673F6}"/>
              </a:ext>
            </a:extLst>
          </p:cNvPr>
          <p:cNvSpPr>
            <a:spLocks/>
          </p:cNvSpPr>
          <p:nvPr/>
        </p:nvSpPr>
        <p:spPr bwMode="auto">
          <a:xfrm>
            <a:off x="291369" y="3252906"/>
            <a:ext cx="3011116" cy="9370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6"/>
              </a:cxn>
              <a:cxn ang="0">
                <a:pos x="0" y="56"/>
              </a:cxn>
              <a:cxn ang="0">
                <a:pos x="0" y="141"/>
              </a:cxn>
              <a:cxn ang="0">
                <a:pos x="0" y="339"/>
              </a:cxn>
              <a:cxn ang="0">
                <a:pos x="717" y="339"/>
              </a:cxn>
              <a:cxn ang="0">
                <a:pos x="717" y="339"/>
              </a:cxn>
              <a:cxn ang="0">
                <a:pos x="1024" y="339"/>
              </a:cxn>
              <a:cxn ang="0">
                <a:pos x="1228" y="339"/>
              </a:cxn>
              <a:cxn ang="0">
                <a:pos x="1228" y="141"/>
              </a:cxn>
              <a:cxn ang="0">
                <a:pos x="1785" y="111"/>
              </a:cxn>
              <a:cxn ang="0">
                <a:pos x="1228" y="56"/>
              </a:cxn>
              <a:cxn ang="0">
                <a:pos x="1228" y="0"/>
              </a:cxn>
              <a:cxn ang="0">
                <a:pos x="1024" y="0"/>
              </a:cxn>
              <a:cxn ang="0">
                <a:pos x="717" y="0"/>
              </a:cxn>
              <a:cxn ang="0">
                <a:pos x="717" y="0"/>
              </a:cxn>
              <a:cxn ang="0">
                <a:pos x="0" y="0"/>
              </a:cxn>
            </a:cxnLst>
            <a:rect l="0" t="0" r="r" b="b"/>
            <a:pathLst>
              <a:path w="1785" h="339">
                <a:moveTo>
                  <a:pt x="0" y="0"/>
                </a:moveTo>
                <a:lnTo>
                  <a:pt x="0" y="56"/>
                </a:lnTo>
                <a:lnTo>
                  <a:pt x="0" y="56"/>
                </a:lnTo>
                <a:lnTo>
                  <a:pt x="0" y="141"/>
                </a:lnTo>
                <a:lnTo>
                  <a:pt x="0" y="339"/>
                </a:lnTo>
                <a:lnTo>
                  <a:pt x="717" y="339"/>
                </a:lnTo>
                <a:lnTo>
                  <a:pt x="717" y="339"/>
                </a:lnTo>
                <a:lnTo>
                  <a:pt x="1024" y="339"/>
                </a:lnTo>
                <a:lnTo>
                  <a:pt x="1228" y="339"/>
                </a:lnTo>
                <a:lnTo>
                  <a:pt x="1228" y="141"/>
                </a:lnTo>
                <a:lnTo>
                  <a:pt x="1785" y="111"/>
                </a:lnTo>
                <a:lnTo>
                  <a:pt x="1228" y="56"/>
                </a:lnTo>
                <a:lnTo>
                  <a:pt x="1228" y="0"/>
                </a:lnTo>
                <a:lnTo>
                  <a:pt x="1024" y="0"/>
                </a:lnTo>
                <a:lnTo>
                  <a:pt x="717" y="0"/>
                </a:lnTo>
                <a:lnTo>
                  <a:pt x="7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8001" cap="rnd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sz="13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 Box 11">
            <a:extLst>
              <a:ext uri="{FF2B5EF4-FFF2-40B4-BE49-F238E27FC236}">
                <a16:creationId xmlns:a16="http://schemas.microsoft.com/office/drawing/2014/main" xmlns="" id="{94F5373F-CF9B-4C5F-9DF8-6F0F8F6271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70" y="3254882"/>
            <a:ext cx="2073938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prstClr val="black"/>
                </a:solidFill>
                <a:latin typeface="+mj-lt"/>
                <a:cs typeface="Arial" pitchFamily="34" charset="0"/>
              </a:rPr>
              <a:t>Monitor:</a:t>
            </a:r>
          </a:p>
          <a:p>
            <a:r>
              <a:rPr lang="en-US" sz="1050" dirty="0">
                <a:solidFill>
                  <a:prstClr val="black"/>
                </a:solidFill>
                <a:latin typeface="+mj-lt"/>
                <a:cs typeface="Arial" pitchFamily="34" charset="0"/>
              </a:rPr>
              <a:t>Driver/component is not as impactful and it has a lower performance score relative to other drivers/components</a:t>
            </a:r>
            <a:r>
              <a:rPr lang="en-US" sz="750" dirty="0">
                <a:solidFill>
                  <a:prstClr val="black"/>
                </a:solidFill>
                <a:latin typeface="+mj-lt"/>
                <a:cs typeface="Arial" pitchFamily="34" charset="0"/>
              </a:rPr>
              <a:t>. </a:t>
            </a:r>
            <a:endParaRPr lang="en-US" sz="75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9" name="Freeform 20">
            <a:extLst>
              <a:ext uri="{FF2B5EF4-FFF2-40B4-BE49-F238E27FC236}">
                <a16:creationId xmlns:a16="http://schemas.microsoft.com/office/drawing/2014/main" xmlns="" id="{54A39459-6333-4A2C-B198-8E9644114281}"/>
              </a:ext>
            </a:extLst>
          </p:cNvPr>
          <p:cNvSpPr>
            <a:spLocks/>
          </p:cNvSpPr>
          <p:nvPr/>
        </p:nvSpPr>
        <p:spPr bwMode="auto">
          <a:xfrm>
            <a:off x="291370" y="1640613"/>
            <a:ext cx="2990306" cy="122577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6"/>
              </a:cxn>
              <a:cxn ang="0">
                <a:pos x="0" y="56"/>
              </a:cxn>
              <a:cxn ang="0">
                <a:pos x="0" y="141"/>
              </a:cxn>
              <a:cxn ang="0">
                <a:pos x="0" y="339"/>
              </a:cxn>
              <a:cxn ang="0">
                <a:pos x="717" y="339"/>
              </a:cxn>
              <a:cxn ang="0">
                <a:pos x="717" y="339"/>
              </a:cxn>
              <a:cxn ang="0">
                <a:pos x="1024" y="339"/>
              </a:cxn>
              <a:cxn ang="0">
                <a:pos x="1228" y="339"/>
              </a:cxn>
              <a:cxn ang="0">
                <a:pos x="1228" y="141"/>
              </a:cxn>
              <a:cxn ang="0">
                <a:pos x="1785" y="111"/>
              </a:cxn>
              <a:cxn ang="0">
                <a:pos x="1228" y="56"/>
              </a:cxn>
              <a:cxn ang="0">
                <a:pos x="1228" y="0"/>
              </a:cxn>
              <a:cxn ang="0">
                <a:pos x="1024" y="0"/>
              </a:cxn>
              <a:cxn ang="0">
                <a:pos x="717" y="0"/>
              </a:cxn>
              <a:cxn ang="0">
                <a:pos x="717" y="0"/>
              </a:cxn>
              <a:cxn ang="0">
                <a:pos x="0" y="0"/>
              </a:cxn>
            </a:cxnLst>
            <a:rect l="0" t="0" r="r" b="b"/>
            <a:pathLst>
              <a:path w="1785" h="339">
                <a:moveTo>
                  <a:pt x="0" y="0"/>
                </a:moveTo>
                <a:lnTo>
                  <a:pt x="0" y="56"/>
                </a:lnTo>
                <a:lnTo>
                  <a:pt x="0" y="56"/>
                </a:lnTo>
                <a:lnTo>
                  <a:pt x="0" y="141"/>
                </a:lnTo>
                <a:lnTo>
                  <a:pt x="0" y="339"/>
                </a:lnTo>
                <a:lnTo>
                  <a:pt x="717" y="339"/>
                </a:lnTo>
                <a:lnTo>
                  <a:pt x="717" y="339"/>
                </a:lnTo>
                <a:lnTo>
                  <a:pt x="1024" y="339"/>
                </a:lnTo>
                <a:lnTo>
                  <a:pt x="1228" y="339"/>
                </a:lnTo>
                <a:lnTo>
                  <a:pt x="1228" y="141"/>
                </a:lnTo>
                <a:lnTo>
                  <a:pt x="1785" y="111"/>
                </a:lnTo>
                <a:lnTo>
                  <a:pt x="1228" y="56"/>
                </a:lnTo>
                <a:lnTo>
                  <a:pt x="1228" y="0"/>
                </a:lnTo>
                <a:lnTo>
                  <a:pt x="1024" y="0"/>
                </a:lnTo>
                <a:lnTo>
                  <a:pt x="717" y="0"/>
                </a:lnTo>
                <a:lnTo>
                  <a:pt x="717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38100" cap="rnd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sz="13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 Box 10">
            <a:extLst>
              <a:ext uri="{FF2B5EF4-FFF2-40B4-BE49-F238E27FC236}">
                <a16:creationId xmlns:a16="http://schemas.microsoft.com/office/drawing/2014/main" xmlns="" id="{0497B92A-6257-488D-9268-2054F3F4A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829" y="1653337"/>
            <a:ext cx="209147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latin typeface="+mj-lt"/>
                <a:cs typeface="Arial" pitchFamily="34" charset="0"/>
              </a:rPr>
              <a:t>Improve:</a:t>
            </a:r>
          </a:p>
          <a:p>
            <a:r>
              <a:rPr lang="en-US" sz="1050" b="1" dirty="0">
                <a:solidFill>
                  <a:prstClr val="white"/>
                </a:solidFill>
                <a:latin typeface="+mj-lt"/>
                <a:cs typeface="Arial" pitchFamily="34" charset="0"/>
              </a:rPr>
              <a:t>Driver/component has more impact on satisfaction, and its performance score is lower relative to other drivers/components. Focus on improving your performance in this area.</a:t>
            </a:r>
            <a:endParaRPr lang="en-US" sz="1050" b="1" dirty="0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1" name="Freeform 22">
            <a:extLst>
              <a:ext uri="{FF2B5EF4-FFF2-40B4-BE49-F238E27FC236}">
                <a16:creationId xmlns:a16="http://schemas.microsoft.com/office/drawing/2014/main" xmlns="" id="{5B2003D8-0AAA-4E8A-A559-48E31520E581}"/>
              </a:ext>
            </a:extLst>
          </p:cNvPr>
          <p:cNvSpPr>
            <a:spLocks/>
          </p:cNvSpPr>
          <p:nvPr/>
        </p:nvSpPr>
        <p:spPr bwMode="auto">
          <a:xfrm flipH="1">
            <a:off x="5494775" y="1626957"/>
            <a:ext cx="3380796" cy="123943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6"/>
              </a:cxn>
              <a:cxn ang="0">
                <a:pos x="0" y="56"/>
              </a:cxn>
              <a:cxn ang="0">
                <a:pos x="0" y="141"/>
              </a:cxn>
              <a:cxn ang="0">
                <a:pos x="0" y="339"/>
              </a:cxn>
              <a:cxn ang="0">
                <a:pos x="717" y="339"/>
              </a:cxn>
              <a:cxn ang="0">
                <a:pos x="717" y="339"/>
              </a:cxn>
              <a:cxn ang="0">
                <a:pos x="1024" y="339"/>
              </a:cxn>
              <a:cxn ang="0">
                <a:pos x="1228" y="339"/>
              </a:cxn>
              <a:cxn ang="0">
                <a:pos x="1228" y="141"/>
              </a:cxn>
              <a:cxn ang="0">
                <a:pos x="1785" y="111"/>
              </a:cxn>
              <a:cxn ang="0">
                <a:pos x="1228" y="56"/>
              </a:cxn>
              <a:cxn ang="0">
                <a:pos x="1228" y="0"/>
              </a:cxn>
              <a:cxn ang="0">
                <a:pos x="1024" y="0"/>
              </a:cxn>
              <a:cxn ang="0">
                <a:pos x="717" y="0"/>
              </a:cxn>
              <a:cxn ang="0">
                <a:pos x="717" y="0"/>
              </a:cxn>
              <a:cxn ang="0">
                <a:pos x="0" y="0"/>
              </a:cxn>
            </a:cxnLst>
            <a:rect l="0" t="0" r="r" b="b"/>
            <a:pathLst>
              <a:path w="1785" h="339">
                <a:moveTo>
                  <a:pt x="0" y="0"/>
                </a:moveTo>
                <a:lnTo>
                  <a:pt x="0" y="56"/>
                </a:lnTo>
                <a:lnTo>
                  <a:pt x="0" y="56"/>
                </a:lnTo>
                <a:lnTo>
                  <a:pt x="0" y="141"/>
                </a:lnTo>
                <a:lnTo>
                  <a:pt x="0" y="339"/>
                </a:lnTo>
                <a:lnTo>
                  <a:pt x="717" y="339"/>
                </a:lnTo>
                <a:lnTo>
                  <a:pt x="717" y="339"/>
                </a:lnTo>
                <a:lnTo>
                  <a:pt x="1024" y="339"/>
                </a:lnTo>
                <a:lnTo>
                  <a:pt x="1228" y="339"/>
                </a:lnTo>
                <a:lnTo>
                  <a:pt x="1228" y="141"/>
                </a:lnTo>
                <a:lnTo>
                  <a:pt x="1785" y="111"/>
                </a:lnTo>
                <a:lnTo>
                  <a:pt x="1228" y="56"/>
                </a:lnTo>
                <a:lnTo>
                  <a:pt x="1228" y="0"/>
                </a:lnTo>
                <a:lnTo>
                  <a:pt x="1024" y="0"/>
                </a:lnTo>
                <a:lnTo>
                  <a:pt x="717" y="0"/>
                </a:lnTo>
                <a:lnTo>
                  <a:pt x="717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8001" cap="rnd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sz="13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 Box 8">
            <a:extLst>
              <a:ext uri="{FF2B5EF4-FFF2-40B4-BE49-F238E27FC236}">
                <a16:creationId xmlns:a16="http://schemas.microsoft.com/office/drawing/2014/main" xmlns="" id="{F4E9B4D3-6CC8-4631-B676-F1D65C991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4347" y="1654452"/>
            <a:ext cx="2216362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Protect:</a:t>
            </a:r>
          </a:p>
          <a:p>
            <a:r>
              <a:rPr lang="en-US" sz="105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Driver/component has more impact on satisfaction, and its performance score is higher relative to other drivers/ components. This is a strength which needs to be protected.</a:t>
            </a:r>
            <a:endParaRPr lang="en-US" sz="105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3" name="Text Box 13">
            <a:extLst>
              <a:ext uri="{FF2B5EF4-FFF2-40B4-BE49-F238E27FC236}">
                <a16:creationId xmlns:a16="http://schemas.microsoft.com/office/drawing/2014/main" xmlns="" id="{D552B681-928C-4D0B-836C-A4412CF21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0870" y="3311413"/>
            <a:ext cx="22298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prstClr val="black"/>
                </a:solidFill>
                <a:latin typeface="+mj-lt"/>
                <a:cs typeface="Arial" pitchFamily="34" charset="0"/>
              </a:rPr>
              <a:t>Maintain:</a:t>
            </a:r>
          </a:p>
          <a:p>
            <a:r>
              <a:rPr lang="en-US" sz="1050" dirty="0">
                <a:solidFill>
                  <a:prstClr val="black"/>
                </a:solidFill>
                <a:latin typeface="+mj-lt"/>
                <a:cs typeface="Arial" pitchFamily="34" charset="0"/>
              </a:rPr>
              <a:t>Driver/component is not as impactful as other drivers/ components and performance scores are high. </a:t>
            </a:r>
            <a:endParaRPr lang="en-US" sz="105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4" name="Rectangle 34">
            <a:extLst>
              <a:ext uri="{FF2B5EF4-FFF2-40B4-BE49-F238E27FC236}">
                <a16:creationId xmlns:a16="http://schemas.microsoft.com/office/drawing/2014/main" xmlns="" id="{5DCB1DC0-3CB6-49C1-8E2A-A93900C4B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208" y="4063008"/>
            <a:ext cx="565861" cy="12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25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Performance</a:t>
            </a:r>
          </a:p>
        </p:txBody>
      </p:sp>
      <p:sp>
        <p:nvSpPr>
          <p:cNvPr id="85" name="Rectangle 36">
            <a:extLst>
              <a:ext uri="{FF2B5EF4-FFF2-40B4-BE49-F238E27FC236}">
                <a16:creationId xmlns:a16="http://schemas.microsoft.com/office/drawing/2014/main" xmlns="" id="{90B8EA81-0037-4478-8504-CE11E0A5C79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785752" y="2899429"/>
            <a:ext cx="306174" cy="12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25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Impact</a:t>
            </a:r>
            <a:endParaRPr lang="en-US" sz="788" b="1" dirty="0">
              <a:solidFill>
                <a:prstClr val="black"/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1F8AFEBF-2012-4D94-8D08-DDEA8CC21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Driver Analysis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7190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FE3A9BA-2498-4231-8F0D-EB672F2471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The emerging field of Behavioural Science embraces the  psychological, social, cognitive, and emotional factors that are all important in driving behaviour. </a:t>
            </a:r>
          </a:p>
          <a:p>
            <a:r>
              <a:rPr lang="en-CA" dirty="0"/>
              <a:t>At its core, it builds in the ways that people think -- System 1 thought (fast, instinctive emotional) vs. System 2 thought (slower, more deliberative, more logical). And, Nudge builds on this by arguing that positive reinforcement and indirect suggestions can often influence behaviour.</a:t>
            </a:r>
          </a:p>
          <a:p>
            <a:r>
              <a:rPr lang="en-CA" dirty="0"/>
              <a:t> 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0A9E22D-7151-4498-8234-CF0CDC107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Behavioural Science: The MAPS Approach</a:t>
            </a:r>
          </a:p>
        </p:txBody>
      </p:sp>
    </p:spTree>
    <p:extLst>
      <p:ext uri="{BB962C8B-B14F-4D97-AF65-F5344CB8AC3E}">
        <p14:creationId xmlns:p14="http://schemas.microsoft.com/office/powerpoint/2010/main" val="1450678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FE3A9BA-2498-4231-8F0D-EB672F2471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Ipsos </a:t>
            </a:r>
            <a:r>
              <a:rPr lang="en-CA" dirty="0"/>
              <a:t>has developed a Behavioural Science-inspired lens, MAPS, to understand and influence behaviour. </a:t>
            </a:r>
          </a:p>
          <a:p>
            <a:r>
              <a:rPr lang="en-CA" dirty="0"/>
              <a:t>There are three conditions: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1" i="1" dirty="0"/>
              <a:t>Motivation</a:t>
            </a:r>
            <a:r>
              <a:rPr lang="en-CA" dirty="0"/>
              <a:t> to behave (System 1 and System 2 thinking)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1" i="1" dirty="0"/>
              <a:t>Ability</a:t>
            </a:r>
            <a:r>
              <a:rPr lang="en-CA" dirty="0"/>
              <a:t> to behave (physical and psychological),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1" i="1" dirty="0"/>
              <a:t>Context</a:t>
            </a:r>
            <a:r>
              <a:rPr lang="en-CA" dirty="0"/>
              <a:t> in which behaviour takes place (Physical and Social).</a:t>
            </a:r>
          </a:p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0A9E22D-7151-4498-8234-CF0CDC107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Behavioural Science: The MAPS Approach</a:t>
            </a:r>
          </a:p>
        </p:txBody>
      </p:sp>
    </p:spTree>
    <p:extLst>
      <p:ext uri="{BB962C8B-B14F-4D97-AF65-F5344CB8AC3E}">
        <p14:creationId xmlns:p14="http://schemas.microsoft.com/office/powerpoint/2010/main" val="380882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8694B924-07E0-4903-8102-5B6BD98DDF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413" y="1388443"/>
            <a:ext cx="7484628" cy="2643008"/>
          </a:xfrm>
        </p:spPr>
        <p:txBody>
          <a:bodyPr/>
          <a:lstStyle/>
          <a:p>
            <a:pPr fontAlgn="b"/>
            <a:r>
              <a:rPr lang="en-US" dirty="0"/>
              <a:t>Study Background</a:t>
            </a:r>
          </a:p>
          <a:p>
            <a:r>
              <a:rPr lang="en-US" dirty="0"/>
              <a:t>Preview highlights</a:t>
            </a:r>
          </a:p>
          <a:p>
            <a:pPr fontAlgn="b"/>
            <a:r>
              <a:rPr lang="en-US" dirty="0"/>
              <a:t>Coming Soon</a:t>
            </a:r>
          </a:p>
          <a:p>
            <a:pPr fontAlgn="b"/>
            <a:r>
              <a:rPr lang="en-US" dirty="0"/>
              <a:t>Q&amp;A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0B6FB0E0-E6FD-4B73-8626-815F86242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</p:spTree>
    <p:extLst>
      <p:ext uri="{BB962C8B-B14F-4D97-AF65-F5344CB8AC3E}">
        <p14:creationId xmlns:p14="http://schemas.microsoft.com/office/powerpoint/2010/main" val="4247893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A5596BC2-48F5-4120-975C-A931052CD520}"/>
              </a:ext>
            </a:extLst>
          </p:cNvPr>
          <p:cNvGrpSpPr/>
          <p:nvPr/>
        </p:nvGrpSpPr>
        <p:grpSpPr>
          <a:xfrm>
            <a:off x="2075475" y="1384300"/>
            <a:ext cx="1773511" cy="2844011"/>
            <a:chOff x="235007" y="2055768"/>
            <a:chExt cx="1948830" cy="2478132"/>
          </a:xfrm>
        </p:grpSpPr>
        <p:sp>
          <p:nvSpPr>
            <p:cNvPr id="5" name="Text Placeholder 11">
              <a:extLst>
                <a:ext uri="{FF2B5EF4-FFF2-40B4-BE49-F238E27FC236}">
                  <a16:creationId xmlns:a16="http://schemas.microsoft.com/office/drawing/2014/main" xmlns="" id="{2C2A263E-9A50-4FF8-9F31-1FF3161F60C8}"/>
                </a:ext>
              </a:extLst>
            </p:cNvPr>
            <p:cNvSpPr txBox="1">
              <a:spLocks/>
            </p:cNvSpPr>
            <p:nvPr/>
          </p:nvSpPr>
          <p:spPr>
            <a:xfrm>
              <a:off x="235007" y="3136900"/>
              <a:ext cx="1948830" cy="927100"/>
            </a:xfrm>
            <a:prstGeom prst="rect">
              <a:avLst/>
            </a:prstGeom>
            <a:solidFill>
              <a:srgbClr val="C97A57">
                <a:alpha val="24706"/>
              </a:srgbClr>
            </a:solidFill>
          </p:spPr>
          <p:txBody>
            <a:bodyPr vert="horz" lIns="73459" tIns="0" rIns="24486" bIns="0" rtlCol="0" anchor="t">
              <a:no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00000"/>
                </a:lnSpc>
                <a:defRPr/>
              </a:pP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The individual’s psychological and physical capacity to engage in the activity concerned.</a:t>
              </a:r>
            </a:p>
          </p:txBody>
        </p:sp>
        <p:sp>
          <p:nvSpPr>
            <p:cNvPr id="6" name="Text Placeholder 11">
              <a:extLst>
                <a:ext uri="{FF2B5EF4-FFF2-40B4-BE49-F238E27FC236}">
                  <a16:creationId xmlns:a16="http://schemas.microsoft.com/office/drawing/2014/main" xmlns="" id="{B7098F1A-1BE4-4229-9F91-C5F9CD36E3DC}"/>
                </a:ext>
              </a:extLst>
            </p:cNvPr>
            <p:cNvSpPr txBox="1">
              <a:spLocks/>
            </p:cNvSpPr>
            <p:nvPr/>
          </p:nvSpPr>
          <p:spPr>
            <a:xfrm>
              <a:off x="235007" y="2755900"/>
              <a:ext cx="1948830" cy="342900"/>
            </a:xfrm>
            <a:prstGeom prst="rect">
              <a:avLst/>
            </a:prstGeom>
            <a:solidFill>
              <a:srgbClr val="ED6737"/>
            </a:solidFill>
          </p:spPr>
          <p:txBody>
            <a:bodyPr vert="horz" lIns="73459" tIns="0" rIns="24486" bIns="0" rtlCol="0" anchor="ctr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en-GB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ABILITY</a:t>
              </a:r>
            </a:p>
          </p:txBody>
        </p:sp>
        <p:sp>
          <p:nvSpPr>
            <p:cNvPr id="7" name="Text Placeholder 11">
              <a:extLst>
                <a:ext uri="{FF2B5EF4-FFF2-40B4-BE49-F238E27FC236}">
                  <a16:creationId xmlns:a16="http://schemas.microsoft.com/office/drawing/2014/main" xmlns="" id="{ACF47787-8B73-40A2-BB60-3C74DB73B189}"/>
                </a:ext>
              </a:extLst>
            </p:cNvPr>
            <p:cNvSpPr txBox="1">
              <a:spLocks/>
            </p:cNvSpPr>
            <p:nvPr/>
          </p:nvSpPr>
          <p:spPr>
            <a:xfrm>
              <a:off x="235007" y="4117039"/>
              <a:ext cx="1948830" cy="41686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vert="horz" lIns="73459" tIns="0" rIns="24486" bIns="0" rtlCol="0" anchor="ctr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00000"/>
                </a:lnSpc>
                <a:defRPr/>
              </a:pP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Psychological</a:t>
              </a:r>
              <a:b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</a:b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Physical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E5709A67-8501-4984-A3FD-DB4353112EF7}"/>
                </a:ext>
              </a:extLst>
            </p:cNvPr>
            <p:cNvCxnSpPr/>
            <p:nvPr/>
          </p:nvCxnSpPr>
          <p:spPr>
            <a:xfrm>
              <a:off x="1197965" y="2197100"/>
              <a:ext cx="0" cy="558800"/>
            </a:xfrm>
            <a:prstGeom prst="line">
              <a:avLst/>
            </a:prstGeom>
            <a:ln w="19050">
              <a:solidFill>
                <a:srgbClr val="ED67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326D09C5-101C-4D89-913B-8552EAA46D3A}"/>
                </a:ext>
              </a:extLst>
            </p:cNvPr>
            <p:cNvSpPr/>
            <p:nvPr/>
          </p:nvSpPr>
          <p:spPr>
            <a:xfrm>
              <a:off x="907956" y="2055768"/>
              <a:ext cx="555319" cy="421056"/>
            </a:xfrm>
            <a:prstGeom prst="ellipse">
              <a:avLst/>
            </a:prstGeom>
            <a:solidFill>
              <a:srgbClr val="ED6737"/>
            </a:solidFill>
            <a:ln>
              <a:solidFill>
                <a:srgbClr val="C97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Helvetica" charset="0"/>
                  <a:ea typeface="Helvetica" charset="0"/>
                  <a:cs typeface="Helvetica" charset="0"/>
                </a:rPr>
                <a:t>A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DD5E76E-C088-4FC3-BB09-63CBAF3A1F55}"/>
              </a:ext>
            </a:extLst>
          </p:cNvPr>
          <p:cNvGrpSpPr/>
          <p:nvPr/>
        </p:nvGrpSpPr>
        <p:grpSpPr>
          <a:xfrm>
            <a:off x="4052773" y="1394932"/>
            <a:ext cx="1720706" cy="2833378"/>
            <a:chOff x="2450383" y="2055767"/>
            <a:chExt cx="1948830" cy="2194754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C3CD7A8E-2414-45B3-BCC1-9C59DC2B22BC}"/>
                </a:ext>
              </a:extLst>
            </p:cNvPr>
            <p:cNvCxnSpPr/>
            <p:nvPr/>
          </p:nvCxnSpPr>
          <p:spPr>
            <a:xfrm>
              <a:off x="3435350" y="2197100"/>
              <a:ext cx="0" cy="55880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 Placeholder 11">
              <a:extLst>
                <a:ext uri="{FF2B5EF4-FFF2-40B4-BE49-F238E27FC236}">
                  <a16:creationId xmlns:a16="http://schemas.microsoft.com/office/drawing/2014/main" xmlns="" id="{339E8CEF-30B4-4DBA-A23A-17EF112F53FB}"/>
                </a:ext>
              </a:extLst>
            </p:cNvPr>
            <p:cNvSpPr txBox="1">
              <a:spLocks/>
            </p:cNvSpPr>
            <p:nvPr/>
          </p:nvSpPr>
          <p:spPr>
            <a:xfrm>
              <a:off x="2450383" y="3029822"/>
              <a:ext cx="1948830" cy="1220699"/>
            </a:xfrm>
            <a:prstGeom prst="rect">
              <a:avLst/>
            </a:prstGeom>
            <a:solidFill>
              <a:srgbClr val="6EAA2E">
                <a:alpha val="24706"/>
              </a:srgbClr>
            </a:solidFill>
          </p:spPr>
          <p:txBody>
            <a:bodyPr vert="horz" lIns="73459" tIns="0" rIns="24486" bIns="0" rtlCol="0" anchor="t">
              <a:no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00000"/>
                </a:lnSpc>
                <a:defRPr/>
              </a:pP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All the factors that lie outside the individual related to physical resources, proximity that make the behaviour possible or prompt it.</a:t>
              </a:r>
            </a:p>
          </p:txBody>
        </p:sp>
        <p:sp>
          <p:nvSpPr>
            <p:cNvPr id="12" name="Text Placeholder 11">
              <a:extLst>
                <a:ext uri="{FF2B5EF4-FFF2-40B4-BE49-F238E27FC236}">
                  <a16:creationId xmlns:a16="http://schemas.microsoft.com/office/drawing/2014/main" xmlns="" id="{22C29D11-F5EF-4B30-810C-CDDAFD9A2C0E}"/>
                </a:ext>
              </a:extLst>
            </p:cNvPr>
            <p:cNvSpPr txBox="1">
              <a:spLocks/>
            </p:cNvSpPr>
            <p:nvPr/>
          </p:nvSpPr>
          <p:spPr>
            <a:xfrm>
              <a:off x="2450383" y="2657063"/>
              <a:ext cx="1948830" cy="3429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txBody>
            <a:bodyPr vert="horz" lIns="73459" tIns="0" rIns="24486" bIns="0" rtlCol="0" anchor="ctr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en-GB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PHYSICAL</a:t>
              </a:r>
              <a:r>
                <a:rPr lang="en-GB" sz="1400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 </a:t>
              </a:r>
              <a:r>
                <a:rPr lang="en-GB" sz="1200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Context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14106FE2-1D1A-4609-B859-1EB4D44C1645}"/>
                </a:ext>
              </a:extLst>
            </p:cNvPr>
            <p:cNvSpPr/>
            <p:nvPr/>
          </p:nvSpPr>
          <p:spPr>
            <a:xfrm>
              <a:off x="3143086" y="2055767"/>
              <a:ext cx="617889" cy="4094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Helvetica" charset="0"/>
                  <a:ea typeface="Helvetica" charset="0"/>
                  <a:cs typeface="Helvetica" charset="0"/>
                </a:rPr>
                <a:t>P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6BE24FD-2E80-4CA6-9E20-67CE9D2834E0}"/>
              </a:ext>
            </a:extLst>
          </p:cNvPr>
          <p:cNvGrpSpPr/>
          <p:nvPr/>
        </p:nvGrpSpPr>
        <p:grpSpPr>
          <a:xfrm>
            <a:off x="156533" y="1365382"/>
            <a:ext cx="1667127" cy="2585234"/>
            <a:chOff x="4665759" y="2055767"/>
            <a:chExt cx="1948830" cy="2237757"/>
          </a:xfrm>
        </p:grpSpPr>
        <p:sp>
          <p:nvSpPr>
            <p:cNvPr id="16" name="Text Placeholder 11">
              <a:extLst>
                <a:ext uri="{FF2B5EF4-FFF2-40B4-BE49-F238E27FC236}">
                  <a16:creationId xmlns:a16="http://schemas.microsoft.com/office/drawing/2014/main" xmlns="" id="{92ADC62C-6723-4140-ABA0-12AB9F473E38}"/>
                </a:ext>
              </a:extLst>
            </p:cNvPr>
            <p:cNvSpPr txBox="1">
              <a:spLocks/>
            </p:cNvSpPr>
            <p:nvPr/>
          </p:nvSpPr>
          <p:spPr>
            <a:xfrm>
              <a:off x="4665759" y="3136901"/>
              <a:ext cx="1948830" cy="665938"/>
            </a:xfrm>
            <a:prstGeom prst="rect">
              <a:avLst/>
            </a:prstGeom>
            <a:solidFill>
              <a:srgbClr val="FBB040">
                <a:alpha val="25098"/>
              </a:srgbClr>
            </a:solidFill>
          </p:spPr>
          <p:txBody>
            <a:bodyPr vert="horz" lIns="73459" tIns="0" rIns="24486" bIns="0" rtlCol="0" anchor="t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00000"/>
                </a:lnSpc>
                <a:defRPr/>
              </a:pP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The brain processes that energize and direct behaviour. </a:t>
              </a:r>
            </a:p>
          </p:txBody>
        </p:sp>
        <p:sp>
          <p:nvSpPr>
            <p:cNvPr id="17" name="Text Placeholder 11">
              <a:extLst>
                <a:ext uri="{FF2B5EF4-FFF2-40B4-BE49-F238E27FC236}">
                  <a16:creationId xmlns:a16="http://schemas.microsoft.com/office/drawing/2014/main" xmlns="" id="{116BC50B-0FA2-4EAC-8DD2-A5C8EC5ADB73}"/>
                </a:ext>
              </a:extLst>
            </p:cNvPr>
            <p:cNvSpPr txBox="1">
              <a:spLocks/>
            </p:cNvSpPr>
            <p:nvPr/>
          </p:nvSpPr>
          <p:spPr>
            <a:xfrm>
              <a:off x="4665759" y="2755900"/>
              <a:ext cx="1948830" cy="342900"/>
            </a:xfrm>
            <a:prstGeom prst="rect">
              <a:avLst/>
            </a:prstGeom>
            <a:solidFill>
              <a:srgbClr val="FBB040"/>
            </a:solidFill>
          </p:spPr>
          <p:txBody>
            <a:bodyPr vert="horz" lIns="73459" tIns="0" rIns="24486" bIns="0" rtlCol="0" anchor="ctr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en-GB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MOTIVATION</a:t>
              </a:r>
            </a:p>
          </p:txBody>
        </p:sp>
        <p:sp>
          <p:nvSpPr>
            <p:cNvPr id="18" name="Text Placeholder 11">
              <a:extLst>
                <a:ext uri="{FF2B5EF4-FFF2-40B4-BE49-F238E27FC236}">
                  <a16:creationId xmlns:a16="http://schemas.microsoft.com/office/drawing/2014/main" xmlns="" id="{2928EA7C-F3E5-4C29-A2B3-2574700D16CF}"/>
                </a:ext>
              </a:extLst>
            </p:cNvPr>
            <p:cNvSpPr txBox="1">
              <a:spLocks/>
            </p:cNvSpPr>
            <p:nvPr/>
          </p:nvSpPr>
          <p:spPr>
            <a:xfrm>
              <a:off x="4665759" y="3876663"/>
              <a:ext cx="1948830" cy="41686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vert="horz" lIns="73459" tIns="0" rIns="24486" bIns="0" rtlCol="0" anchor="ctr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Automatic </a:t>
              </a:r>
              <a:r>
                <a:rPr lang="en-GB" sz="10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(System 1)</a:t>
              </a:r>
            </a:p>
            <a:p>
              <a:pPr lv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Reflective</a:t>
              </a:r>
              <a:r>
                <a:rPr lang="en-GB" sz="12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 </a:t>
              </a:r>
              <a:r>
                <a:rPr lang="en-GB" sz="10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(System 2)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E71B92BF-0665-4684-BAED-497AFA79C2A2}"/>
                </a:ext>
              </a:extLst>
            </p:cNvPr>
            <p:cNvCxnSpPr/>
            <p:nvPr/>
          </p:nvCxnSpPr>
          <p:spPr>
            <a:xfrm>
              <a:off x="5660985" y="2197100"/>
              <a:ext cx="0" cy="5588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A7D17DE4-9221-4C5B-A3DE-54BF777A509D}"/>
                </a:ext>
              </a:extLst>
            </p:cNvPr>
            <p:cNvSpPr/>
            <p:nvPr/>
          </p:nvSpPr>
          <p:spPr>
            <a:xfrm>
              <a:off x="5330591" y="2055767"/>
              <a:ext cx="656115" cy="434649"/>
            </a:xfrm>
            <a:prstGeom prst="ellipse">
              <a:avLst/>
            </a:prstGeom>
            <a:solidFill>
              <a:srgbClr val="FBB040"/>
            </a:solidFill>
            <a:ln>
              <a:solidFill>
                <a:srgbClr val="FBB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Helvetica" charset="0"/>
                  <a:ea typeface="Helvetica" charset="0"/>
                  <a:cs typeface="Helvetica" charset="0"/>
                </a:rPr>
                <a:t>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1503ED4C-406A-46AB-953A-589F783F4286}"/>
              </a:ext>
            </a:extLst>
          </p:cNvPr>
          <p:cNvGrpSpPr/>
          <p:nvPr/>
        </p:nvGrpSpPr>
        <p:grpSpPr>
          <a:xfrm>
            <a:off x="7644788" y="1446788"/>
            <a:ext cx="1454664" cy="1043033"/>
            <a:chOff x="7350035" y="2055767"/>
            <a:chExt cx="1617443" cy="1043033"/>
          </a:xfrm>
        </p:grpSpPr>
        <p:sp>
          <p:nvSpPr>
            <p:cNvPr id="22" name="Text Placeholder 11">
              <a:extLst>
                <a:ext uri="{FF2B5EF4-FFF2-40B4-BE49-F238E27FC236}">
                  <a16:creationId xmlns:a16="http://schemas.microsoft.com/office/drawing/2014/main" xmlns="" id="{BBB0832C-1E9A-4623-BCEA-A96818625DBF}"/>
                </a:ext>
              </a:extLst>
            </p:cNvPr>
            <p:cNvSpPr txBox="1">
              <a:spLocks/>
            </p:cNvSpPr>
            <p:nvPr/>
          </p:nvSpPr>
          <p:spPr>
            <a:xfrm>
              <a:off x="7492999" y="2755900"/>
              <a:ext cx="1474479" cy="3429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txBody>
            <a:bodyPr vert="horz" lIns="73459" tIns="0" rIns="24486" bIns="0" rtlCol="0" anchor="ctr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en-GB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BEHAVIOUR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EF0AD3D1-5ED1-450B-8ADA-2F909A47CDB8}"/>
                </a:ext>
              </a:extLst>
            </p:cNvPr>
            <p:cNvCxnSpPr/>
            <p:nvPr/>
          </p:nvCxnSpPr>
          <p:spPr>
            <a:xfrm>
              <a:off x="8215313" y="2197100"/>
              <a:ext cx="0" cy="5588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CB7C33B1-3C08-4050-9B9B-945564C16514}"/>
                </a:ext>
              </a:extLst>
            </p:cNvPr>
            <p:cNvSpPr/>
            <p:nvPr/>
          </p:nvSpPr>
          <p:spPr>
            <a:xfrm>
              <a:off x="7975387" y="2055767"/>
              <a:ext cx="469900" cy="469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D108BF64-4320-4A8B-8F1A-057C5EEE5160}"/>
                </a:ext>
              </a:extLst>
            </p:cNvPr>
            <p:cNvGrpSpPr/>
            <p:nvPr/>
          </p:nvGrpSpPr>
          <p:grpSpPr>
            <a:xfrm>
              <a:off x="7350035" y="2198856"/>
              <a:ext cx="357103" cy="247686"/>
              <a:chOff x="7172235" y="2143245"/>
              <a:chExt cx="357103" cy="247686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35AD26C0-AF71-4DDF-85B5-57F5B96E2D26}"/>
                  </a:ext>
                </a:extLst>
              </p:cNvPr>
              <p:cNvSpPr/>
              <p:nvPr/>
            </p:nvSpPr>
            <p:spPr>
              <a:xfrm>
                <a:off x="7173739" y="2283222"/>
                <a:ext cx="355599" cy="10770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8B6CD4DD-2061-48E3-BB65-DDE269D70831}"/>
                  </a:ext>
                </a:extLst>
              </p:cNvPr>
              <p:cNvSpPr/>
              <p:nvPr/>
            </p:nvSpPr>
            <p:spPr>
              <a:xfrm>
                <a:off x="7172235" y="2143245"/>
                <a:ext cx="355598" cy="10770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8" name="Cross 27">
            <a:extLst>
              <a:ext uri="{FF2B5EF4-FFF2-40B4-BE49-F238E27FC236}">
                <a16:creationId xmlns:a16="http://schemas.microsoft.com/office/drawing/2014/main" xmlns="" id="{984375DC-E177-48D1-B11D-A224B46F5951}"/>
              </a:ext>
            </a:extLst>
          </p:cNvPr>
          <p:cNvSpPr/>
          <p:nvPr/>
        </p:nvSpPr>
        <p:spPr>
          <a:xfrm>
            <a:off x="1823660" y="1425522"/>
            <a:ext cx="355599" cy="329735"/>
          </a:xfrm>
          <a:prstGeom prst="plus">
            <a:avLst>
              <a:gd name="adj" fmla="val 3540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xmlns="" id="{2DA86287-D9D7-445A-8C8C-3BFE29B31007}"/>
              </a:ext>
            </a:extLst>
          </p:cNvPr>
          <p:cNvSpPr/>
          <p:nvPr/>
        </p:nvSpPr>
        <p:spPr>
          <a:xfrm>
            <a:off x="3798934" y="1453877"/>
            <a:ext cx="355599" cy="329735"/>
          </a:xfrm>
          <a:prstGeom prst="plus">
            <a:avLst>
              <a:gd name="adj" fmla="val 3540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25D9672-2015-44AA-BE3D-2E8CC941F0E6}"/>
              </a:ext>
            </a:extLst>
          </p:cNvPr>
          <p:cNvGrpSpPr/>
          <p:nvPr/>
        </p:nvGrpSpPr>
        <p:grpSpPr>
          <a:xfrm>
            <a:off x="5966838" y="1384299"/>
            <a:ext cx="1720482" cy="2844011"/>
            <a:chOff x="2450383" y="2055767"/>
            <a:chExt cx="1948830" cy="2478131"/>
          </a:xfrm>
        </p:grpSpPr>
        <p:sp>
          <p:nvSpPr>
            <p:cNvPr id="31" name="Text Placeholder 11">
              <a:extLst>
                <a:ext uri="{FF2B5EF4-FFF2-40B4-BE49-F238E27FC236}">
                  <a16:creationId xmlns:a16="http://schemas.microsoft.com/office/drawing/2014/main" xmlns="" id="{795074AA-1723-465A-9DF1-FDAF5979E8EA}"/>
                </a:ext>
              </a:extLst>
            </p:cNvPr>
            <p:cNvSpPr txBox="1">
              <a:spLocks/>
            </p:cNvSpPr>
            <p:nvPr/>
          </p:nvSpPr>
          <p:spPr>
            <a:xfrm>
              <a:off x="2450383" y="3136898"/>
              <a:ext cx="1948830" cy="1397000"/>
            </a:xfrm>
            <a:prstGeom prst="rect">
              <a:avLst/>
            </a:prstGeom>
            <a:solidFill>
              <a:srgbClr val="7030A0">
                <a:alpha val="25000"/>
              </a:srgbClr>
            </a:solidFill>
          </p:spPr>
          <p:txBody>
            <a:bodyPr vert="horz" lIns="73459" tIns="0" rIns="24486" bIns="0" rtlCol="0" anchor="t">
              <a:no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00000"/>
                </a:lnSpc>
                <a:defRPr/>
              </a:pPr>
              <a:r>
                <a:rPr lang="en-GB" sz="1400" b="1" cap="none" dirty="0">
                  <a:solidFill>
                    <a:schemeClr val="tx1"/>
                  </a:solidFill>
                  <a:ea typeface="Helvetica" charset="0"/>
                  <a:cs typeface="Helvetica" charset="0"/>
                </a:rPr>
                <a:t>All the factors that lie outside the individual related to culture, society, norms, issue concerns that make the behaviour possible or prompt it.</a:t>
              </a:r>
            </a:p>
          </p:txBody>
        </p:sp>
        <p:sp>
          <p:nvSpPr>
            <p:cNvPr id="32" name="Text Placeholder 11">
              <a:extLst>
                <a:ext uri="{FF2B5EF4-FFF2-40B4-BE49-F238E27FC236}">
                  <a16:creationId xmlns:a16="http://schemas.microsoft.com/office/drawing/2014/main" xmlns="" id="{DD9B5404-BDEA-4FF4-8483-68E6786477FF}"/>
                </a:ext>
              </a:extLst>
            </p:cNvPr>
            <p:cNvSpPr txBox="1">
              <a:spLocks/>
            </p:cNvSpPr>
            <p:nvPr/>
          </p:nvSpPr>
          <p:spPr>
            <a:xfrm>
              <a:off x="2450383" y="2755900"/>
              <a:ext cx="1948830" cy="342900"/>
            </a:xfrm>
            <a:prstGeom prst="rect">
              <a:avLst/>
            </a:prstGeom>
            <a:solidFill>
              <a:srgbClr val="7030A0"/>
            </a:solidFill>
          </p:spPr>
          <p:txBody>
            <a:bodyPr vert="horz" lIns="73459" tIns="0" rIns="24486" bIns="0" rtlCol="0" anchor="ctr">
              <a:normAutofit/>
            </a:bodyPr>
            <a:lstStyle>
              <a:lvl1pPr marL="0" indent="0" algn="l" defTabSz="924282" rtl="0" eaLnBrk="1" latinLnBrk="0" hangingPunct="1">
                <a:lnSpc>
                  <a:spcPct val="80000"/>
                </a:lnSpc>
                <a:spcBef>
                  <a:spcPts val="816"/>
                </a:spcBef>
                <a:spcAft>
                  <a:spcPts val="300"/>
                </a:spcAft>
                <a:buFont typeface="Arial" panose="020B0604020202020204" pitchFamily="34" charset="0"/>
                <a:buNone/>
                <a:defRPr lang="en-US" sz="1600" kern="1200" cap="all" baseline="0" dirty="0" smtClean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97599" indent="-13713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86802" indent="-186802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911" indent="-191121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06834" indent="-176004" algn="l" defTabSz="924282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SzPct val="85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1775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0391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66056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28198" indent="-231070" algn="l" defTabSz="92428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en-GB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SOCIAL</a:t>
              </a:r>
              <a:r>
                <a:rPr lang="en-GB" sz="1400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 </a:t>
              </a:r>
              <a:r>
                <a:rPr lang="en-GB" sz="1200" b="1" cap="none" dirty="0">
                  <a:solidFill>
                    <a:sysClr val="window" lastClr="FFFFFF"/>
                  </a:solidFill>
                  <a:ea typeface="Helvetica" charset="0"/>
                  <a:cs typeface="Helvetica" charset="0"/>
                </a:rPr>
                <a:t>Context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B50D9524-8CFB-4CC6-9989-86980A822AEA}"/>
                </a:ext>
              </a:extLst>
            </p:cNvPr>
            <p:cNvCxnSpPr/>
            <p:nvPr/>
          </p:nvCxnSpPr>
          <p:spPr>
            <a:xfrm>
              <a:off x="3435350" y="2197100"/>
              <a:ext cx="0" cy="558800"/>
            </a:xfrm>
            <a:prstGeom prst="line">
              <a:avLst/>
            </a:prstGeom>
            <a:ln w="19050">
              <a:solidFill>
                <a:srgbClr val="A8CC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0398A50D-341A-4CF0-852A-B4E3E1E9DD0B}"/>
                </a:ext>
              </a:extLst>
            </p:cNvPr>
            <p:cNvSpPr/>
            <p:nvPr/>
          </p:nvSpPr>
          <p:spPr>
            <a:xfrm>
              <a:off x="3146560" y="2055767"/>
              <a:ext cx="602315" cy="469900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Helvetica" charset="0"/>
                  <a:ea typeface="Helvetica" charset="0"/>
                  <a:cs typeface="Helvetica" charset="0"/>
                </a:rPr>
                <a:t>S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D485A7C-48F5-426C-A717-72C6A09ECF2B}"/>
              </a:ext>
            </a:extLst>
          </p:cNvPr>
          <p:cNvSpPr txBox="1"/>
          <p:nvPr/>
        </p:nvSpPr>
        <p:spPr>
          <a:xfrm>
            <a:off x="1548306" y="1073588"/>
            <a:ext cx="1093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PERSONAL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87EAD39-563D-49EF-BAD3-9F1275511C9D}"/>
              </a:ext>
            </a:extLst>
          </p:cNvPr>
          <p:cNvSpPr txBox="1"/>
          <p:nvPr/>
        </p:nvSpPr>
        <p:spPr>
          <a:xfrm>
            <a:off x="5394547" y="1073346"/>
            <a:ext cx="1337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SITUATIONAL</a:t>
            </a:r>
          </a:p>
        </p:txBody>
      </p:sp>
      <p:sp>
        <p:nvSpPr>
          <p:cNvPr id="37" name="Cross 36">
            <a:extLst>
              <a:ext uri="{FF2B5EF4-FFF2-40B4-BE49-F238E27FC236}">
                <a16:creationId xmlns:a16="http://schemas.microsoft.com/office/drawing/2014/main" xmlns="" id="{89706EDD-D121-4569-B42B-48AAF1CB99B4}"/>
              </a:ext>
            </a:extLst>
          </p:cNvPr>
          <p:cNvSpPr/>
          <p:nvPr/>
        </p:nvSpPr>
        <p:spPr>
          <a:xfrm>
            <a:off x="5742327" y="1470962"/>
            <a:ext cx="355599" cy="329735"/>
          </a:xfrm>
          <a:prstGeom prst="plus">
            <a:avLst>
              <a:gd name="adj" fmla="val 3540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ight Bracket 37">
            <a:extLst>
              <a:ext uri="{FF2B5EF4-FFF2-40B4-BE49-F238E27FC236}">
                <a16:creationId xmlns:a16="http://schemas.microsoft.com/office/drawing/2014/main" xmlns="" id="{32F21E7F-E2F6-4CDB-8404-E66E8C6C7661}"/>
              </a:ext>
            </a:extLst>
          </p:cNvPr>
          <p:cNvSpPr/>
          <p:nvPr/>
        </p:nvSpPr>
        <p:spPr>
          <a:xfrm rot="16200000">
            <a:off x="1975897" y="-276209"/>
            <a:ext cx="173049" cy="3383280"/>
          </a:xfrm>
          <a:prstGeom prst="rightBracke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ight Bracket 38">
            <a:extLst>
              <a:ext uri="{FF2B5EF4-FFF2-40B4-BE49-F238E27FC236}">
                <a16:creationId xmlns:a16="http://schemas.microsoft.com/office/drawing/2014/main" xmlns="" id="{3F2C7883-BA44-4E28-9C0A-059908FC6847}"/>
              </a:ext>
            </a:extLst>
          </p:cNvPr>
          <p:cNvSpPr/>
          <p:nvPr/>
        </p:nvSpPr>
        <p:spPr>
          <a:xfrm rot="16200000">
            <a:off x="5833602" y="-293051"/>
            <a:ext cx="173049" cy="3383280"/>
          </a:xfrm>
          <a:prstGeom prst="rightBracke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B1A6CB73-A1C5-4040-A51B-BDBDDF4E306C}"/>
              </a:ext>
            </a:extLst>
          </p:cNvPr>
          <p:cNvSpPr/>
          <p:nvPr/>
        </p:nvSpPr>
        <p:spPr>
          <a:xfrm>
            <a:off x="81061" y="3948237"/>
            <a:ext cx="17065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Automatic – emotion, heuristics</a:t>
            </a:r>
          </a:p>
          <a:p>
            <a:r>
              <a:rPr lang="en-US" sz="1200" dirty="0"/>
              <a:t>Reflective – rational thought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EF6CF370-EE6E-49AF-BBD5-35A2304D4321}"/>
              </a:ext>
            </a:extLst>
          </p:cNvPr>
          <p:cNvSpPr/>
          <p:nvPr/>
        </p:nvSpPr>
        <p:spPr>
          <a:xfrm>
            <a:off x="1991531" y="4218806"/>
            <a:ext cx="1857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Psychological – awareness, knowledge</a:t>
            </a:r>
          </a:p>
          <a:p>
            <a:r>
              <a:rPr lang="en-US" sz="1200" dirty="0"/>
              <a:t>Physical – mobility, skills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xmlns="" id="{2A51B36D-7106-4C81-BCBA-F8ADD744F839}"/>
              </a:ext>
            </a:extLst>
          </p:cNvPr>
          <p:cNvSpPr txBox="1">
            <a:spLocks/>
          </p:cNvSpPr>
          <p:nvPr/>
        </p:nvSpPr>
        <p:spPr>
          <a:xfrm>
            <a:off x="234000" y="436021"/>
            <a:ext cx="8654595" cy="58169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+mn-lt"/>
              </a:rPr>
              <a:t>The root for Ipsos’ lens is a widely popular, vetted, reviewed, validated, sourced and taught model called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solidFill>
                  <a:srgbClr val="00B0F0"/>
                </a:solidFill>
                <a:latin typeface="+mn-lt"/>
              </a:rPr>
              <a:t>COM-B (Capability + Opportunity + Motivation = </a:t>
            </a:r>
            <a:r>
              <a:rPr lang="en-US" sz="1400" dirty="0" err="1">
                <a:solidFill>
                  <a:srgbClr val="00B0F0"/>
                </a:solidFill>
                <a:latin typeface="+mn-lt"/>
              </a:rPr>
              <a:t>Behaviour</a:t>
            </a:r>
            <a:r>
              <a:rPr lang="en-US" sz="1400" dirty="0">
                <a:solidFill>
                  <a:srgbClr val="00B0F0"/>
                </a:solidFill>
                <a:latin typeface="+mn-lt"/>
              </a:rPr>
              <a:t>). </a:t>
            </a:r>
            <a:r>
              <a:rPr lang="en-US" sz="1400" dirty="0">
                <a:latin typeface="+mn-lt"/>
              </a:rPr>
              <a:t>In order to truly understand </a:t>
            </a:r>
            <a:r>
              <a:rPr lang="en-US" sz="1400" dirty="0" err="1">
                <a:latin typeface="+mn-lt"/>
              </a:rPr>
              <a:t>behaviour</a:t>
            </a:r>
            <a:r>
              <a:rPr lang="en-US" sz="1400" dirty="0">
                <a:latin typeface="+mn-lt"/>
              </a:rPr>
              <a:t> you need to understand the interplay between…</a:t>
            </a:r>
          </a:p>
        </p:txBody>
      </p:sp>
    </p:spTree>
    <p:extLst>
      <p:ext uri="{BB962C8B-B14F-4D97-AF65-F5344CB8AC3E}">
        <p14:creationId xmlns:p14="http://schemas.microsoft.com/office/powerpoint/2010/main" val="15744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7" grpId="0" animBg="1"/>
      <p:bldP spid="38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12118EB9-BF51-4FD7-8D1C-24499AD6E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MAPS: Example Attributes</a:t>
            </a:r>
            <a:endParaRPr lang="en-CA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xmlns="" id="{5C40A5C1-F08B-481A-9728-1CFC8C2C8AD3}"/>
              </a:ext>
            </a:extLst>
          </p:cNvPr>
          <p:cNvSpPr txBox="1">
            <a:spLocks/>
          </p:cNvSpPr>
          <p:nvPr/>
        </p:nvSpPr>
        <p:spPr>
          <a:xfrm>
            <a:off x="766131" y="1029536"/>
            <a:ext cx="1719072" cy="396145"/>
          </a:xfrm>
          <a:prstGeom prst="rect">
            <a:avLst/>
          </a:prstGeom>
          <a:solidFill>
            <a:srgbClr val="FBB040"/>
          </a:solidFill>
        </p:spPr>
        <p:txBody>
          <a:bodyPr vert="horz" lIns="73459" tIns="0" rIns="24486" bIns="0" rtlCol="0" anchor="ctr">
            <a:norm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defRPr/>
            </a:pPr>
            <a:r>
              <a:rPr lang="en-GB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MOTIVATION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xmlns="" id="{C494DDE0-70D3-443B-BBB5-D6FE570CB54C}"/>
              </a:ext>
            </a:extLst>
          </p:cNvPr>
          <p:cNvSpPr txBox="1">
            <a:spLocks/>
          </p:cNvSpPr>
          <p:nvPr/>
        </p:nvSpPr>
        <p:spPr>
          <a:xfrm>
            <a:off x="2685074" y="1036334"/>
            <a:ext cx="1719072" cy="393527"/>
          </a:xfrm>
          <a:prstGeom prst="rect">
            <a:avLst/>
          </a:prstGeom>
          <a:solidFill>
            <a:srgbClr val="ED6737"/>
          </a:solidFill>
        </p:spPr>
        <p:txBody>
          <a:bodyPr vert="horz" lIns="73459" tIns="0" rIns="24486" bIns="0" rtlCol="0" anchor="ctr">
            <a:norm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defRPr/>
            </a:pPr>
            <a:r>
              <a:rPr lang="en-GB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ABILITY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xmlns="" id="{3A5FF423-33F3-48A1-8779-5ADC05B839F7}"/>
              </a:ext>
            </a:extLst>
          </p:cNvPr>
          <p:cNvSpPr txBox="1">
            <a:spLocks/>
          </p:cNvSpPr>
          <p:nvPr/>
        </p:nvSpPr>
        <p:spPr>
          <a:xfrm>
            <a:off x="4662372" y="1026497"/>
            <a:ext cx="1720706" cy="393192"/>
          </a:xfrm>
          <a:prstGeom prst="rect">
            <a:avLst/>
          </a:prstGeom>
          <a:solidFill>
            <a:srgbClr val="6EAA2E"/>
          </a:solidFill>
        </p:spPr>
        <p:txBody>
          <a:bodyPr vert="horz" lIns="73459" tIns="0" rIns="24486" bIns="0" rtlCol="0" anchor="ctr">
            <a:norm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defRPr/>
            </a:pPr>
            <a:r>
              <a:rPr lang="en-GB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PHYSICAL</a:t>
            </a:r>
            <a:r>
              <a:rPr lang="en-GB" sz="1400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 </a:t>
            </a:r>
            <a:r>
              <a:rPr lang="en-GB" sz="1200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Context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xmlns="" id="{F63BF431-AE46-4510-8D73-14E9C8BCC3F6}"/>
              </a:ext>
            </a:extLst>
          </p:cNvPr>
          <p:cNvSpPr txBox="1">
            <a:spLocks/>
          </p:cNvSpPr>
          <p:nvPr/>
        </p:nvSpPr>
        <p:spPr>
          <a:xfrm>
            <a:off x="6576437" y="1036334"/>
            <a:ext cx="1720482" cy="393527"/>
          </a:xfrm>
          <a:prstGeom prst="rect">
            <a:avLst/>
          </a:prstGeom>
          <a:solidFill>
            <a:srgbClr val="7030A0"/>
          </a:solidFill>
        </p:spPr>
        <p:txBody>
          <a:bodyPr vert="horz" lIns="73459" tIns="0" rIns="24486" bIns="0" rtlCol="0" anchor="ctr">
            <a:norm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defRPr/>
            </a:pPr>
            <a:r>
              <a:rPr lang="en-GB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SOCIAL</a:t>
            </a:r>
            <a:r>
              <a:rPr lang="en-GB" sz="1400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 </a:t>
            </a:r>
            <a:r>
              <a:rPr lang="en-GB" sz="1200" b="1" cap="none" dirty="0">
                <a:solidFill>
                  <a:sysClr val="window" lastClr="FFFFFF"/>
                </a:solidFill>
                <a:ea typeface="Helvetica" charset="0"/>
                <a:cs typeface="Helvetica" charset="0"/>
              </a:rPr>
              <a:t>Context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D228AAAA-7F2B-412C-BF09-D99F61E62AF7}"/>
              </a:ext>
            </a:extLst>
          </p:cNvPr>
          <p:cNvSpPr txBox="1">
            <a:spLocks/>
          </p:cNvSpPr>
          <p:nvPr/>
        </p:nvSpPr>
        <p:spPr>
          <a:xfrm>
            <a:off x="766131" y="1561247"/>
            <a:ext cx="1719072" cy="3009645"/>
          </a:xfrm>
          <a:prstGeom prst="rect">
            <a:avLst/>
          </a:prstGeom>
          <a:solidFill>
            <a:srgbClr val="FBB040">
              <a:alpha val="25098"/>
            </a:srgbClr>
          </a:solidFill>
        </p:spPr>
        <p:txBody>
          <a:bodyPr vert="horz" lIns="73459" tIns="0" rIns="24486" bIns="0" rtlCol="0" anchor="ctr">
            <a:no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n-US" sz="1400" cap="none" dirty="0">
                <a:solidFill>
                  <a:schemeClr val="tx1"/>
                </a:solidFill>
              </a:rPr>
              <a:t>I like to interact with staff over the phone or in person</a:t>
            </a:r>
          </a:p>
          <a:p>
            <a:pPr lvl="0" algn="ctr">
              <a:lnSpc>
                <a:spcPct val="100000"/>
              </a:lnSpc>
              <a:defRPr/>
            </a:pPr>
            <a:r>
              <a:rPr lang="en-US" sz="1400" cap="none" dirty="0">
                <a:solidFill>
                  <a:schemeClr val="tx1"/>
                </a:solidFill>
              </a:rPr>
              <a:t>I do many transactions like this online</a:t>
            </a:r>
          </a:p>
          <a:p>
            <a:pPr algn="ctr">
              <a:lnSpc>
                <a:spcPct val="100000"/>
              </a:lnSpc>
              <a:defRPr/>
            </a:pPr>
            <a:r>
              <a:rPr lang="en-US" sz="1400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won’t be sure that the transaction is complete if I do it online</a:t>
            </a:r>
            <a:endParaRPr lang="en-GB" sz="1400" b="1" cap="none" dirty="0">
              <a:solidFill>
                <a:schemeClr val="tx1"/>
              </a:solidFill>
              <a:ea typeface="Helvetica" charset="0"/>
              <a:cs typeface="Helvetica" charset="0"/>
            </a:endParaRP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xmlns="" id="{DE3A6A38-8210-47D7-A967-748D49399FC1}"/>
              </a:ext>
            </a:extLst>
          </p:cNvPr>
          <p:cNvSpPr txBox="1">
            <a:spLocks/>
          </p:cNvSpPr>
          <p:nvPr/>
        </p:nvSpPr>
        <p:spPr>
          <a:xfrm>
            <a:off x="4658988" y="1558208"/>
            <a:ext cx="1720706" cy="3034112"/>
          </a:xfrm>
          <a:prstGeom prst="rect">
            <a:avLst/>
          </a:prstGeom>
          <a:solidFill>
            <a:srgbClr val="6EAA2E">
              <a:alpha val="25098"/>
            </a:srgbClr>
          </a:solidFill>
        </p:spPr>
        <p:txBody>
          <a:bodyPr vert="horz" lIns="73459" tIns="0" rIns="24486" bIns="0" rtlCol="0" anchor="ctr">
            <a:norm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n-US" sz="1400" cap="none" dirty="0">
                <a:solidFill>
                  <a:schemeClr val="tx1"/>
                </a:solidFill>
              </a:rPr>
              <a:t>I have convenient access to the internet, either at home, at work, or a location with </a:t>
            </a:r>
            <a:r>
              <a:rPr lang="en-US" sz="1400" cap="none" dirty="0" err="1">
                <a:solidFill>
                  <a:schemeClr val="tx1"/>
                </a:solidFill>
              </a:rPr>
              <a:t>WiFi</a:t>
            </a:r>
            <a:endParaRPr lang="en-US" sz="1400" cap="none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cap="none" dirty="0">
                <a:solidFill>
                  <a:schemeClr val="tx1"/>
                </a:solidFill>
              </a:rPr>
              <a:t>It will take too long to get an answer to my email</a:t>
            </a:r>
          </a:p>
          <a:p>
            <a:pPr algn="ctr">
              <a:lnSpc>
                <a:spcPct val="100000"/>
              </a:lnSpc>
              <a:defRPr/>
            </a:pPr>
            <a:r>
              <a:rPr lang="en-US" sz="1400" cap="none" dirty="0">
                <a:solidFill>
                  <a:schemeClr val="tx1"/>
                </a:solidFill>
              </a:rPr>
              <a:t>I can’t afford a smart phone account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xmlns="" id="{D0DA9CC5-1567-4829-9337-C1066AED69EA}"/>
              </a:ext>
            </a:extLst>
          </p:cNvPr>
          <p:cNvSpPr txBox="1">
            <a:spLocks/>
          </p:cNvSpPr>
          <p:nvPr/>
        </p:nvSpPr>
        <p:spPr>
          <a:xfrm>
            <a:off x="6573053" y="1561272"/>
            <a:ext cx="1720482" cy="3009620"/>
          </a:xfrm>
          <a:prstGeom prst="rect">
            <a:avLst/>
          </a:prstGeom>
          <a:solidFill>
            <a:srgbClr val="7030A0">
              <a:alpha val="25098"/>
            </a:srgbClr>
          </a:solidFill>
        </p:spPr>
        <p:txBody>
          <a:bodyPr vert="horz" lIns="73459" tIns="0" rIns="24486" bIns="0" rtlCol="0" anchor="ctr">
            <a:norm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cap="none" dirty="0">
                <a:solidFill>
                  <a:schemeClr val="tx1"/>
                </a:solidFill>
              </a:rPr>
              <a:t>My friends and family believe that doing things online is the best way to do it</a:t>
            </a:r>
          </a:p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cap="none" dirty="0">
                <a:solidFill>
                  <a:schemeClr val="tx1"/>
                </a:solidFill>
              </a:rPr>
              <a:t>Most people like me do the transactions online</a:t>
            </a:r>
          </a:p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cap="none" dirty="0">
                <a:solidFill>
                  <a:schemeClr val="tx1"/>
                </a:solidFill>
              </a:rPr>
              <a:t>I feel I have to do it online so that I don’t inconvenience my friends or family to help me 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xmlns="" id="{18E0FC43-99B5-4992-BEC2-47D44B614167}"/>
              </a:ext>
            </a:extLst>
          </p:cNvPr>
          <p:cNvSpPr txBox="1">
            <a:spLocks/>
          </p:cNvSpPr>
          <p:nvPr/>
        </p:nvSpPr>
        <p:spPr>
          <a:xfrm>
            <a:off x="2662428" y="1568045"/>
            <a:ext cx="1719072" cy="3023619"/>
          </a:xfrm>
          <a:prstGeom prst="rect">
            <a:avLst/>
          </a:prstGeom>
          <a:solidFill>
            <a:srgbClr val="ED6737">
              <a:alpha val="25098"/>
            </a:srgbClr>
          </a:solidFill>
        </p:spPr>
        <p:txBody>
          <a:bodyPr vert="horz" lIns="73459" tIns="0" rIns="24486" bIns="0" rtlCol="0" anchor="ctr">
            <a:noAutofit/>
          </a:bodyPr>
          <a:lstStyle>
            <a:lvl1pPr marL="0" indent="0" algn="l" defTabSz="924282" rtl="0" eaLnBrk="1" latinLnBrk="0" hangingPunct="1">
              <a:lnSpc>
                <a:spcPct val="80000"/>
              </a:lnSpc>
              <a:spcBef>
                <a:spcPts val="816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97599" indent="-13713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6802" indent="-186802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1911" indent="-191121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6834" indent="-176004" algn="l" defTabSz="924282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1775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0391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6056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8198" indent="-231070" algn="l" defTabSz="9242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400" cap="none" dirty="0">
                <a:solidFill>
                  <a:schemeClr val="tx1"/>
                </a:solidFill>
              </a:rPr>
              <a:t>I know enough about websites and/ or apps to do it online</a:t>
            </a:r>
          </a:p>
          <a:p>
            <a:pPr algn="ctr">
              <a:lnSpc>
                <a:spcPct val="115000"/>
              </a:lnSpc>
            </a:pPr>
            <a:r>
              <a:rPr lang="en-US" sz="1400" cap="none" dirty="0">
                <a:solidFill>
                  <a:schemeClr val="tx1"/>
                </a:solidFill>
              </a:rPr>
              <a:t>I can get assistance via telephone/ email or online chat if I have problems</a:t>
            </a:r>
          </a:p>
          <a:p>
            <a:pPr algn="ctr">
              <a:lnSpc>
                <a:spcPct val="115000"/>
              </a:lnSpc>
            </a:pPr>
            <a:r>
              <a:rPr lang="en-US" sz="1400" cap="none" dirty="0">
                <a:solidFill>
                  <a:schemeClr val="tx1"/>
                </a:solidFill>
              </a:rPr>
              <a:t>I have had problems doing similar things online</a:t>
            </a:r>
          </a:p>
        </p:txBody>
      </p:sp>
    </p:spTree>
    <p:extLst>
      <p:ext uri="{BB962C8B-B14F-4D97-AF65-F5344CB8AC3E}">
        <p14:creationId xmlns:p14="http://schemas.microsoft.com/office/powerpoint/2010/main" val="185927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54D52A4A-FD40-46EF-A095-949CC717B8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2453775"/>
              </p:ext>
            </p:extLst>
          </p:nvPr>
        </p:nvGraphicFramePr>
        <p:xfrm>
          <a:off x="41564" y="823384"/>
          <a:ext cx="9062704" cy="37261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38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60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082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73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725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9753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2171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244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01830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07923"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INTERVENTIONS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6288">
                <a:tc>
                  <a:txBody>
                    <a:bodyPr/>
                    <a:lstStyle/>
                    <a:p>
                      <a:pPr algn="l"/>
                      <a:endParaRPr lang="en-US" sz="1200" b="1" dirty="0">
                        <a:solidFill>
                          <a:schemeClr val="bg1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  <a:p>
                      <a:pPr algn="l"/>
                      <a:endParaRPr lang="en-US" sz="1200" b="1" dirty="0">
                        <a:solidFill>
                          <a:schemeClr val="bg1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Education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Persuasion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Incentivization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, Coercion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Training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Restriction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Environmental Restructuring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Modelling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Enablement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04"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58595B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Sources of Behaviour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242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58595B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792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Motivation Automatic 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(System 1)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792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Motivation Reflective 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(System 2)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792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Ability</a:t>
                      </a:r>
                      <a:r>
                        <a:rPr lang="en-US" sz="1200" b="1" baseline="0" dirty="0">
                          <a:solidFill>
                            <a:schemeClr val="bg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          P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hysical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67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792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Ability Psychological 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67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792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Physical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         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Context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792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Social</a:t>
                      </a:r>
                      <a:r>
                        <a:rPr lang="en-US" sz="1200" b="1" baseline="0" dirty="0">
                          <a:solidFill>
                            <a:schemeClr val="bg1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             Context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D207C04C-1B8A-43CD-8CCE-9D7BAFD2C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 can be done about it?</a:t>
            </a:r>
            <a:endParaRPr lang="en-CA" dirty="0"/>
          </a:p>
        </p:txBody>
      </p:sp>
      <p:sp>
        <p:nvSpPr>
          <p:cNvPr id="6" name="Plus 1">
            <a:extLst>
              <a:ext uri="{FF2B5EF4-FFF2-40B4-BE49-F238E27FC236}">
                <a16:creationId xmlns:a16="http://schemas.microsoft.com/office/drawing/2014/main" xmlns="" id="{CEB404DC-4E61-4F9F-999C-569B6B3C1B8F}"/>
              </a:ext>
            </a:extLst>
          </p:cNvPr>
          <p:cNvSpPr/>
          <p:nvPr/>
        </p:nvSpPr>
        <p:spPr>
          <a:xfrm>
            <a:off x="2566554" y="2004139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5">
            <a:extLst>
              <a:ext uri="{FF2B5EF4-FFF2-40B4-BE49-F238E27FC236}">
                <a16:creationId xmlns:a16="http://schemas.microsoft.com/office/drawing/2014/main" xmlns="" id="{21E9CE92-3A61-4AF8-BF13-2DB5E9FA3B36}"/>
              </a:ext>
            </a:extLst>
          </p:cNvPr>
          <p:cNvSpPr/>
          <p:nvPr/>
        </p:nvSpPr>
        <p:spPr>
          <a:xfrm>
            <a:off x="3577936" y="2004139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6">
            <a:extLst>
              <a:ext uri="{FF2B5EF4-FFF2-40B4-BE49-F238E27FC236}">
                <a16:creationId xmlns:a16="http://schemas.microsoft.com/office/drawing/2014/main" xmlns="" id="{47CC02DF-A743-4AAA-9C49-91083DC2FC02}"/>
              </a:ext>
            </a:extLst>
          </p:cNvPr>
          <p:cNvSpPr/>
          <p:nvPr/>
        </p:nvSpPr>
        <p:spPr>
          <a:xfrm>
            <a:off x="7432246" y="2004138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7">
            <a:extLst>
              <a:ext uri="{FF2B5EF4-FFF2-40B4-BE49-F238E27FC236}">
                <a16:creationId xmlns:a16="http://schemas.microsoft.com/office/drawing/2014/main" xmlns="" id="{B52B6E01-D172-4E49-9FBC-A7642E28FB6A}"/>
              </a:ext>
            </a:extLst>
          </p:cNvPr>
          <p:cNvSpPr/>
          <p:nvPr/>
        </p:nvSpPr>
        <p:spPr>
          <a:xfrm>
            <a:off x="8369975" y="1983791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lus 8">
            <a:extLst>
              <a:ext uri="{FF2B5EF4-FFF2-40B4-BE49-F238E27FC236}">
                <a16:creationId xmlns:a16="http://schemas.microsoft.com/office/drawing/2014/main" xmlns="" id="{1DAFE13E-28D3-410F-97D0-E0660B64929C}"/>
              </a:ext>
            </a:extLst>
          </p:cNvPr>
          <p:cNvSpPr/>
          <p:nvPr/>
        </p:nvSpPr>
        <p:spPr>
          <a:xfrm>
            <a:off x="1669473" y="2430600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lus 10">
            <a:extLst>
              <a:ext uri="{FF2B5EF4-FFF2-40B4-BE49-F238E27FC236}">
                <a16:creationId xmlns:a16="http://schemas.microsoft.com/office/drawing/2014/main" xmlns="" id="{D0C84E78-67EC-4085-B60D-A05858FD2231}"/>
              </a:ext>
            </a:extLst>
          </p:cNvPr>
          <p:cNvSpPr/>
          <p:nvPr/>
        </p:nvSpPr>
        <p:spPr>
          <a:xfrm>
            <a:off x="1679864" y="3289145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lus 11">
            <a:extLst>
              <a:ext uri="{FF2B5EF4-FFF2-40B4-BE49-F238E27FC236}">
                <a16:creationId xmlns:a16="http://schemas.microsoft.com/office/drawing/2014/main" xmlns="" id="{8AA00160-BD39-4633-9617-3D753E188E1F}"/>
              </a:ext>
            </a:extLst>
          </p:cNvPr>
          <p:cNvSpPr/>
          <p:nvPr/>
        </p:nvSpPr>
        <p:spPr>
          <a:xfrm>
            <a:off x="4590257" y="3704785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lus 12">
            <a:extLst>
              <a:ext uri="{FF2B5EF4-FFF2-40B4-BE49-F238E27FC236}">
                <a16:creationId xmlns:a16="http://schemas.microsoft.com/office/drawing/2014/main" xmlns="" id="{72E58D14-D92A-452D-9450-8A351FBEE9E9}"/>
              </a:ext>
            </a:extLst>
          </p:cNvPr>
          <p:cNvSpPr/>
          <p:nvPr/>
        </p:nvSpPr>
        <p:spPr>
          <a:xfrm>
            <a:off x="8350827" y="2851040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lus 13">
            <a:extLst>
              <a:ext uri="{FF2B5EF4-FFF2-40B4-BE49-F238E27FC236}">
                <a16:creationId xmlns:a16="http://schemas.microsoft.com/office/drawing/2014/main" xmlns="" id="{305DF24A-D68E-45B9-AA9A-3C2B9CA9A5F3}"/>
              </a:ext>
            </a:extLst>
          </p:cNvPr>
          <p:cNvSpPr/>
          <p:nvPr/>
        </p:nvSpPr>
        <p:spPr>
          <a:xfrm>
            <a:off x="6494517" y="1983791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>
            <a:extLst>
              <a:ext uri="{FF2B5EF4-FFF2-40B4-BE49-F238E27FC236}">
                <a16:creationId xmlns:a16="http://schemas.microsoft.com/office/drawing/2014/main" xmlns="" id="{269708BC-4F4A-43A0-9CB5-BB4704E349B8}"/>
              </a:ext>
            </a:extLst>
          </p:cNvPr>
          <p:cNvSpPr/>
          <p:nvPr/>
        </p:nvSpPr>
        <p:spPr>
          <a:xfrm>
            <a:off x="5458690" y="4128774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lus 15">
            <a:extLst>
              <a:ext uri="{FF2B5EF4-FFF2-40B4-BE49-F238E27FC236}">
                <a16:creationId xmlns:a16="http://schemas.microsoft.com/office/drawing/2014/main" xmlns="" id="{283BF871-9928-4FB1-BDA2-5776C35CADEB}"/>
              </a:ext>
            </a:extLst>
          </p:cNvPr>
          <p:cNvSpPr/>
          <p:nvPr/>
        </p:nvSpPr>
        <p:spPr>
          <a:xfrm>
            <a:off x="6484127" y="4129445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lus 16">
            <a:extLst>
              <a:ext uri="{FF2B5EF4-FFF2-40B4-BE49-F238E27FC236}">
                <a16:creationId xmlns:a16="http://schemas.microsoft.com/office/drawing/2014/main" xmlns="" id="{10D6FD2C-E576-444E-BC35-280D7779FB25}"/>
              </a:ext>
            </a:extLst>
          </p:cNvPr>
          <p:cNvSpPr/>
          <p:nvPr/>
        </p:nvSpPr>
        <p:spPr>
          <a:xfrm>
            <a:off x="7421855" y="4129445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lus 17">
            <a:extLst>
              <a:ext uri="{FF2B5EF4-FFF2-40B4-BE49-F238E27FC236}">
                <a16:creationId xmlns:a16="http://schemas.microsoft.com/office/drawing/2014/main" xmlns="" id="{1EA11DB1-B618-493E-9EC8-ABAE93C3C3C3}"/>
              </a:ext>
            </a:extLst>
          </p:cNvPr>
          <p:cNvSpPr/>
          <p:nvPr/>
        </p:nvSpPr>
        <p:spPr>
          <a:xfrm>
            <a:off x="8369974" y="4128775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lus 18">
            <a:extLst>
              <a:ext uri="{FF2B5EF4-FFF2-40B4-BE49-F238E27FC236}">
                <a16:creationId xmlns:a16="http://schemas.microsoft.com/office/drawing/2014/main" xmlns="" id="{B62BBBD9-7B9A-4F5E-BF9A-82DE6070B348}"/>
              </a:ext>
            </a:extLst>
          </p:cNvPr>
          <p:cNvSpPr/>
          <p:nvPr/>
        </p:nvSpPr>
        <p:spPr>
          <a:xfrm>
            <a:off x="5458690" y="3737707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lus 19">
            <a:extLst>
              <a:ext uri="{FF2B5EF4-FFF2-40B4-BE49-F238E27FC236}">
                <a16:creationId xmlns:a16="http://schemas.microsoft.com/office/drawing/2014/main" xmlns="" id="{FC5F8488-B927-401D-A4E4-6E1D23C63079}"/>
              </a:ext>
            </a:extLst>
          </p:cNvPr>
          <p:cNvSpPr/>
          <p:nvPr/>
        </p:nvSpPr>
        <p:spPr>
          <a:xfrm>
            <a:off x="6484126" y="3732817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lus 20">
            <a:extLst>
              <a:ext uri="{FF2B5EF4-FFF2-40B4-BE49-F238E27FC236}">
                <a16:creationId xmlns:a16="http://schemas.microsoft.com/office/drawing/2014/main" xmlns="" id="{F6574404-5159-4763-9ACD-A4EB53827BE1}"/>
              </a:ext>
            </a:extLst>
          </p:cNvPr>
          <p:cNvSpPr/>
          <p:nvPr/>
        </p:nvSpPr>
        <p:spPr>
          <a:xfrm>
            <a:off x="4590257" y="2851039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lus 21">
            <a:extLst>
              <a:ext uri="{FF2B5EF4-FFF2-40B4-BE49-F238E27FC236}">
                <a16:creationId xmlns:a16="http://schemas.microsoft.com/office/drawing/2014/main" xmlns="" id="{15774D29-163A-4E3E-985D-E33B85B12202}"/>
              </a:ext>
            </a:extLst>
          </p:cNvPr>
          <p:cNvSpPr/>
          <p:nvPr/>
        </p:nvSpPr>
        <p:spPr>
          <a:xfrm>
            <a:off x="4590257" y="3289145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lus 22">
            <a:extLst>
              <a:ext uri="{FF2B5EF4-FFF2-40B4-BE49-F238E27FC236}">
                <a16:creationId xmlns:a16="http://schemas.microsoft.com/office/drawing/2014/main" xmlns="" id="{0C199A80-497B-4CBD-ABAE-4073D7A55042}"/>
              </a:ext>
            </a:extLst>
          </p:cNvPr>
          <p:cNvSpPr/>
          <p:nvPr/>
        </p:nvSpPr>
        <p:spPr>
          <a:xfrm>
            <a:off x="8377995" y="3732816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lus 23">
            <a:extLst>
              <a:ext uri="{FF2B5EF4-FFF2-40B4-BE49-F238E27FC236}">
                <a16:creationId xmlns:a16="http://schemas.microsoft.com/office/drawing/2014/main" xmlns="" id="{A7EEA6C7-FD86-4D0B-BC0D-9CD53AE82CFD}"/>
              </a:ext>
            </a:extLst>
          </p:cNvPr>
          <p:cNvSpPr/>
          <p:nvPr/>
        </p:nvSpPr>
        <p:spPr>
          <a:xfrm>
            <a:off x="8350826" y="3289145"/>
            <a:ext cx="374073" cy="332509"/>
          </a:xfrm>
          <a:prstGeom prst="mathPlus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xmlns="" id="{E966A7FC-D0A2-47F2-9B69-BB4E086E2686}"/>
              </a:ext>
            </a:extLst>
          </p:cNvPr>
          <p:cNvSpPr txBox="1"/>
          <p:nvPr/>
        </p:nvSpPr>
        <p:spPr>
          <a:xfrm>
            <a:off x="34272" y="4659323"/>
            <a:ext cx="6118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* The Behaviour Change Wheel; A Guide to Designing Interventions; Michie, Atkins, West; 2014</a:t>
            </a:r>
          </a:p>
        </p:txBody>
      </p:sp>
    </p:spTree>
    <p:extLst>
      <p:ext uri="{BB962C8B-B14F-4D97-AF65-F5344CB8AC3E}">
        <p14:creationId xmlns:p14="http://schemas.microsoft.com/office/powerpoint/2010/main" val="2343548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80" y="2480191"/>
            <a:ext cx="7093160" cy="605679"/>
          </a:xfrm>
        </p:spPr>
        <p:txBody>
          <a:bodyPr/>
          <a:lstStyle/>
          <a:p>
            <a:r>
              <a:rPr lang="en-GB" sz="4800" dirty="0"/>
              <a:t>Q &amp; A</a:t>
            </a:r>
          </a:p>
        </p:txBody>
      </p:sp>
      <p:pic>
        <p:nvPicPr>
          <p:cNvPr id="21" name="Picture 20" descr="IPSOS_GAMECHANGERS_blu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23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74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80" y="2480191"/>
            <a:ext cx="7093160" cy="605679"/>
          </a:xfrm>
        </p:spPr>
        <p:txBody>
          <a:bodyPr/>
          <a:lstStyle/>
          <a:p>
            <a:r>
              <a:rPr lang="en-GB" sz="4800" dirty="0"/>
              <a:t>STUDY BACKGROUND</a:t>
            </a:r>
          </a:p>
        </p:txBody>
      </p:sp>
      <p:pic>
        <p:nvPicPr>
          <p:cNvPr id="21" name="Picture 20" descr="IPSOS_GAMECHANGERS_blu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3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9082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8694B924-07E0-4903-8102-5B6BD98DDF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altLang="en-US" dirty="0"/>
              <a:t>Streamline the main customer experience measure to a three-item index.</a:t>
            </a:r>
          </a:p>
          <a:p>
            <a:r>
              <a:rPr lang="en-US" altLang="en-US" dirty="0"/>
              <a:t>Use a Behavioral Science approach to provide new insights on overcoming barriers to adoption of online </a:t>
            </a:r>
            <a:r>
              <a:rPr lang="en-CA" altLang="en-US" dirty="0"/>
              <a:t>government services, and</a:t>
            </a:r>
          </a:p>
          <a:p>
            <a:r>
              <a:rPr lang="en-US" altLang="en-US" dirty="0"/>
              <a:t>Option for enhanced subscribers to have their own custom questions asked for their jurisdiction, or to mirror the questionnaire for the national survey.</a:t>
            </a:r>
            <a:endParaRPr lang="en-CA" altLang="en-US" dirty="0"/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1FE5E187-A270-48E6-A1FE-5710E61C7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376" y="514881"/>
            <a:ext cx="8026695" cy="457048"/>
          </a:xfrm>
        </p:spPr>
        <p:txBody>
          <a:bodyPr/>
          <a:lstStyle/>
          <a:p>
            <a:r>
              <a:rPr lang="fr-CA" dirty="0"/>
              <a:t>Key Innovations for </a:t>
            </a:r>
            <a:r>
              <a:rPr lang="fr-CA" dirty="0" err="1"/>
              <a:t>Citizens</a:t>
            </a:r>
            <a:r>
              <a:rPr lang="fr-CA" dirty="0"/>
              <a:t> First 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6455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FDFDFFC3-78FE-4037-AC9E-340823B067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3363" y="1218579"/>
            <a:ext cx="8288337" cy="2639397"/>
          </a:xfrm>
        </p:spPr>
        <p:txBody>
          <a:bodyPr/>
          <a:lstStyle/>
          <a:p>
            <a:r>
              <a:rPr lang="en-CA" dirty="0"/>
              <a:t>We have continued to evolve the Citizens First series by engaging with you, our key stakeholders,</a:t>
            </a:r>
          </a:p>
          <a:p>
            <a:r>
              <a:rPr lang="en-CA" dirty="0"/>
              <a:t>Jurisdictions were consulted about the approach using Ideation, a conference line and online forum,</a:t>
            </a:r>
          </a:p>
          <a:p>
            <a:r>
              <a:rPr lang="en-US" dirty="0"/>
              <a:t>T</a:t>
            </a:r>
            <a:r>
              <a:rPr lang="en-CA" dirty="0"/>
              <a:t>he ICCS invited stakeholder input throughout the research development process, and</a:t>
            </a:r>
          </a:p>
          <a:p>
            <a:r>
              <a:rPr lang="en-US" dirty="0"/>
              <a:t>The approach was reviewed by the Research Methodology Standards Board.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500FC73-3700-4437-8B19-D6412F00F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with the Participating Jurisdictions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29031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8694B924-07E0-4903-8102-5B6BD98DDF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3363" y="1320180"/>
            <a:ext cx="8288337" cy="2639397"/>
          </a:xfrm>
        </p:spPr>
        <p:txBody>
          <a:bodyPr/>
          <a:lstStyle/>
          <a:p>
            <a:r>
              <a:rPr lang="en-CA" altLang="en-US" dirty="0"/>
              <a:t>The jurisdictional survey: a sample of at least 400 respondents in each participating jurisdiction,</a:t>
            </a:r>
          </a:p>
          <a:p>
            <a:r>
              <a:rPr lang="en-CA" altLang="en-US" dirty="0"/>
              <a:t>A national survey of around 850 interviews,</a:t>
            </a:r>
          </a:p>
          <a:p>
            <a:r>
              <a:rPr lang="en-CA" altLang="en-US" dirty="0"/>
              <a:t>Both components are based on a randomly selected, representative sample of Canadians, and</a:t>
            </a:r>
          </a:p>
          <a:p>
            <a:r>
              <a:rPr lang="en-CA" altLang="en-US" dirty="0"/>
              <a:t>Data for CF8 were collected using multiple methodologies, including a randomly-recruited internet panel, mail and mail-to-online modes of data collection.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81F7BF14-1F73-4904-A5D5-C3A32FE8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Research Approach for Citizens First 8</a:t>
            </a:r>
          </a:p>
        </p:txBody>
      </p:sp>
    </p:spTree>
    <p:extLst>
      <p:ext uri="{BB962C8B-B14F-4D97-AF65-F5344CB8AC3E}">
        <p14:creationId xmlns:p14="http://schemas.microsoft.com/office/powerpoint/2010/main" val="1794952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DEC830C-047A-4859-9D39-BA9B888CEC66}"/>
              </a:ext>
            </a:extLst>
          </p:cNvPr>
          <p:cNvGrpSpPr>
            <a:grpSpLocks noChangeAspect="1"/>
          </p:cNvGrpSpPr>
          <p:nvPr/>
        </p:nvGrpSpPr>
        <p:grpSpPr>
          <a:xfrm>
            <a:off x="4595861" y="1094400"/>
            <a:ext cx="4182522" cy="3530156"/>
            <a:chOff x="1258888" y="260350"/>
            <a:chExt cx="7745412" cy="6537325"/>
          </a:xfrm>
        </p:grpSpPr>
        <p:sp>
          <p:nvSpPr>
            <p:cNvPr id="6" name="Freeform 78">
              <a:extLst>
                <a:ext uri="{FF2B5EF4-FFF2-40B4-BE49-F238E27FC236}">
                  <a16:creationId xmlns:a16="http://schemas.microsoft.com/office/drawing/2014/main" xmlns="" id="{A064EC53-C30E-463A-8AB7-8E6F098C27B8}"/>
                </a:ext>
              </a:extLst>
            </p:cNvPr>
            <p:cNvSpPr/>
            <p:nvPr/>
          </p:nvSpPr>
          <p:spPr>
            <a:xfrm>
              <a:off x="3502025" y="1911350"/>
              <a:ext cx="854075" cy="739775"/>
            </a:xfrm>
            <a:custGeom>
              <a:avLst/>
              <a:gdLst>
                <a:gd name="connsiteX0" fmla="*/ 0 w 854138"/>
                <a:gd name="connsiteY0" fmla="*/ 374668 h 738856"/>
                <a:gd name="connsiteX1" fmla="*/ 0 w 854138"/>
                <a:gd name="connsiteY1" fmla="*/ 427069 h 738856"/>
                <a:gd name="connsiteX2" fmla="*/ 18340 w 854138"/>
                <a:gd name="connsiteY2" fmla="*/ 508291 h 738856"/>
                <a:gd name="connsiteX3" fmla="*/ 128382 w 854138"/>
                <a:gd name="connsiteY3" fmla="*/ 560692 h 738856"/>
                <a:gd name="connsiteX4" fmla="*/ 154583 w 854138"/>
                <a:gd name="connsiteY4" fmla="*/ 675974 h 738856"/>
                <a:gd name="connsiteX5" fmla="*/ 351087 w 854138"/>
                <a:gd name="connsiteY5" fmla="*/ 702175 h 738856"/>
                <a:gd name="connsiteX6" fmla="*/ 406108 w 854138"/>
                <a:gd name="connsiteY6" fmla="*/ 670734 h 738856"/>
                <a:gd name="connsiteX7" fmla="*/ 468990 w 854138"/>
                <a:gd name="connsiteY7" fmla="*/ 668114 h 738856"/>
                <a:gd name="connsiteX8" fmla="*/ 537111 w 854138"/>
                <a:gd name="connsiteY8" fmla="*/ 623573 h 738856"/>
                <a:gd name="connsiteX9" fmla="*/ 560692 w 854138"/>
                <a:gd name="connsiteY9" fmla="*/ 652394 h 738856"/>
                <a:gd name="connsiteX10" fmla="*/ 631433 w 854138"/>
                <a:gd name="connsiteY10" fmla="*/ 689075 h 738856"/>
                <a:gd name="connsiteX11" fmla="*/ 597373 w 854138"/>
                <a:gd name="connsiteY11" fmla="*/ 707415 h 738856"/>
                <a:gd name="connsiteX12" fmla="*/ 660254 w 854138"/>
                <a:gd name="connsiteY12" fmla="*/ 712655 h 738856"/>
                <a:gd name="connsiteX13" fmla="*/ 702175 w 854138"/>
                <a:gd name="connsiteY13" fmla="*/ 738856 h 738856"/>
                <a:gd name="connsiteX14" fmla="*/ 780777 w 854138"/>
                <a:gd name="connsiteY14" fmla="*/ 707415 h 738856"/>
                <a:gd name="connsiteX15" fmla="*/ 770296 w 854138"/>
                <a:gd name="connsiteY15" fmla="*/ 647154 h 738856"/>
                <a:gd name="connsiteX16" fmla="*/ 736236 w 854138"/>
                <a:gd name="connsiteY16" fmla="*/ 668114 h 738856"/>
                <a:gd name="connsiteX17" fmla="*/ 720515 w 854138"/>
                <a:gd name="connsiteY17" fmla="*/ 607853 h 738856"/>
                <a:gd name="connsiteX18" fmla="*/ 759816 w 854138"/>
                <a:gd name="connsiteY18" fmla="*/ 634054 h 738856"/>
                <a:gd name="connsiteX19" fmla="*/ 788637 w 854138"/>
                <a:gd name="connsiteY19" fmla="*/ 586893 h 738856"/>
                <a:gd name="connsiteX20" fmla="*/ 799117 w 854138"/>
                <a:gd name="connsiteY20" fmla="*/ 623573 h 738856"/>
                <a:gd name="connsiteX21" fmla="*/ 820077 w 854138"/>
                <a:gd name="connsiteY21" fmla="*/ 589513 h 738856"/>
                <a:gd name="connsiteX22" fmla="*/ 854138 w 854138"/>
                <a:gd name="connsiteY22" fmla="*/ 620953 h 738856"/>
                <a:gd name="connsiteX23" fmla="*/ 854138 w 854138"/>
                <a:gd name="connsiteY23" fmla="*/ 547592 h 738856"/>
                <a:gd name="connsiteX24" fmla="*/ 820077 w 854138"/>
                <a:gd name="connsiteY24" fmla="*/ 542352 h 738856"/>
                <a:gd name="connsiteX25" fmla="*/ 767676 w 854138"/>
                <a:gd name="connsiteY25" fmla="*/ 471610 h 738856"/>
                <a:gd name="connsiteX26" fmla="*/ 736236 w 854138"/>
                <a:gd name="connsiteY26" fmla="*/ 471610 h 738856"/>
                <a:gd name="connsiteX27" fmla="*/ 689075 w 854138"/>
                <a:gd name="connsiteY27" fmla="*/ 351087 h 738856"/>
                <a:gd name="connsiteX28" fmla="*/ 699555 w 854138"/>
                <a:gd name="connsiteY28" fmla="*/ 317027 h 738856"/>
                <a:gd name="connsiteX29" fmla="*/ 681214 w 854138"/>
                <a:gd name="connsiteY29" fmla="*/ 99562 h 738856"/>
                <a:gd name="connsiteX30" fmla="*/ 607853 w 854138"/>
                <a:gd name="connsiteY30" fmla="*/ 20960 h 738856"/>
                <a:gd name="connsiteX31" fmla="*/ 589512 w 854138"/>
                <a:gd name="connsiteY31" fmla="*/ 0 h 738856"/>
                <a:gd name="connsiteX32" fmla="*/ 571172 w 854138"/>
                <a:gd name="connsiteY32" fmla="*/ 235805 h 738856"/>
                <a:gd name="connsiteX33" fmla="*/ 537111 w 854138"/>
                <a:gd name="connsiteY33" fmla="*/ 262005 h 738856"/>
                <a:gd name="connsiteX34" fmla="*/ 524011 w 854138"/>
                <a:gd name="connsiteY34" fmla="*/ 112662 h 738856"/>
                <a:gd name="connsiteX35" fmla="*/ 479470 w 854138"/>
                <a:gd name="connsiteY35" fmla="*/ 20960 h 738856"/>
                <a:gd name="connsiteX36" fmla="*/ 364187 w 854138"/>
                <a:gd name="connsiteY36" fmla="*/ 482090 h 738856"/>
                <a:gd name="connsiteX37" fmla="*/ 262005 w 854138"/>
                <a:gd name="connsiteY37" fmla="*/ 461130 h 738856"/>
                <a:gd name="connsiteX38" fmla="*/ 209604 w 854138"/>
                <a:gd name="connsiteY38" fmla="*/ 482090 h 738856"/>
                <a:gd name="connsiteX39" fmla="*/ 191264 w 854138"/>
                <a:gd name="connsiteY39" fmla="*/ 434929 h 738856"/>
                <a:gd name="connsiteX40" fmla="*/ 0 w 854138"/>
                <a:gd name="connsiteY40" fmla="*/ 374668 h 73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54138" h="738856">
                  <a:moveTo>
                    <a:pt x="0" y="374668"/>
                  </a:moveTo>
                  <a:lnTo>
                    <a:pt x="0" y="427069"/>
                  </a:lnTo>
                  <a:lnTo>
                    <a:pt x="18340" y="508291"/>
                  </a:lnTo>
                  <a:lnTo>
                    <a:pt x="128382" y="560692"/>
                  </a:lnTo>
                  <a:lnTo>
                    <a:pt x="154583" y="675974"/>
                  </a:lnTo>
                  <a:lnTo>
                    <a:pt x="351087" y="702175"/>
                  </a:lnTo>
                  <a:lnTo>
                    <a:pt x="406108" y="670734"/>
                  </a:lnTo>
                  <a:lnTo>
                    <a:pt x="468990" y="668114"/>
                  </a:lnTo>
                  <a:lnTo>
                    <a:pt x="537111" y="623573"/>
                  </a:lnTo>
                  <a:lnTo>
                    <a:pt x="560692" y="652394"/>
                  </a:lnTo>
                  <a:lnTo>
                    <a:pt x="631433" y="689075"/>
                  </a:lnTo>
                  <a:lnTo>
                    <a:pt x="597373" y="707415"/>
                  </a:lnTo>
                  <a:lnTo>
                    <a:pt x="660254" y="712655"/>
                  </a:lnTo>
                  <a:lnTo>
                    <a:pt x="702175" y="738856"/>
                  </a:lnTo>
                  <a:lnTo>
                    <a:pt x="780777" y="707415"/>
                  </a:lnTo>
                  <a:lnTo>
                    <a:pt x="770296" y="647154"/>
                  </a:lnTo>
                  <a:lnTo>
                    <a:pt x="736236" y="668114"/>
                  </a:lnTo>
                  <a:lnTo>
                    <a:pt x="720515" y="607853"/>
                  </a:lnTo>
                  <a:lnTo>
                    <a:pt x="759816" y="634054"/>
                  </a:lnTo>
                  <a:lnTo>
                    <a:pt x="788637" y="586893"/>
                  </a:lnTo>
                  <a:lnTo>
                    <a:pt x="799117" y="623573"/>
                  </a:lnTo>
                  <a:lnTo>
                    <a:pt x="820077" y="589513"/>
                  </a:lnTo>
                  <a:lnTo>
                    <a:pt x="854138" y="620953"/>
                  </a:lnTo>
                  <a:lnTo>
                    <a:pt x="854138" y="547592"/>
                  </a:lnTo>
                  <a:lnTo>
                    <a:pt x="820077" y="542352"/>
                  </a:lnTo>
                  <a:lnTo>
                    <a:pt x="767676" y="471610"/>
                  </a:lnTo>
                  <a:lnTo>
                    <a:pt x="736236" y="471610"/>
                  </a:lnTo>
                  <a:lnTo>
                    <a:pt x="689075" y="351087"/>
                  </a:lnTo>
                  <a:lnTo>
                    <a:pt x="699555" y="317027"/>
                  </a:lnTo>
                  <a:lnTo>
                    <a:pt x="681214" y="99562"/>
                  </a:lnTo>
                  <a:lnTo>
                    <a:pt x="607853" y="20960"/>
                  </a:lnTo>
                  <a:lnTo>
                    <a:pt x="589512" y="0"/>
                  </a:lnTo>
                  <a:lnTo>
                    <a:pt x="571172" y="235805"/>
                  </a:lnTo>
                  <a:lnTo>
                    <a:pt x="537111" y="262005"/>
                  </a:lnTo>
                  <a:lnTo>
                    <a:pt x="524011" y="112662"/>
                  </a:lnTo>
                  <a:lnTo>
                    <a:pt x="479470" y="20960"/>
                  </a:lnTo>
                  <a:lnTo>
                    <a:pt x="364187" y="482090"/>
                  </a:lnTo>
                  <a:lnTo>
                    <a:pt x="262005" y="461130"/>
                  </a:lnTo>
                  <a:lnTo>
                    <a:pt x="209604" y="482090"/>
                  </a:lnTo>
                  <a:lnTo>
                    <a:pt x="191264" y="434929"/>
                  </a:lnTo>
                  <a:lnTo>
                    <a:pt x="0" y="37466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" name="Freeform 79">
              <a:extLst>
                <a:ext uri="{FF2B5EF4-FFF2-40B4-BE49-F238E27FC236}">
                  <a16:creationId xmlns:a16="http://schemas.microsoft.com/office/drawing/2014/main" xmlns="" id="{809871B7-DA3B-4A34-9E63-8DD435D1CAD3}"/>
                </a:ext>
              </a:extLst>
            </p:cNvPr>
            <p:cNvSpPr/>
            <p:nvPr/>
          </p:nvSpPr>
          <p:spPr>
            <a:xfrm>
              <a:off x="1438275" y="2917825"/>
              <a:ext cx="1303338" cy="2571750"/>
            </a:xfrm>
            <a:custGeom>
              <a:avLst/>
              <a:gdLst>
                <a:gd name="connsiteX0" fmla="*/ 0 w 1534695"/>
                <a:gd name="connsiteY0" fmla="*/ 0 h 2572084"/>
                <a:gd name="connsiteX1" fmla="*/ 10695 w 1534695"/>
                <a:gd name="connsiteY1" fmla="*/ 133684 h 2572084"/>
                <a:gd name="connsiteX2" fmla="*/ 0 w 1534695"/>
                <a:gd name="connsiteY2" fmla="*/ 192505 h 2572084"/>
                <a:gd name="connsiteX3" fmla="*/ 37432 w 1534695"/>
                <a:gd name="connsiteY3" fmla="*/ 219242 h 2572084"/>
                <a:gd name="connsiteX4" fmla="*/ 155074 w 1534695"/>
                <a:gd name="connsiteY4" fmla="*/ 181811 h 2572084"/>
                <a:gd name="connsiteX5" fmla="*/ 219243 w 1534695"/>
                <a:gd name="connsiteY5" fmla="*/ 203200 h 2572084"/>
                <a:gd name="connsiteX6" fmla="*/ 219243 w 1534695"/>
                <a:gd name="connsiteY6" fmla="*/ 272716 h 2572084"/>
                <a:gd name="connsiteX7" fmla="*/ 245979 w 1534695"/>
                <a:gd name="connsiteY7" fmla="*/ 791411 h 2572084"/>
                <a:gd name="connsiteX8" fmla="*/ 347579 w 1534695"/>
                <a:gd name="connsiteY8" fmla="*/ 973221 h 2572084"/>
                <a:gd name="connsiteX9" fmla="*/ 160422 w 1534695"/>
                <a:gd name="connsiteY9" fmla="*/ 1240590 h 2572084"/>
                <a:gd name="connsiteX10" fmla="*/ 219243 w 1534695"/>
                <a:gd name="connsiteY10" fmla="*/ 1529347 h 2572084"/>
                <a:gd name="connsiteX11" fmla="*/ 267369 w 1534695"/>
                <a:gd name="connsiteY11" fmla="*/ 1577474 h 2572084"/>
                <a:gd name="connsiteX12" fmla="*/ 251327 w 1534695"/>
                <a:gd name="connsiteY12" fmla="*/ 1871579 h 2572084"/>
                <a:gd name="connsiteX13" fmla="*/ 588211 w 1534695"/>
                <a:gd name="connsiteY13" fmla="*/ 2320758 h 2572084"/>
                <a:gd name="connsiteX14" fmla="*/ 1534695 w 1534695"/>
                <a:gd name="connsiteY14" fmla="*/ 2572084 h 2572084"/>
                <a:gd name="connsiteX15" fmla="*/ 1481222 w 1534695"/>
                <a:gd name="connsiteY15" fmla="*/ 2481179 h 2572084"/>
                <a:gd name="connsiteX16" fmla="*/ 1513306 w 1534695"/>
                <a:gd name="connsiteY16" fmla="*/ 2368884 h 2572084"/>
                <a:gd name="connsiteX17" fmla="*/ 1128295 w 1534695"/>
                <a:gd name="connsiteY17" fmla="*/ 1700463 h 2572084"/>
                <a:gd name="connsiteX18" fmla="*/ 1406358 w 1534695"/>
                <a:gd name="connsiteY18" fmla="*/ 695158 h 2572084"/>
                <a:gd name="connsiteX19" fmla="*/ 0 w 1534695"/>
                <a:gd name="connsiteY19" fmla="*/ 0 h 2572084"/>
                <a:gd name="connsiteX0" fmla="*/ 154547 w 1534695"/>
                <a:gd name="connsiteY0" fmla="*/ 0 h 2610720"/>
                <a:gd name="connsiteX1" fmla="*/ 10695 w 1534695"/>
                <a:gd name="connsiteY1" fmla="*/ 172320 h 2610720"/>
                <a:gd name="connsiteX2" fmla="*/ 0 w 1534695"/>
                <a:gd name="connsiteY2" fmla="*/ 231141 h 2610720"/>
                <a:gd name="connsiteX3" fmla="*/ 37432 w 1534695"/>
                <a:gd name="connsiteY3" fmla="*/ 257878 h 2610720"/>
                <a:gd name="connsiteX4" fmla="*/ 155074 w 1534695"/>
                <a:gd name="connsiteY4" fmla="*/ 220447 h 2610720"/>
                <a:gd name="connsiteX5" fmla="*/ 219243 w 1534695"/>
                <a:gd name="connsiteY5" fmla="*/ 241836 h 2610720"/>
                <a:gd name="connsiteX6" fmla="*/ 219243 w 1534695"/>
                <a:gd name="connsiteY6" fmla="*/ 311352 h 2610720"/>
                <a:gd name="connsiteX7" fmla="*/ 245979 w 1534695"/>
                <a:gd name="connsiteY7" fmla="*/ 830047 h 2610720"/>
                <a:gd name="connsiteX8" fmla="*/ 347579 w 1534695"/>
                <a:gd name="connsiteY8" fmla="*/ 1011857 h 2610720"/>
                <a:gd name="connsiteX9" fmla="*/ 160422 w 1534695"/>
                <a:gd name="connsiteY9" fmla="*/ 1279226 h 2610720"/>
                <a:gd name="connsiteX10" fmla="*/ 219243 w 1534695"/>
                <a:gd name="connsiteY10" fmla="*/ 1567983 h 2610720"/>
                <a:gd name="connsiteX11" fmla="*/ 267369 w 1534695"/>
                <a:gd name="connsiteY11" fmla="*/ 1616110 h 2610720"/>
                <a:gd name="connsiteX12" fmla="*/ 251327 w 1534695"/>
                <a:gd name="connsiteY12" fmla="*/ 1910215 h 2610720"/>
                <a:gd name="connsiteX13" fmla="*/ 588211 w 1534695"/>
                <a:gd name="connsiteY13" fmla="*/ 2359394 h 2610720"/>
                <a:gd name="connsiteX14" fmla="*/ 1534695 w 1534695"/>
                <a:gd name="connsiteY14" fmla="*/ 2610720 h 2610720"/>
                <a:gd name="connsiteX15" fmla="*/ 1481222 w 1534695"/>
                <a:gd name="connsiteY15" fmla="*/ 2519815 h 2610720"/>
                <a:gd name="connsiteX16" fmla="*/ 1513306 w 1534695"/>
                <a:gd name="connsiteY16" fmla="*/ 2407520 h 2610720"/>
                <a:gd name="connsiteX17" fmla="*/ 1128295 w 1534695"/>
                <a:gd name="connsiteY17" fmla="*/ 1739099 h 2610720"/>
                <a:gd name="connsiteX18" fmla="*/ 1406358 w 1534695"/>
                <a:gd name="connsiteY18" fmla="*/ 733794 h 2610720"/>
                <a:gd name="connsiteX19" fmla="*/ 154547 w 1534695"/>
                <a:gd name="connsiteY19" fmla="*/ 0 h 2610720"/>
                <a:gd name="connsiteX0" fmla="*/ 154547 w 1534695"/>
                <a:gd name="connsiteY0" fmla="*/ 0 h 2610720"/>
                <a:gd name="connsiteX1" fmla="*/ 107286 w 1534695"/>
                <a:gd name="connsiteY1" fmla="*/ 153002 h 2610720"/>
                <a:gd name="connsiteX2" fmla="*/ 0 w 1534695"/>
                <a:gd name="connsiteY2" fmla="*/ 231141 h 2610720"/>
                <a:gd name="connsiteX3" fmla="*/ 37432 w 1534695"/>
                <a:gd name="connsiteY3" fmla="*/ 257878 h 2610720"/>
                <a:gd name="connsiteX4" fmla="*/ 155074 w 1534695"/>
                <a:gd name="connsiteY4" fmla="*/ 220447 h 2610720"/>
                <a:gd name="connsiteX5" fmla="*/ 219243 w 1534695"/>
                <a:gd name="connsiteY5" fmla="*/ 241836 h 2610720"/>
                <a:gd name="connsiteX6" fmla="*/ 219243 w 1534695"/>
                <a:gd name="connsiteY6" fmla="*/ 311352 h 2610720"/>
                <a:gd name="connsiteX7" fmla="*/ 245979 w 1534695"/>
                <a:gd name="connsiteY7" fmla="*/ 830047 h 2610720"/>
                <a:gd name="connsiteX8" fmla="*/ 347579 w 1534695"/>
                <a:gd name="connsiteY8" fmla="*/ 1011857 h 2610720"/>
                <a:gd name="connsiteX9" fmla="*/ 160422 w 1534695"/>
                <a:gd name="connsiteY9" fmla="*/ 1279226 h 2610720"/>
                <a:gd name="connsiteX10" fmla="*/ 219243 w 1534695"/>
                <a:gd name="connsiteY10" fmla="*/ 1567983 h 2610720"/>
                <a:gd name="connsiteX11" fmla="*/ 267369 w 1534695"/>
                <a:gd name="connsiteY11" fmla="*/ 1616110 h 2610720"/>
                <a:gd name="connsiteX12" fmla="*/ 251327 w 1534695"/>
                <a:gd name="connsiteY12" fmla="*/ 1910215 h 2610720"/>
                <a:gd name="connsiteX13" fmla="*/ 588211 w 1534695"/>
                <a:gd name="connsiteY13" fmla="*/ 2359394 h 2610720"/>
                <a:gd name="connsiteX14" fmla="*/ 1534695 w 1534695"/>
                <a:gd name="connsiteY14" fmla="*/ 2610720 h 2610720"/>
                <a:gd name="connsiteX15" fmla="*/ 1481222 w 1534695"/>
                <a:gd name="connsiteY15" fmla="*/ 2519815 h 2610720"/>
                <a:gd name="connsiteX16" fmla="*/ 1513306 w 1534695"/>
                <a:gd name="connsiteY16" fmla="*/ 2407520 h 2610720"/>
                <a:gd name="connsiteX17" fmla="*/ 1128295 w 1534695"/>
                <a:gd name="connsiteY17" fmla="*/ 1739099 h 2610720"/>
                <a:gd name="connsiteX18" fmla="*/ 1406358 w 1534695"/>
                <a:gd name="connsiteY18" fmla="*/ 733794 h 2610720"/>
                <a:gd name="connsiteX19" fmla="*/ 154547 w 1534695"/>
                <a:gd name="connsiteY19" fmla="*/ 0 h 2610720"/>
                <a:gd name="connsiteX0" fmla="*/ 117115 w 1497263"/>
                <a:gd name="connsiteY0" fmla="*/ 0 h 2610720"/>
                <a:gd name="connsiteX1" fmla="*/ 69854 w 1497263"/>
                <a:gd name="connsiteY1" fmla="*/ 153002 h 2610720"/>
                <a:gd name="connsiteX2" fmla="*/ 65599 w 1497263"/>
                <a:gd name="connsiteY2" fmla="*/ 186065 h 2610720"/>
                <a:gd name="connsiteX3" fmla="*/ 0 w 1497263"/>
                <a:gd name="connsiteY3" fmla="*/ 257878 h 2610720"/>
                <a:gd name="connsiteX4" fmla="*/ 117642 w 1497263"/>
                <a:gd name="connsiteY4" fmla="*/ 220447 h 2610720"/>
                <a:gd name="connsiteX5" fmla="*/ 181811 w 1497263"/>
                <a:gd name="connsiteY5" fmla="*/ 241836 h 2610720"/>
                <a:gd name="connsiteX6" fmla="*/ 181811 w 1497263"/>
                <a:gd name="connsiteY6" fmla="*/ 311352 h 2610720"/>
                <a:gd name="connsiteX7" fmla="*/ 208547 w 1497263"/>
                <a:gd name="connsiteY7" fmla="*/ 830047 h 2610720"/>
                <a:gd name="connsiteX8" fmla="*/ 310147 w 1497263"/>
                <a:gd name="connsiteY8" fmla="*/ 1011857 h 2610720"/>
                <a:gd name="connsiteX9" fmla="*/ 122990 w 1497263"/>
                <a:gd name="connsiteY9" fmla="*/ 1279226 h 2610720"/>
                <a:gd name="connsiteX10" fmla="*/ 181811 w 1497263"/>
                <a:gd name="connsiteY10" fmla="*/ 1567983 h 2610720"/>
                <a:gd name="connsiteX11" fmla="*/ 229937 w 1497263"/>
                <a:gd name="connsiteY11" fmla="*/ 1616110 h 2610720"/>
                <a:gd name="connsiteX12" fmla="*/ 213895 w 1497263"/>
                <a:gd name="connsiteY12" fmla="*/ 1910215 h 2610720"/>
                <a:gd name="connsiteX13" fmla="*/ 550779 w 1497263"/>
                <a:gd name="connsiteY13" fmla="*/ 2359394 h 2610720"/>
                <a:gd name="connsiteX14" fmla="*/ 1497263 w 1497263"/>
                <a:gd name="connsiteY14" fmla="*/ 2610720 h 2610720"/>
                <a:gd name="connsiteX15" fmla="*/ 1443790 w 1497263"/>
                <a:gd name="connsiteY15" fmla="*/ 2519815 h 2610720"/>
                <a:gd name="connsiteX16" fmla="*/ 1475874 w 1497263"/>
                <a:gd name="connsiteY16" fmla="*/ 2407520 h 2610720"/>
                <a:gd name="connsiteX17" fmla="*/ 1090863 w 1497263"/>
                <a:gd name="connsiteY17" fmla="*/ 1739099 h 2610720"/>
                <a:gd name="connsiteX18" fmla="*/ 1368926 w 1497263"/>
                <a:gd name="connsiteY18" fmla="*/ 733794 h 2610720"/>
                <a:gd name="connsiteX19" fmla="*/ 117115 w 1497263"/>
                <a:gd name="connsiteY19" fmla="*/ 0 h 2610720"/>
                <a:gd name="connsiteX0" fmla="*/ 51516 w 1431664"/>
                <a:gd name="connsiteY0" fmla="*/ 0 h 2610720"/>
                <a:gd name="connsiteX1" fmla="*/ 4255 w 1431664"/>
                <a:gd name="connsiteY1" fmla="*/ 153002 h 2610720"/>
                <a:gd name="connsiteX2" fmla="*/ 0 w 1431664"/>
                <a:gd name="connsiteY2" fmla="*/ 186065 h 2610720"/>
                <a:gd name="connsiteX3" fmla="*/ 52043 w 1431664"/>
                <a:gd name="connsiteY3" fmla="*/ 220447 h 2610720"/>
                <a:gd name="connsiteX4" fmla="*/ 116212 w 1431664"/>
                <a:gd name="connsiteY4" fmla="*/ 241836 h 2610720"/>
                <a:gd name="connsiteX5" fmla="*/ 116212 w 1431664"/>
                <a:gd name="connsiteY5" fmla="*/ 311352 h 2610720"/>
                <a:gd name="connsiteX6" fmla="*/ 142948 w 1431664"/>
                <a:gd name="connsiteY6" fmla="*/ 830047 h 2610720"/>
                <a:gd name="connsiteX7" fmla="*/ 244548 w 1431664"/>
                <a:gd name="connsiteY7" fmla="*/ 1011857 h 2610720"/>
                <a:gd name="connsiteX8" fmla="*/ 57391 w 1431664"/>
                <a:gd name="connsiteY8" fmla="*/ 1279226 h 2610720"/>
                <a:gd name="connsiteX9" fmla="*/ 116212 w 1431664"/>
                <a:gd name="connsiteY9" fmla="*/ 1567983 h 2610720"/>
                <a:gd name="connsiteX10" fmla="*/ 164338 w 1431664"/>
                <a:gd name="connsiteY10" fmla="*/ 1616110 h 2610720"/>
                <a:gd name="connsiteX11" fmla="*/ 148296 w 1431664"/>
                <a:gd name="connsiteY11" fmla="*/ 1910215 h 2610720"/>
                <a:gd name="connsiteX12" fmla="*/ 485180 w 1431664"/>
                <a:gd name="connsiteY12" fmla="*/ 2359394 h 2610720"/>
                <a:gd name="connsiteX13" fmla="*/ 1431664 w 1431664"/>
                <a:gd name="connsiteY13" fmla="*/ 2610720 h 2610720"/>
                <a:gd name="connsiteX14" fmla="*/ 1378191 w 1431664"/>
                <a:gd name="connsiteY14" fmla="*/ 2519815 h 2610720"/>
                <a:gd name="connsiteX15" fmla="*/ 1410275 w 1431664"/>
                <a:gd name="connsiteY15" fmla="*/ 2407520 h 2610720"/>
                <a:gd name="connsiteX16" fmla="*/ 1025264 w 1431664"/>
                <a:gd name="connsiteY16" fmla="*/ 1739099 h 2610720"/>
                <a:gd name="connsiteX17" fmla="*/ 1303327 w 1431664"/>
                <a:gd name="connsiteY17" fmla="*/ 733794 h 2610720"/>
                <a:gd name="connsiteX18" fmla="*/ 51516 w 1431664"/>
                <a:gd name="connsiteY18" fmla="*/ 0 h 2610720"/>
                <a:gd name="connsiteX0" fmla="*/ 51516 w 1431664"/>
                <a:gd name="connsiteY0" fmla="*/ 0 h 2610720"/>
                <a:gd name="connsiteX1" fmla="*/ 4255 w 1431664"/>
                <a:gd name="connsiteY1" fmla="*/ 153002 h 2610720"/>
                <a:gd name="connsiteX2" fmla="*/ 0 w 1431664"/>
                <a:gd name="connsiteY2" fmla="*/ 186065 h 2610720"/>
                <a:gd name="connsiteX3" fmla="*/ 52043 w 1431664"/>
                <a:gd name="connsiteY3" fmla="*/ 220447 h 2610720"/>
                <a:gd name="connsiteX4" fmla="*/ 116212 w 1431664"/>
                <a:gd name="connsiteY4" fmla="*/ 241836 h 2610720"/>
                <a:gd name="connsiteX5" fmla="*/ 116212 w 1431664"/>
                <a:gd name="connsiteY5" fmla="*/ 311352 h 2610720"/>
                <a:gd name="connsiteX6" fmla="*/ 142948 w 1431664"/>
                <a:gd name="connsiteY6" fmla="*/ 830047 h 2610720"/>
                <a:gd name="connsiteX7" fmla="*/ 244548 w 1431664"/>
                <a:gd name="connsiteY7" fmla="*/ 1011857 h 2610720"/>
                <a:gd name="connsiteX8" fmla="*/ 57391 w 1431664"/>
                <a:gd name="connsiteY8" fmla="*/ 1279226 h 2610720"/>
                <a:gd name="connsiteX9" fmla="*/ 116212 w 1431664"/>
                <a:gd name="connsiteY9" fmla="*/ 1567983 h 2610720"/>
                <a:gd name="connsiteX10" fmla="*/ 164338 w 1431664"/>
                <a:gd name="connsiteY10" fmla="*/ 1616110 h 2610720"/>
                <a:gd name="connsiteX11" fmla="*/ 128978 w 1431664"/>
                <a:gd name="connsiteY11" fmla="*/ 1774987 h 2610720"/>
                <a:gd name="connsiteX12" fmla="*/ 485180 w 1431664"/>
                <a:gd name="connsiteY12" fmla="*/ 2359394 h 2610720"/>
                <a:gd name="connsiteX13" fmla="*/ 1431664 w 1431664"/>
                <a:gd name="connsiteY13" fmla="*/ 2610720 h 2610720"/>
                <a:gd name="connsiteX14" fmla="*/ 1378191 w 1431664"/>
                <a:gd name="connsiteY14" fmla="*/ 2519815 h 2610720"/>
                <a:gd name="connsiteX15" fmla="*/ 1410275 w 1431664"/>
                <a:gd name="connsiteY15" fmla="*/ 2407520 h 2610720"/>
                <a:gd name="connsiteX16" fmla="*/ 1025264 w 1431664"/>
                <a:gd name="connsiteY16" fmla="*/ 1739099 h 2610720"/>
                <a:gd name="connsiteX17" fmla="*/ 1303327 w 1431664"/>
                <a:gd name="connsiteY17" fmla="*/ 733794 h 2610720"/>
                <a:gd name="connsiteX18" fmla="*/ 51516 w 1431664"/>
                <a:gd name="connsiteY18" fmla="*/ 0 h 2610720"/>
                <a:gd name="connsiteX0" fmla="*/ 51516 w 1431664"/>
                <a:gd name="connsiteY0" fmla="*/ 0 h 2610720"/>
                <a:gd name="connsiteX1" fmla="*/ 4255 w 1431664"/>
                <a:gd name="connsiteY1" fmla="*/ 153002 h 2610720"/>
                <a:gd name="connsiteX2" fmla="*/ 0 w 1431664"/>
                <a:gd name="connsiteY2" fmla="*/ 186065 h 2610720"/>
                <a:gd name="connsiteX3" fmla="*/ 52043 w 1431664"/>
                <a:gd name="connsiteY3" fmla="*/ 220447 h 2610720"/>
                <a:gd name="connsiteX4" fmla="*/ 116212 w 1431664"/>
                <a:gd name="connsiteY4" fmla="*/ 241836 h 2610720"/>
                <a:gd name="connsiteX5" fmla="*/ 116212 w 1431664"/>
                <a:gd name="connsiteY5" fmla="*/ 311352 h 2610720"/>
                <a:gd name="connsiteX6" fmla="*/ 142948 w 1431664"/>
                <a:gd name="connsiteY6" fmla="*/ 830047 h 2610720"/>
                <a:gd name="connsiteX7" fmla="*/ 244548 w 1431664"/>
                <a:gd name="connsiteY7" fmla="*/ 1011857 h 2610720"/>
                <a:gd name="connsiteX8" fmla="*/ 57391 w 1431664"/>
                <a:gd name="connsiteY8" fmla="*/ 1279226 h 2610720"/>
                <a:gd name="connsiteX9" fmla="*/ 116212 w 1431664"/>
                <a:gd name="connsiteY9" fmla="*/ 1567983 h 2610720"/>
                <a:gd name="connsiteX10" fmla="*/ 164338 w 1431664"/>
                <a:gd name="connsiteY10" fmla="*/ 1616110 h 2610720"/>
                <a:gd name="connsiteX11" fmla="*/ 128978 w 1431664"/>
                <a:gd name="connsiteY11" fmla="*/ 1774987 h 2610720"/>
                <a:gd name="connsiteX12" fmla="*/ 485180 w 1431664"/>
                <a:gd name="connsiteY12" fmla="*/ 2359394 h 2610720"/>
                <a:gd name="connsiteX13" fmla="*/ 1431664 w 1431664"/>
                <a:gd name="connsiteY13" fmla="*/ 2610720 h 2610720"/>
                <a:gd name="connsiteX14" fmla="*/ 1378191 w 1431664"/>
                <a:gd name="connsiteY14" fmla="*/ 2519815 h 2610720"/>
                <a:gd name="connsiteX15" fmla="*/ 1159137 w 1431664"/>
                <a:gd name="connsiteY15" fmla="*/ 2278731 h 2610720"/>
                <a:gd name="connsiteX16" fmla="*/ 1025264 w 1431664"/>
                <a:gd name="connsiteY16" fmla="*/ 1739099 h 2610720"/>
                <a:gd name="connsiteX17" fmla="*/ 1303327 w 1431664"/>
                <a:gd name="connsiteY17" fmla="*/ 733794 h 2610720"/>
                <a:gd name="connsiteX18" fmla="*/ 51516 w 1431664"/>
                <a:gd name="connsiteY18" fmla="*/ 0 h 2610720"/>
                <a:gd name="connsiteX0" fmla="*/ 51516 w 1431664"/>
                <a:gd name="connsiteY0" fmla="*/ 0 h 2610720"/>
                <a:gd name="connsiteX1" fmla="*/ 4255 w 1431664"/>
                <a:gd name="connsiteY1" fmla="*/ 153002 h 2610720"/>
                <a:gd name="connsiteX2" fmla="*/ 0 w 1431664"/>
                <a:gd name="connsiteY2" fmla="*/ 186065 h 2610720"/>
                <a:gd name="connsiteX3" fmla="*/ 52043 w 1431664"/>
                <a:gd name="connsiteY3" fmla="*/ 220447 h 2610720"/>
                <a:gd name="connsiteX4" fmla="*/ 116212 w 1431664"/>
                <a:gd name="connsiteY4" fmla="*/ 241836 h 2610720"/>
                <a:gd name="connsiteX5" fmla="*/ 116212 w 1431664"/>
                <a:gd name="connsiteY5" fmla="*/ 311352 h 2610720"/>
                <a:gd name="connsiteX6" fmla="*/ 142948 w 1431664"/>
                <a:gd name="connsiteY6" fmla="*/ 830047 h 2610720"/>
                <a:gd name="connsiteX7" fmla="*/ 244548 w 1431664"/>
                <a:gd name="connsiteY7" fmla="*/ 1011857 h 2610720"/>
                <a:gd name="connsiteX8" fmla="*/ 57391 w 1431664"/>
                <a:gd name="connsiteY8" fmla="*/ 1279226 h 2610720"/>
                <a:gd name="connsiteX9" fmla="*/ 116212 w 1431664"/>
                <a:gd name="connsiteY9" fmla="*/ 1567983 h 2610720"/>
                <a:gd name="connsiteX10" fmla="*/ 164338 w 1431664"/>
                <a:gd name="connsiteY10" fmla="*/ 1616110 h 2610720"/>
                <a:gd name="connsiteX11" fmla="*/ 128978 w 1431664"/>
                <a:gd name="connsiteY11" fmla="*/ 1774987 h 2610720"/>
                <a:gd name="connsiteX12" fmla="*/ 485180 w 1431664"/>
                <a:gd name="connsiteY12" fmla="*/ 2359394 h 2610720"/>
                <a:gd name="connsiteX13" fmla="*/ 1431664 w 1431664"/>
                <a:gd name="connsiteY13" fmla="*/ 2610720 h 2610720"/>
                <a:gd name="connsiteX14" fmla="*/ 1294479 w 1431664"/>
                <a:gd name="connsiteY14" fmla="*/ 2474739 h 2610720"/>
                <a:gd name="connsiteX15" fmla="*/ 1159137 w 1431664"/>
                <a:gd name="connsiteY15" fmla="*/ 2278731 h 2610720"/>
                <a:gd name="connsiteX16" fmla="*/ 1025264 w 1431664"/>
                <a:gd name="connsiteY16" fmla="*/ 1739099 h 2610720"/>
                <a:gd name="connsiteX17" fmla="*/ 1303327 w 1431664"/>
                <a:gd name="connsiteY17" fmla="*/ 733794 h 2610720"/>
                <a:gd name="connsiteX18" fmla="*/ 51516 w 1431664"/>
                <a:gd name="connsiteY18" fmla="*/ 0 h 2610720"/>
                <a:gd name="connsiteX0" fmla="*/ 51516 w 1303327"/>
                <a:gd name="connsiteY0" fmla="*/ 0 h 2584962"/>
                <a:gd name="connsiteX1" fmla="*/ 4255 w 1303327"/>
                <a:gd name="connsiteY1" fmla="*/ 153002 h 2584962"/>
                <a:gd name="connsiteX2" fmla="*/ 0 w 1303327"/>
                <a:gd name="connsiteY2" fmla="*/ 186065 h 2584962"/>
                <a:gd name="connsiteX3" fmla="*/ 52043 w 1303327"/>
                <a:gd name="connsiteY3" fmla="*/ 220447 h 2584962"/>
                <a:gd name="connsiteX4" fmla="*/ 116212 w 1303327"/>
                <a:gd name="connsiteY4" fmla="*/ 241836 h 2584962"/>
                <a:gd name="connsiteX5" fmla="*/ 116212 w 1303327"/>
                <a:gd name="connsiteY5" fmla="*/ 311352 h 2584962"/>
                <a:gd name="connsiteX6" fmla="*/ 142948 w 1303327"/>
                <a:gd name="connsiteY6" fmla="*/ 830047 h 2584962"/>
                <a:gd name="connsiteX7" fmla="*/ 244548 w 1303327"/>
                <a:gd name="connsiteY7" fmla="*/ 1011857 h 2584962"/>
                <a:gd name="connsiteX8" fmla="*/ 57391 w 1303327"/>
                <a:gd name="connsiteY8" fmla="*/ 1279226 h 2584962"/>
                <a:gd name="connsiteX9" fmla="*/ 116212 w 1303327"/>
                <a:gd name="connsiteY9" fmla="*/ 1567983 h 2584962"/>
                <a:gd name="connsiteX10" fmla="*/ 164338 w 1303327"/>
                <a:gd name="connsiteY10" fmla="*/ 1616110 h 2584962"/>
                <a:gd name="connsiteX11" fmla="*/ 128978 w 1303327"/>
                <a:gd name="connsiteY11" fmla="*/ 1774987 h 2584962"/>
                <a:gd name="connsiteX12" fmla="*/ 485180 w 1303327"/>
                <a:gd name="connsiteY12" fmla="*/ 2359394 h 2584962"/>
                <a:gd name="connsiteX13" fmla="*/ 1270678 w 1303327"/>
                <a:gd name="connsiteY13" fmla="*/ 2584962 h 2584962"/>
                <a:gd name="connsiteX14" fmla="*/ 1294479 w 1303327"/>
                <a:gd name="connsiteY14" fmla="*/ 2474739 h 2584962"/>
                <a:gd name="connsiteX15" fmla="*/ 1159137 w 1303327"/>
                <a:gd name="connsiteY15" fmla="*/ 2278731 h 2584962"/>
                <a:gd name="connsiteX16" fmla="*/ 1025264 w 1303327"/>
                <a:gd name="connsiteY16" fmla="*/ 1739099 h 2584962"/>
                <a:gd name="connsiteX17" fmla="*/ 1303327 w 1303327"/>
                <a:gd name="connsiteY17" fmla="*/ 733794 h 2584962"/>
                <a:gd name="connsiteX18" fmla="*/ 51516 w 1303327"/>
                <a:gd name="connsiteY18" fmla="*/ 0 h 2584962"/>
                <a:gd name="connsiteX0" fmla="*/ 51516 w 1303327"/>
                <a:gd name="connsiteY0" fmla="*/ 0 h 2552765"/>
                <a:gd name="connsiteX1" fmla="*/ 4255 w 1303327"/>
                <a:gd name="connsiteY1" fmla="*/ 153002 h 2552765"/>
                <a:gd name="connsiteX2" fmla="*/ 0 w 1303327"/>
                <a:gd name="connsiteY2" fmla="*/ 186065 h 2552765"/>
                <a:gd name="connsiteX3" fmla="*/ 52043 w 1303327"/>
                <a:gd name="connsiteY3" fmla="*/ 220447 h 2552765"/>
                <a:gd name="connsiteX4" fmla="*/ 116212 w 1303327"/>
                <a:gd name="connsiteY4" fmla="*/ 241836 h 2552765"/>
                <a:gd name="connsiteX5" fmla="*/ 116212 w 1303327"/>
                <a:gd name="connsiteY5" fmla="*/ 311352 h 2552765"/>
                <a:gd name="connsiteX6" fmla="*/ 142948 w 1303327"/>
                <a:gd name="connsiteY6" fmla="*/ 830047 h 2552765"/>
                <a:gd name="connsiteX7" fmla="*/ 244548 w 1303327"/>
                <a:gd name="connsiteY7" fmla="*/ 1011857 h 2552765"/>
                <a:gd name="connsiteX8" fmla="*/ 57391 w 1303327"/>
                <a:gd name="connsiteY8" fmla="*/ 1279226 h 2552765"/>
                <a:gd name="connsiteX9" fmla="*/ 116212 w 1303327"/>
                <a:gd name="connsiteY9" fmla="*/ 1567983 h 2552765"/>
                <a:gd name="connsiteX10" fmla="*/ 164338 w 1303327"/>
                <a:gd name="connsiteY10" fmla="*/ 1616110 h 2552765"/>
                <a:gd name="connsiteX11" fmla="*/ 128978 w 1303327"/>
                <a:gd name="connsiteY11" fmla="*/ 1774987 h 2552765"/>
                <a:gd name="connsiteX12" fmla="*/ 485180 w 1303327"/>
                <a:gd name="connsiteY12" fmla="*/ 2359394 h 2552765"/>
                <a:gd name="connsiteX13" fmla="*/ 1232042 w 1303327"/>
                <a:gd name="connsiteY13" fmla="*/ 2552765 h 2552765"/>
                <a:gd name="connsiteX14" fmla="*/ 1294479 w 1303327"/>
                <a:gd name="connsiteY14" fmla="*/ 2474739 h 2552765"/>
                <a:gd name="connsiteX15" fmla="*/ 1159137 w 1303327"/>
                <a:gd name="connsiteY15" fmla="*/ 2278731 h 2552765"/>
                <a:gd name="connsiteX16" fmla="*/ 1025264 w 1303327"/>
                <a:gd name="connsiteY16" fmla="*/ 1739099 h 2552765"/>
                <a:gd name="connsiteX17" fmla="*/ 1303327 w 1303327"/>
                <a:gd name="connsiteY17" fmla="*/ 733794 h 2552765"/>
                <a:gd name="connsiteX18" fmla="*/ 51516 w 1303327"/>
                <a:gd name="connsiteY18" fmla="*/ 0 h 2552765"/>
                <a:gd name="connsiteX0" fmla="*/ 51516 w 1303327"/>
                <a:gd name="connsiteY0" fmla="*/ 0 h 2552765"/>
                <a:gd name="connsiteX1" fmla="*/ 4255 w 1303327"/>
                <a:gd name="connsiteY1" fmla="*/ 153002 h 2552765"/>
                <a:gd name="connsiteX2" fmla="*/ 0 w 1303327"/>
                <a:gd name="connsiteY2" fmla="*/ 186065 h 2552765"/>
                <a:gd name="connsiteX3" fmla="*/ 52043 w 1303327"/>
                <a:gd name="connsiteY3" fmla="*/ 220447 h 2552765"/>
                <a:gd name="connsiteX4" fmla="*/ 116212 w 1303327"/>
                <a:gd name="connsiteY4" fmla="*/ 241836 h 2552765"/>
                <a:gd name="connsiteX5" fmla="*/ 116212 w 1303327"/>
                <a:gd name="connsiteY5" fmla="*/ 311352 h 2552765"/>
                <a:gd name="connsiteX6" fmla="*/ 142948 w 1303327"/>
                <a:gd name="connsiteY6" fmla="*/ 830047 h 2552765"/>
                <a:gd name="connsiteX7" fmla="*/ 244548 w 1303327"/>
                <a:gd name="connsiteY7" fmla="*/ 1011857 h 2552765"/>
                <a:gd name="connsiteX8" fmla="*/ 57391 w 1303327"/>
                <a:gd name="connsiteY8" fmla="*/ 1279226 h 2552765"/>
                <a:gd name="connsiteX9" fmla="*/ 116212 w 1303327"/>
                <a:gd name="connsiteY9" fmla="*/ 1567983 h 2552765"/>
                <a:gd name="connsiteX10" fmla="*/ 164338 w 1303327"/>
                <a:gd name="connsiteY10" fmla="*/ 1616110 h 2552765"/>
                <a:gd name="connsiteX11" fmla="*/ 128978 w 1303327"/>
                <a:gd name="connsiteY11" fmla="*/ 1774987 h 2552765"/>
                <a:gd name="connsiteX12" fmla="*/ 485180 w 1303327"/>
                <a:gd name="connsiteY12" fmla="*/ 2359394 h 2552765"/>
                <a:gd name="connsiteX13" fmla="*/ 1232042 w 1303327"/>
                <a:gd name="connsiteY13" fmla="*/ 2552765 h 2552765"/>
                <a:gd name="connsiteX14" fmla="*/ 1249403 w 1303327"/>
                <a:gd name="connsiteY14" fmla="*/ 2442542 h 2552765"/>
                <a:gd name="connsiteX15" fmla="*/ 1159137 w 1303327"/>
                <a:gd name="connsiteY15" fmla="*/ 2278731 h 2552765"/>
                <a:gd name="connsiteX16" fmla="*/ 1025264 w 1303327"/>
                <a:gd name="connsiteY16" fmla="*/ 1739099 h 2552765"/>
                <a:gd name="connsiteX17" fmla="*/ 1303327 w 1303327"/>
                <a:gd name="connsiteY17" fmla="*/ 733794 h 2552765"/>
                <a:gd name="connsiteX18" fmla="*/ 51516 w 1303327"/>
                <a:gd name="connsiteY18" fmla="*/ 0 h 2552765"/>
                <a:gd name="connsiteX0" fmla="*/ 51516 w 1303327"/>
                <a:gd name="connsiteY0" fmla="*/ 0 h 2552765"/>
                <a:gd name="connsiteX1" fmla="*/ 4255 w 1303327"/>
                <a:gd name="connsiteY1" fmla="*/ 153002 h 2552765"/>
                <a:gd name="connsiteX2" fmla="*/ 0 w 1303327"/>
                <a:gd name="connsiteY2" fmla="*/ 186065 h 2552765"/>
                <a:gd name="connsiteX3" fmla="*/ 52043 w 1303327"/>
                <a:gd name="connsiteY3" fmla="*/ 220447 h 2552765"/>
                <a:gd name="connsiteX4" fmla="*/ 116212 w 1303327"/>
                <a:gd name="connsiteY4" fmla="*/ 241836 h 2552765"/>
                <a:gd name="connsiteX5" fmla="*/ 116212 w 1303327"/>
                <a:gd name="connsiteY5" fmla="*/ 311352 h 2552765"/>
                <a:gd name="connsiteX6" fmla="*/ 142948 w 1303327"/>
                <a:gd name="connsiteY6" fmla="*/ 830047 h 2552765"/>
                <a:gd name="connsiteX7" fmla="*/ 244548 w 1303327"/>
                <a:gd name="connsiteY7" fmla="*/ 1011857 h 2552765"/>
                <a:gd name="connsiteX8" fmla="*/ 57391 w 1303327"/>
                <a:gd name="connsiteY8" fmla="*/ 1279226 h 2552765"/>
                <a:gd name="connsiteX9" fmla="*/ 116212 w 1303327"/>
                <a:gd name="connsiteY9" fmla="*/ 1567983 h 2552765"/>
                <a:gd name="connsiteX10" fmla="*/ 164338 w 1303327"/>
                <a:gd name="connsiteY10" fmla="*/ 1616110 h 2552765"/>
                <a:gd name="connsiteX11" fmla="*/ 128978 w 1303327"/>
                <a:gd name="connsiteY11" fmla="*/ 1774987 h 2552765"/>
                <a:gd name="connsiteX12" fmla="*/ 485180 w 1303327"/>
                <a:gd name="connsiteY12" fmla="*/ 2359394 h 2552765"/>
                <a:gd name="connsiteX13" fmla="*/ 1232042 w 1303327"/>
                <a:gd name="connsiteY13" fmla="*/ 2552765 h 2552765"/>
                <a:gd name="connsiteX14" fmla="*/ 1185008 w 1303327"/>
                <a:gd name="connsiteY14" fmla="*/ 2436103 h 2552765"/>
                <a:gd name="connsiteX15" fmla="*/ 1159137 w 1303327"/>
                <a:gd name="connsiteY15" fmla="*/ 2278731 h 2552765"/>
                <a:gd name="connsiteX16" fmla="*/ 1025264 w 1303327"/>
                <a:gd name="connsiteY16" fmla="*/ 1739099 h 2552765"/>
                <a:gd name="connsiteX17" fmla="*/ 1303327 w 1303327"/>
                <a:gd name="connsiteY17" fmla="*/ 733794 h 2552765"/>
                <a:gd name="connsiteX18" fmla="*/ 51516 w 1303327"/>
                <a:gd name="connsiteY18" fmla="*/ 0 h 2552765"/>
                <a:gd name="connsiteX0" fmla="*/ 51516 w 1303327"/>
                <a:gd name="connsiteY0" fmla="*/ 0 h 2552765"/>
                <a:gd name="connsiteX1" fmla="*/ 4255 w 1303327"/>
                <a:gd name="connsiteY1" fmla="*/ 153002 h 2552765"/>
                <a:gd name="connsiteX2" fmla="*/ 0 w 1303327"/>
                <a:gd name="connsiteY2" fmla="*/ 186065 h 2552765"/>
                <a:gd name="connsiteX3" fmla="*/ 52043 w 1303327"/>
                <a:gd name="connsiteY3" fmla="*/ 220447 h 2552765"/>
                <a:gd name="connsiteX4" fmla="*/ 116212 w 1303327"/>
                <a:gd name="connsiteY4" fmla="*/ 241836 h 2552765"/>
                <a:gd name="connsiteX5" fmla="*/ 116212 w 1303327"/>
                <a:gd name="connsiteY5" fmla="*/ 311352 h 2552765"/>
                <a:gd name="connsiteX6" fmla="*/ 142948 w 1303327"/>
                <a:gd name="connsiteY6" fmla="*/ 830047 h 2552765"/>
                <a:gd name="connsiteX7" fmla="*/ 244548 w 1303327"/>
                <a:gd name="connsiteY7" fmla="*/ 1011857 h 2552765"/>
                <a:gd name="connsiteX8" fmla="*/ 57391 w 1303327"/>
                <a:gd name="connsiteY8" fmla="*/ 1279226 h 2552765"/>
                <a:gd name="connsiteX9" fmla="*/ 116212 w 1303327"/>
                <a:gd name="connsiteY9" fmla="*/ 1567983 h 2552765"/>
                <a:gd name="connsiteX10" fmla="*/ 164338 w 1303327"/>
                <a:gd name="connsiteY10" fmla="*/ 1616110 h 2552765"/>
                <a:gd name="connsiteX11" fmla="*/ 128978 w 1303327"/>
                <a:gd name="connsiteY11" fmla="*/ 1774987 h 2552765"/>
                <a:gd name="connsiteX12" fmla="*/ 485180 w 1303327"/>
                <a:gd name="connsiteY12" fmla="*/ 2359394 h 2552765"/>
                <a:gd name="connsiteX13" fmla="*/ 1232042 w 1303327"/>
                <a:gd name="connsiteY13" fmla="*/ 2552765 h 2552765"/>
                <a:gd name="connsiteX14" fmla="*/ 1223644 w 1303327"/>
                <a:gd name="connsiteY14" fmla="*/ 2384587 h 2552765"/>
                <a:gd name="connsiteX15" fmla="*/ 1159137 w 1303327"/>
                <a:gd name="connsiteY15" fmla="*/ 2278731 h 2552765"/>
                <a:gd name="connsiteX16" fmla="*/ 1025264 w 1303327"/>
                <a:gd name="connsiteY16" fmla="*/ 1739099 h 2552765"/>
                <a:gd name="connsiteX17" fmla="*/ 1303327 w 1303327"/>
                <a:gd name="connsiteY17" fmla="*/ 733794 h 2552765"/>
                <a:gd name="connsiteX18" fmla="*/ 51516 w 1303327"/>
                <a:gd name="connsiteY18" fmla="*/ 0 h 2552765"/>
                <a:gd name="connsiteX0" fmla="*/ 51516 w 1303327"/>
                <a:gd name="connsiteY0" fmla="*/ 0 h 2552765"/>
                <a:gd name="connsiteX1" fmla="*/ 4255 w 1303327"/>
                <a:gd name="connsiteY1" fmla="*/ 153002 h 2552765"/>
                <a:gd name="connsiteX2" fmla="*/ 0 w 1303327"/>
                <a:gd name="connsiteY2" fmla="*/ 186065 h 2552765"/>
                <a:gd name="connsiteX3" fmla="*/ 52043 w 1303327"/>
                <a:gd name="connsiteY3" fmla="*/ 220447 h 2552765"/>
                <a:gd name="connsiteX4" fmla="*/ 116212 w 1303327"/>
                <a:gd name="connsiteY4" fmla="*/ 241836 h 2552765"/>
                <a:gd name="connsiteX5" fmla="*/ 116212 w 1303327"/>
                <a:gd name="connsiteY5" fmla="*/ 311352 h 2552765"/>
                <a:gd name="connsiteX6" fmla="*/ 142948 w 1303327"/>
                <a:gd name="connsiteY6" fmla="*/ 830047 h 2552765"/>
                <a:gd name="connsiteX7" fmla="*/ 244548 w 1303327"/>
                <a:gd name="connsiteY7" fmla="*/ 1011857 h 2552765"/>
                <a:gd name="connsiteX8" fmla="*/ 57391 w 1303327"/>
                <a:gd name="connsiteY8" fmla="*/ 1279226 h 2552765"/>
                <a:gd name="connsiteX9" fmla="*/ 116212 w 1303327"/>
                <a:gd name="connsiteY9" fmla="*/ 1567983 h 2552765"/>
                <a:gd name="connsiteX10" fmla="*/ 164338 w 1303327"/>
                <a:gd name="connsiteY10" fmla="*/ 1616110 h 2552765"/>
                <a:gd name="connsiteX11" fmla="*/ 128978 w 1303327"/>
                <a:gd name="connsiteY11" fmla="*/ 1774987 h 2552765"/>
                <a:gd name="connsiteX12" fmla="*/ 369270 w 1303327"/>
                <a:gd name="connsiteY12" fmla="*/ 2224166 h 2552765"/>
                <a:gd name="connsiteX13" fmla="*/ 1232042 w 1303327"/>
                <a:gd name="connsiteY13" fmla="*/ 2552765 h 2552765"/>
                <a:gd name="connsiteX14" fmla="*/ 1223644 w 1303327"/>
                <a:gd name="connsiteY14" fmla="*/ 2384587 h 2552765"/>
                <a:gd name="connsiteX15" fmla="*/ 1159137 w 1303327"/>
                <a:gd name="connsiteY15" fmla="*/ 2278731 h 2552765"/>
                <a:gd name="connsiteX16" fmla="*/ 1025264 w 1303327"/>
                <a:gd name="connsiteY16" fmla="*/ 1739099 h 2552765"/>
                <a:gd name="connsiteX17" fmla="*/ 1303327 w 1303327"/>
                <a:gd name="connsiteY17" fmla="*/ 733794 h 2552765"/>
                <a:gd name="connsiteX18" fmla="*/ 51516 w 1303327"/>
                <a:gd name="connsiteY18" fmla="*/ 0 h 2552765"/>
                <a:gd name="connsiteX0" fmla="*/ 51516 w 1303327"/>
                <a:gd name="connsiteY0" fmla="*/ 0 h 2552765"/>
                <a:gd name="connsiteX1" fmla="*/ 4255 w 1303327"/>
                <a:gd name="connsiteY1" fmla="*/ 153002 h 2552765"/>
                <a:gd name="connsiteX2" fmla="*/ 0 w 1303327"/>
                <a:gd name="connsiteY2" fmla="*/ 186065 h 2552765"/>
                <a:gd name="connsiteX3" fmla="*/ 52043 w 1303327"/>
                <a:gd name="connsiteY3" fmla="*/ 220447 h 2552765"/>
                <a:gd name="connsiteX4" fmla="*/ 116212 w 1303327"/>
                <a:gd name="connsiteY4" fmla="*/ 241836 h 2552765"/>
                <a:gd name="connsiteX5" fmla="*/ 116212 w 1303327"/>
                <a:gd name="connsiteY5" fmla="*/ 311352 h 2552765"/>
                <a:gd name="connsiteX6" fmla="*/ 142948 w 1303327"/>
                <a:gd name="connsiteY6" fmla="*/ 830047 h 2552765"/>
                <a:gd name="connsiteX7" fmla="*/ 244548 w 1303327"/>
                <a:gd name="connsiteY7" fmla="*/ 1011857 h 2552765"/>
                <a:gd name="connsiteX8" fmla="*/ 57391 w 1303327"/>
                <a:gd name="connsiteY8" fmla="*/ 1279226 h 2552765"/>
                <a:gd name="connsiteX9" fmla="*/ 116212 w 1303327"/>
                <a:gd name="connsiteY9" fmla="*/ 1567983 h 2552765"/>
                <a:gd name="connsiteX10" fmla="*/ 164338 w 1303327"/>
                <a:gd name="connsiteY10" fmla="*/ 1616110 h 2552765"/>
                <a:gd name="connsiteX11" fmla="*/ 122538 w 1303327"/>
                <a:gd name="connsiteY11" fmla="*/ 1710593 h 2552765"/>
                <a:gd name="connsiteX12" fmla="*/ 369270 w 1303327"/>
                <a:gd name="connsiteY12" fmla="*/ 2224166 h 2552765"/>
                <a:gd name="connsiteX13" fmla="*/ 1232042 w 1303327"/>
                <a:gd name="connsiteY13" fmla="*/ 2552765 h 2552765"/>
                <a:gd name="connsiteX14" fmla="*/ 1223644 w 1303327"/>
                <a:gd name="connsiteY14" fmla="*/ 2384587 h 2552765"/>
                <a:gd name="connsiteX15" fmla="*/ 1159137 w 1303327"/>
                <a:gd name="connsiteY15" fmla="*/ 2278731 h 2552765"/>
                <a:gd name="connsiteX16" fmla="*/ 1025264 w 1303327"/>
                <a:gd name="connsiteY16" fmla="*/ 1739099 h 2552765"/>
                <a:gd name="connsiteX17" fmla="*/ 1303327 w 1303327"/>
                <a:gd name="connsiteY17" fmla="*/ 733794 h 2552765"/>
                <a:gd name="connsiteX18" fmla="*/ 51516 w 1303327"/>
                <a:gd name="connsiteY18" fmla="*/ 0 h 2552765"/>
                <a:gd name="connsiteX0" fmla="*/ 51516 w 1303327"/>
                <a:gd name="connsiteY0" fmla="*/ 0 h 2572083"/>
                <a:gd name="connsiteX1" fmla="*/ 4255 w 1303327"/>
                <a:gd name="connsiteY1" fmla="*/ 153002 h 2572083"/>
                <a:gd name="connsiteX2" fmla="*/ 0 w 1303327"/>
                <a:gd name="connsiteY2" fmla="*/ 186065 h 2572083"/>
                <a:gd name="connsiteX3" fmla="*/ 52043 w 1303327"/>
                <a:gd name="connsiteY3" fmla="*/ 220447 h 2572083"/>
                <a:gd name="connsiteX4" fmla="*/ 116212 w 1303327"/>
                <a:gd name="connsiteY4" fmla="*/ 241836 h 2572083"/>
                <a:gd name="connsiteX5" fmla="*/ 116212 w 1303327"/>
                <a:gd name="connsiteY5" fmla="*/ 311352 h 2572083"/>
                <a:gd name="connsiteX6" fmla="*/ 142948 w 1303327"/>
                <a:gd name="connsiteY6" fmla="*/ 830047 h 2572083"/>
                <a:gd name="connsiteX7" fmla="*/ 244548 w 1303327"/>
                <a:gd name="connsiteY7" fmla="*/ 1011857 h 2572083"/>
                <a:gd name="connsiteX8" fmla="*/ 57391 w 1303327"/>
                <a:gd name="connsiteY8" fmla="*/ 1279226 h 2572083"/>
                <a:gd name="connsiteX9" fmla="*/ 116212 w 1303327"/>
                <a:gd name="connsiteY9" fmla="*/ 1567983 h 2572083"/>
                <a:gd name="connsiteX10" fmla="*/ 164338 w 1303327"/>
                <a:gd name="connsiteY10" fmla="*/ 1616110 h 2572083"/>
                <a:gd name="connsiteX11" fmla="*/ 122538 w 1303327"/>
                <a:gd name="connsiteY11" fmla="*/ 1710593 h 2572083"/>
                <a:gd name="connsiteX12" fmla="*/ 369270 w 1303327"/>
                <a:gd name="connsiteY12" fmla="*/ 2224166 h 2572083"/>
                <a:gd name="connsiteX13" fmla="*/ 1212724 w 1303327"/>
                <a:gd name="connsiteY13" fmla="*/ 2572083 h 2572083"/>
                <a:gd name="connsiteX14" fmla="*/ 1223644 w 1303327"/>
                <a:gd name="connsiteY14" fmla="*/ 2384587 h 2572083"/>
                <a:gd name="connsiteX15" fmla="*/ 1159137 w 1303327"/>
                <a:gd name="connsiteY15" fmla="*/ 2278731 h 2572083"/>
                <a:gd name="connsiteX16" fmla="*/ 1025264 w 1303327"/>
                <a:gd name="connsiteY16" fmla="*/ 1739099 h 2572083"/>
                <a:gd name="connsiteX17" fmla="*/ 1303327 w 1303327"/>
                <a:gd name="connsiteY17" fmla="*/ 733794 h 2572083"/>
                <a:gd name="connsiteX18" fmla="*/ 51516 w 1303327"/>
                <a:gd name="connsiteY18" fmla="*/ 0 h 257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03327" h="2572083">
                  <a:moveTo>
                    <a:pt x="51516" y="0"/>
                  </a:moveTo>
                  <a:lnTo>
                    <a:pt x="4255" y="153002"/>
                  </a:lnTo>
                  <a:lnTo>
                    <a:pt x="0" y="186065"/>
                  </a:lnTo>
                  <a:lnTo>
                    <a:pt x="52043" y="220447"/>
                  </a:lnTo>
                  <a:lnTo>
                    <a:pt x="116212" y="241836"/>
                  </a:lnTo>
                  <a:lnTo>
                    <a:pt x="116212" y="311352"/>
                  </a:lnTo>
                  <a:lnTo>
                    <a:pt x="142948" y="830047"/>
                  </a:lnTo>
                  <a:lnTo>
                    <a:pt x="244548" y="1011857"/>
                  </a:lnTo>
                  <a:lnTo>
                    <a:pt x="57391" y="1279226"/>
                  </a:lnTo>
                  <a:lnTo>
                    <a:pt x="116212" y="1567983"/>
                  </a:lnTo>
                  <a:lnTo>
                    <a:pt x="164338" y="1616110"/>
                  </a:lnTo>
                  <a:lnTo>
                    <a:pt x="122538" y="1710593"/>
                  </a:lnTo>
                  <a:lnTo>
                    <a:pt x="369270" y="2224166"/>
                  </a:lnTo>
                  <a:lnTo>
                    <a:pt x="1212724" y="2572083"/>
                  </a:lnTo>
                  <a:lnTo>
                    <a:pt x="1223644" y="2384587"/>
                  </a:lnTo>
                  <a:lnTo>
                    <a:pt x="1159137" y="2278731"/>
                  </a:lnTo>
                  <a:lnTo>
                    <a:pt x="1025264" y="1739099"/>
                  </a:lnTo>
                  <a:lnTo>
                    <a:pt x="1303327" y="733794"/>
                  </a:lnTo>
                  <a:lnTo>
                    <a:pt x="51516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" name="Freeform 80">
              <a:extLst>
                <a:ext uri="{FF2B5EF4-FFF2-40B4-BE49-F238E27FC236}">
                  <a16:creationId xmlns:a16="http://schemas.microsoft.com/office/drawing/2014/main" xmlns="" id="{9DFD2D62-9155-4632-90FF-CE1483B37239}"/>
                </a:ext>
              </a:extLst>
            </p:cNvPr>
            <p:cNvSpPr/>
            <p:nvPr/>
          </p:nvSpPr>
          <p:spPr>
            <a:xfrm>
              <a:off x="1258888" y="3963988"/>
              <a:ext cx="150812" cy="406400"/>
            </a:xfrm>
            <a:custGeom>
              <a:avLst/>
              <a:gdLst>
                <a:gd name="connsiteX0" fmla="*/ 21390 w 149727"/>
                <a:gd name="connsiteY0" fmla="*/ 0 h 406400"/>
                <a:gd name="connsiteX1" fmla="*/ 0 w 149727"/>
                <a:gd name="connsiteY1" fmla="*/ 251326 h 406400"/>
                <a:gd name="connsiteX2" fmla="*/ 58821 w 149727"/>
                <a:gd name="connsiteY2" fmla="*/ 406400 h 406400"/>
                <a:gd name="connsiteX3" fmla="*/ 69516 w 149727"/>
                <a:gd name="connsiteY3" fmla="*/ 272716 h 406400"/>
                <a:gd name="connsiteX4" fmla="*/ 149727 w 149727"/>
                <a:gd name="connsiteY4" fmla="*/ 80211 h 406400"/>
                <a:gd name="connsiteX5" fmla="*/ 21390 w 149727"/>
                <a:gd name="connsiteY5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727" h="406400">
                  <a:moveTo>
                    <a:pt x="21390" y="0"/>
                  </a:moveTo>
                  <a:lnTo>
                    <a:pt x="0" y="251326"/>
                  </a:lnTo>
                  <a:lnTo>
                    <a:pt x="58821" y="406400"/>
                  </a:lnTo>
                  <a:lnTo>
                    <a:pt x="69516" y="272716"/>
                  </a:lnTo>
                  <a:lnTo>
                    <a:pt x="149727" y="80211"/>
                  </a:lnTo>
                  <a:lnTo>
                    <a:pt x="21390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r>
                <a:rPr lang="en-GB" dirty="0">
                  <a:solidFill>
                    <a:schemeClr val="bg1"/>
                  </a:solidFill>
                  <a:ea typeface="ＭＳ Ｐゴシック" charset="-128"/>
                </a:rPr>
                <a:t> </a:t>
              </a:r>
            </a:p>
          </p:txBody>
        </p:sp>
        <p:sp>
          <p:nvSpPr>
            <p:cNvPr id="9" name="Freeform 81">
              <a:extLst>
                <a:ext uri="{FF2B5EF4-FFF2-40B4-BE49-F238E27FC236}">
                  <a16:creationId xmlns:a16="http://schemas.microsoft.com/office/drawing/2014/main" xmlns="" id="{50E7A735-1C86-4054-94CA-B69E9A14D73B}"/>
                </a:ext>
              </a:extLst>
            </p:cNvPr>
            <p:cNvSpPr/>
            <p:nvPr/>
          </p:nvSpPr>
          <p:spPr>
            <a:xfrm rot="330152">
              <a:off x="1376363" y="4684713"/>
              <a:ext cx="422275" cy="588962"/>
            </a:xfrm>
            <a:custGeom>
              <a:avLst/>
              <a:gdLst>
                <a:gd name="connsiteX0" fmla="*/ 0 w 358274"/>
                <a:gd name="connsiteY0" fmla="*/ 0 h 588211"/>
                <a:gd name="connsiteX1" fmla="*/ 304800 w 358274"/>
                <a:gd name="connsiteY1" fmla="*/ 588211 h 588211"/>
                <a:gd name="connsiteX2" fmla="*/ 358274 w 358274"/>
                <a:gd name="connsiteY2" fmla="*/ 566821 h 588211"/>
                <a:gd name="connsiteX3" fmla="*/ 251326 w 358274"/>
                <a:gd name="connsiteY3" fmla="*/ 310148 h 588211"/>
                <a:gd name="connsiteX4" fmla="*/ 117642 w 358274"/>
                <a:gd name="connsiteY4" fmla="*/ 139032 h 588211"/>
                <a:gd name="connsiteX5" fmla="*/ 0 w 358274"/>
                <a:gd name="connsiteY5" fmla="*/ 0 h 588211"/>
                <a:gd name="connsiteX0" fmla="*/ 0 w 358274"/>
                <a:gd name="connsiteY0" fmla="*/ 0 h 588211"/>
                <a:gd name="connsiteX1" fmla="*/ 112295 w 358274"/>
                <a:gd name="connsiteY1" fmla="*/ 235284 h 588211"/>
                <a:gd name="connsiteX2" fmla="*/ 304800 w 358274"/>
                <a:gd name="connsiteY2" fmla="*/ 588211 h 588211"/>
                <a:gd name="connsiteX3" fmla="*/ 358274 w 358274"/>
                <a:gd name="connsiteY3" fmla="*/ 566821 h 588211"/>
                <a:gd name="connsiteX4" fmla="*/ 251326 w 358274"/>
                <a:gd name="connsiteY4" fmla="*/ 310148 h 588211"/>
                <a:gd name="connsiteX5" fmla="*/ 117642 w 358274"/>
                <a:gd name="connsiteY5" fmla="*/ 139032 h 588211"/>
                <a:gd name="connsiteX6" fmla="*/ 0 w 358274"/>
                <a:gd name="connsiteY6" fmla="*/ 0 h 588211"/>
                <a:gd name="connsiteX0" fmla="*/ 64168 w 422442"/>
                <a:gd name="connsiteY0" fmla="*/ 0 h 588211"/>
                <a:gd name="connsiteX1" fmla="*/ 0 w 422442"/>
                <a:gd name="connsiteY1" fmla="*/ 69515 h 588211"/>
                <a:gd name="connsiteX2" fmla="*/ 368968 w 422442"/>
                <a:gd name="connsiteY2" fmla="*/ 588211 h 588211"/>
                <a:gd name="connsiteX3" fmla="*/ 422442 w 422442"/>
                <a:gd name="connsiteY3" fmla="*/ 566821 h 588211"/>
                <a:gd name="connsiteX4" fmla="*/ 315494 w 422442"/>
                <a:gd name="connsiteY4" fmla="*/ 310148 h 588211"/>
                <a:gd name="connsiteX5" fmla="*/ 181810 w 422442"/>
                <a:gd name="connsiteY5" fmla="*/ 139032 h 588211"/>
                <a:gd name="connsiteX6" fmla="*/ 64168 w 422442"/>
                <a:gd name="connsiteY6" fmla="*/ 0 h 588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442" h="588211">
                  <a:moveTo>
                    <a:pt x="64168" y="0"/>
                  </a:moveTo>
                  <a:lnTo>
                    <a:pt x="0" y="69515"/>
                  </a:lnTo>
                  <a:lnTo>
                    <a:pt x="368968" y="588211"/>
                  </a:lnTo>
                  <a:lnTo>
                    <a:pt x="422442" y="566821"/>
                  </a:lnTo>
                  <a:lnTo>
                    <a:pt x="315494" y="310148"/>
                  </a:lnTo>
                  <a:lnTo>
                    <a:pt x="181810" y="139032"/>
                  </a:lnTo>
                  <a:lnTo>
                    <a:pt x="64168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" name="Freeform 82">
              <a:extLst>
                <a:ext uri="{FF2B5EF4-FFF2-40B4-BE49-F238E27FC236}">
                  <a16:creationId xmlns:a16="http://schemas.microsoft.com/office/drawing/2014/main" xmlns="" id="{171EA89D-4CF0-404E-B541-526EF471EFAF}"/>
                </a:ext>
              </a:extLst>
            </p:cNvPr>
            <p:cNvSpPr/>
            <p:nvPr/>
          </p:nvSpPr>
          <p:spPr>
            <a:xfrm>
              <a:off x="2462213" y="3656013"/>
              <a:ext cx="1036637" cy="1951037"/>
            </a:xfrm>
            <a:custGeom>
              <a:avLst/>
              <a:gdLst>
                <a:gd name="connsiteX0" fmla="*/ 257578 w 1036750"/>
                <a:gd name="connsiteY0" fmla="*/ 0 h 1951149"/>
                <a:gd name="connsiteX1" fmla="*/ 0 w 1036750"/>
                <a:gd name="connsiteY1" fmla="*/ 1004552 h 1951149"/>
                <a:gd name="connsiteX2" fmla="*/ 135228 w 1036750"/>
                <a:gd name="connsiteY2" fmla="*/ 1545464 h 1951149"/>
                <a:gd name="connsiteX3" fmla="*/ 206062 w 1036750"/>
                <a:gd name="connsiteY3" fmla="*/ 1642056 h 1951149"/>
                <a:gd name="connsiteX4" fmla="*/ 199623 w 1036750"/>
                <a:gd name="connsiteY4" fmla="*/ 1835239 h 1951149"/>
                <a:gd name="connsiteX5" fmla="*/ 643944 w 1036750"/>
                <a:gd name="connsiteY5" fmla="*/ 1951149 h 1951149"/>
                <a:gd name="connsiteX6" fmla="*/ 1004552 w 1036750"/>
                <a:gd name="connsiteY6" fmla="*/ 418563 h 1951149"/>
                <a:gd name="connsiteX7" fmla="*/ 946597 w 1036750"/>
                <a:gd name="connsiteY7" fmla="*/ 450760 h 1951149"/>
                <a:gd name="connsiteX8" fmla="*/ 920840 w 1036750"/>
                <a:gd name="connsiteY8" fmla="*/ 425002 h 1951149"/>
                <a:gd name="connsiteX9" fmla="*/ 1010992 w 1036750"/>
                <a:gd name="connsiteY9" fmla="*/ 360608 h 1951149"/>
                <a:gd name="connsiteX10" fmla="*/ 1036750 w 1036750"/>
                <a:gd name="connsiteY10" fmla="*/ 270456 h 1951149"/>
                <a:gd name="connsiteX11" fmla="*/ 257578 w 1036750"/>
                <a:gd name="connsiteY11" fmla="*/ 0 h 195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36750" h="1951149">
                  <a:moveTo>
                    <a:pt x="257578" y="0"/>
                  </a:moveTo>
                  <a:lnTo>
                    <a:pt x="0" y="1004552"/>
                  </a:lnTo>
                  <a:lnTo>
                    <a:pt x="135228" y="1545464"/>
                  </a:lnTo>
                  <a:lnTo>
                    <a:pt x="206062" y="1642056"/>
                  </a:lnTo>
                  <a:lnTo>
                    <a:pt x="199623" y="1835239"/>
                  </a:lnTo>
                  <a:lnTo>
                    <a:pt x="643944" y="1951149"/>
                  </a:lnTo>
                  <a:lnTo>
                    <a:pt x="1004552" y="418563"/>
                  </a:lnTo>
                  <a:lnTo>
                    <a:pt x="946597" y="450760"/>
                  </a:lnTo>
                  <a:lnTo>
                    <a:pt x="920840" y="425002"/>
                  </a:lnTo>
                  <a:lnTo>
                    <a:pt x="1010992" y="360608"/>
                  </a:lnTo>
                  <a:lnTo>
                    <a:pt x="1036750" y="270456"/>
                  </a:lnTo>
                  <a:lnTo>
                    <a:pt x="257578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1" name="Freeform 83">
              <a:extLst>
                <a:ext uri="{FF2B5EF4-FFF2-40B4-BE49-F238E27FC236}">
                  <a16:creationId xmlns:a16="http://schemas.microsoft.com/office/drawing/2014/main" xmlns="" id="{3D15479B-0B9B-4D41-891C-D77FB80C7C0D}"/>
                </a:ext>
              </a:extLst>
            </p:cNvPr>
            <p:cNvSpPr/>
            <p:nvPr/>
          </p:nvSpPr>
          <p:spPr>
            <a:xfrm>
              <a:off x="3113088" y="3906838"/>
              <a:ext cx="984250" cy="1873250"/>
            </a:xfrm>
            <a:custGeom>
              <a:avLst/>
              <a:gdLst>
                <a:gd name="connsiteX0" fmla="*/ 341291 w 985234"/>
                <a:gd name="connsiteY0" fmla="*/ 173864 h 1873876"/>
                <a:gd name="connsiteX1" fmla="*/ 0 w 985234"/>
                <a:gd name="connsiteY1" fmla="*/ 1693571 h 1873876"/>
                <a:gd name="connsiteX2" fmla="*/ 895082 w 985234"/>
                <a:gd name="connsiteY2" fmla="*/ 1873876 h 1873876"/>
                <a:gd name="connsiteX3" fmla="*/ 933719 w 985234"/>
                <a:gd name="connsiteY3" fmla="*/ 579549 h 1873876"/>
                <a:gd name="connsiteX4" fmla="*/ 875764 w 985234"/>
                <a:gd name="connsiteY4" fmla="*/ 656822 h 1873876"/>
                <a:gd name="connsiteX5" fmla="*/ 843567 w 985234"/>
                <a:gd name="connsiteY5" fmla="*/ 669701 h 1873876"/>
                <a:gd name="connsiteX6" fmla="*/ 837127 w 985234"/>
                <a:gd name="connsiteY6" fmla="*/ 631064 h 1873876"/>
                <a:gd name="connsiteX7" fmla="*/ 869324 w 985234"/>
                <a:gd name="connsiteY7" fmla="*/ 624625 h 1873876"/>
                <a:gd name="connsiteX8" fmla="*/ 888643 w 985234"/>
                <a:gd name="connsiteY8" fmla="*/ 585988 h 1873876"/>
                <a:gd name="connsiteX9" fmla="*/ 875764 w 985234"/>
                <a:gd name="connsiteY9" fmla="*/ 528033 h 1873876"/>
                <a:gd name="connsiteX10" fmla="*/ 959476 w 985234"/>
                <a:gd name="connsiteY10" fmla="*/ 425002 h 1873876"/>
                <a:gd name="connsiteX11" fmla="*/ 985234 w 985234"/>
                <a:gd name="connsiteY11" fmla="*/ 115910 h 1873876"/>
                <a:gd name="connsiteX12" fmla="*/ 379927 w 985234"/>
                <a:gd name="connsiteY12" fmla="*/ 0 h 1873876"/>
                <a:gd name="connsiteX13" fmla="*/ 367048 w 985234"/>
                <a:gd name="connsiteY13" fmla="*/ 90152 h 1873876"/>
                <a:gd name="connsiteX14" fmla="*/ 444322 w 985234"/>
                <a:gd name="connsiteY14" fmla="*/ 83712 h 1873876"/>
                <a:gd name="connsiteX15" fmla="*/ 450761 w 985234"/>
                <a:gd name="connsiteY15" fmla="*/ 122349 h 1873876"/>
                <a:gd name="connsiteX16" fmla="*/ 605307 w 985234"/>
                <a:gd name="connsiteY16" fmla="*/ 173864 h 1873876"/>
                <a:gd name="connsiteX17" fmla="*/ 412124 w 985234"/>
                <a:gd name="connsiteY17" fmla="*/ 173864 h 1873876"/>
                <a:gd name="connsiteX18" fmla="*/ 341291 w 985234"/>
                <a:gd name="connsiteY18" fmla="*/ 173864 h 187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234" h="1873876">
                  <a:moveTo>
                    <a:pt x="341291" y="173864"/>
                  </a:moveTo>
                  <a:lnTo>
                    <a:pt x="0" y="1693571"/>
                  </a:lnTo>
                  <a:lnTo>
                    <a:pt x="895082" y="1873876"/>
                  </a:lnTo>
                  <a:lnTo>
                    <a:pt x="933719" y="579549"/>
                  </a:lnTo>
                  <a:lnTo>
                    <a:pt x="875764" y="656822"/>
                  </a:lnTo>
                  <a:lnTo>
                    <a:pt x="843567" y="669701"/>
                  </a:lnTo>
                  <a:lnTo>
                    <a:pt x="837127" y="631064"/>
                  </a:lnTo>
                  <a:lnTo>
                    <a:pt x="869324" y="624625"/>
                  </a:lnTo>
                  <a:lnTo>
                    <a:pt x="888643" y="585988"/>
                  </a:lnTo>
                  <a:lnTo>
                    <a:pt x="875764" y="528033"/>
                  </a:lnTo>
                  <a:lnTo>
                    <a:pt x="959476" y="425002"/>
                  </a:lnTo>
                  <a:lnTo>
                    <a:pt x="985234" y="115910"/>
                  </a:lnTo>
                  <a:lnTo>
                    <a:pt x="379927" y="0"/>
                  </a:lnTo>
                  <a:lnTo>
                    <a:pt x="367048" y="90152"/>
                  </a:lnTo>
                  <a:lnTo>
                    <a:pt x="444322" y="83712"/>
                  </a:lnTo>
                  <a:lnTo>
                    <a:pt x="450761" y="122349"/>
                  </a:lnTo>
                  <a:lnTo>
                    <a:pt x="605307" y="173864"/>
                  </a:lnTo>
                  <a:lnTo>
                    <a:pt x="412124" y="173864"/>
                  </a:lnTo>
                  <a:lnTo>
                    <a:pt x="341291" y="1738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2" name="Freeform 84">
              <a:extLst>
                <a:ext uri="{FF2B5EF4-FFF2-40B4-BE49-F238E27FC236}">
                  <a16:creationId xmlns:a16="http://schemas.microsoft.com/office/drawing/2014/main" xmlns="" id="{FEE32FC8-F186-4374-849D-4640B146C56C}"/>
                </a:ext>
              </a:extLst>
            </p:cNvPr>
            <p:cNvSpPr/>
            <p:nvPr/>
          </p:nvSpPr>
          <p:spPr>
            <a:xfrm>
              <a:off x="4002088" y="4037013"/>
              <a:ext cx="1139825" cy="1744662"/>
            </a:xfrm>
            <a:custGeom>
              <a:avLst/>
              <a:gdLst/>
              <a:ahLst/>
              <a:cxnLst/>
              <a:rect l="l" t="t" r="r" b="b"/>
              <a:pathLst>
                <a:path w="1139780" h="1745087">
                  <a:moveTo>
                    <a:pt x="379148" y="872544"/>
                  </a:moveTo>
                  <a:lnTo>
                    <a:pt x="359830" y="988454"/>
                  </a:lnTo>
                  <a:lnTo>
                    <a:pt x="295436" y="969135"/>
                  </a:lnTo>
                  <a:lnTo>
                    <a:pt x="282557" y="1091485"/>
                  </a:lnTo>
                  <a:lnTo>
                    <a:pt x="327633" y="1104363"/>
                  </a:lnTo>
                  <a:lnTo>
                    <a:pt x="288996" y="1143000"/>
                  </a:lnTo>
                  <a:lnTo>
                    <a:pt x="353391" y="1297547"/>
                  </a:lnTo>
                  <a:lnTo>
                    <a:pt x="398467" y="1265349"/>
                  </a:lnTo>
                  <a:lnTo>
                    <a:pt x="430664" y="1303986"/>
                  </a:lnTo>
                  <a:lnTo>
                    <a:pt x="443543" y="1374820"/>
                  </a:lnTo>
                  <a:lnTo>
                    <a:pt x="475740" y="1355502"/>
                  </a:lnTo>
                  <a:lnTo>
                    <a:pt x="495058" y="1516487"/>
                  </a:lnTo>
                  <a:lnTo>
                    <a:pt x="520816" y="1361941"/>
                  </a:lnTo>
                  <a:close/>
                  <a:moveTo>
                    <a:pt x="90152" y="0"/>
                  </a:moveTo>
                  <a:lnTo>
                    <a:pt x="650383" y="12879"/>
                  </a:lnTo>
                  <a:lnTo>
                    <a:pt x="669701" y="212501"/>
                  </a:lnTo>
                  <a:lnTo>
                    <a:pt x="785611" y="212501"/>
                  </a:lnTo>
                  <a:lnTo>
                    <a:pt x="850006" y="463639"/>
                  </a:lnTo>
                  <a:lnTo>
                    <a:pt x="888642" y="489397"/>
                  </a:lnTo>
                  <a:lnTo>
                    <a:pt x="1010992" y="431442"/>
                  </a:lnTo>
                  <a:lnTo>
                    <a:pt x="1139780" y="502276"/>
                  </a:lnTo>
                  <a:lnTo>
                    <a:pt x="637504" y="1133341"/>
                  </a:lnTo>
                  <a:cubicBezTo>
                    <a:pt x="639651" y="1337256"/>
                    <a:pt x="641797" y="1541172"/>
                    <a:pt x="643944" y="1745087"/>
                  </a:cubicBezTo>
                  <a:lnTo>
                    <a:pt x="0" y="1725769"/>
                  </a:lnTo>
                  <a:lnTo>
                    <a:pt x="51516" y="373487"/>
                  </a:lnTo>
                  <a:lnTo>
                    <a:pt x="103031" y="321972"/>
                  </a:lnTo>
                  <a:lnTo>
                    <a:pt x="77273" y="321972"/>
                  </a:lnTo>
                  <a:lnTo>
                    <a:pt x="64394" y="283335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r>
                <a:rPr lang="en-GB">
                  <a:solidFill>
                    <a:schemeClr val="bg1"/>
                  </a:solidFill>
                  <a:ea typeface="ＭＳ Ｐゴシック" charset="-128"/>
                </a:rPr>
                <a:t> </a:t>
              </a:r>
            </a:p>
          </p:txBody>
        </p:sp>
        <p:sp>
          <p:nvSpPr>
            <p:cNvPr id="13" name="Freeform 85">
              <a:extLst>
                <a:ext uri="{FF2B5EF4-FFF2-40B4-BE49-F238E27FC236}">
                  <a16:creationId xmlns:a16="http://schemas.microsoft.com/office/drawing/2014/main" xmlns="" id="{FDBD38FD-0AEB-4082-8618-7ED00F1F4692}"/>
                </a:ext>
              </a:extLst>
            </p:cNvPr>
            <p:cNvSpPr/>
            <p:nvPr/>
          </p:nvSpPr>
          <p:spPr>
            <a:xfrm>
              <a:off x="1419225" y="1685925"/>
              <a:ext cx="1074738" cy="1808163"/>
            </a:xfrm>
            <a:custGeom>
              <a:avLst/>
              <a:gdLst>
                <a:gd name="connsiteX0" fmla="*/ 946597 w 1075385"/>
                <a:gd name="connsiteY0" fmla="*/ 0 h 1809482"/>
                <a:gd name="connsiteX1" fmla="*/ 0 w 1075385"/>
                <a:gd name="connsiteY1" fmla="*/ 1081825 h 1809482"/>
                <a:gd name="connsiteX2" fmla="*/ 83712 w 1075385"/>
                <a:gd name="connsiteY2" fmla="*/ 1165538 h 1809482"/>
                <a:gd name="connsiteX3" fmla="*/ 83712 w 1075385"/>
                <a:gd name="connsiteY3" fmla="*/ 1229932 h 1809482"/>
                <a:gd name="connsiteX4" fmla="*/ 1075385 w 1075385"/>
                <a:gd name="connsiteY4" fmla="*/ 1809482 h 1809482"/>
                <a:gd name="connsiteX5" fmla="*/ 1062507 w 1075385"/>
                <a:gd name="connsiteY5" fmla="*/ 1700011 h 1809482"/>
                <a:gd name="connsiteX6" fmla="*/ 907960 w 1075385"/>
                <a:gd name="connsiteY6" fmla="*/ 1661375 h 1809482"/>
                <a:gd name="connsiteX7" fmla="*/ 940157 w 1075385"/>
                <a:gd name="connsiteY7" fmla="*/ 1564783 h 1809482"/>
                <a:gd name="connsiteX8" fmla="*/ 882202 w 1075385"/>
                <a:gd name="connsiteY8" fmla="*/ 1390918 h 1809482"/>
                <a:gd name="connsiteX9" fmla="*/ 940157 w 1075385"/>
                <a:gd name="connsiteY9" fmla="*/ 1133341 h 1809482"/>
                <a:gd name="connsiteX10" fmla="*/ 907960 w 1075385"/>
                <a:gd name="connsiteY10" fmla="*/ 920839 h 1809482"/>
                <a:gd name="connsiteX11" fmla="*/ 972354 w 1075385"/>
                <a:gd name="connsiteY11" fmla="*/ 798490 h 1809482"/>
                <a:gd name="connsiteX12" fmla="*/ 998112 w 1075385"/>
                <a:gd name="connsiteY12" fmla="*/ 753414 h 1809482"/>
                <a:gd name="connsiteX13" fmla="*/ 920839 w 1075385"/>
                <a:gd name="connsiteY13" fmla="*/ 721217 h 1809482"/>
                <a:gd name="connsiteX14" fmla="*/ 998112 w 1075385"/>
                <a:gd name="connsiteY14" fmla="*/ 573110 h 1809482"/>
                <a:gd name="connsiteX15" fmla="*/ 914400 w 1075385"/>
                <a:gd name="connsiteY15" fmla="*/ 489397 h 1809482"/>
                <a:gd name="connsiteX16" fmla="*/ 1049628 w 1075385"/>
                <a:gd name="connsiteY16" fmla="*/ 276896 h 1809482"/>
                <a:gd name="connsiteX17" fmla="*/ 1010991 w 1075385"/>
                <a:gd name="connsiteY17" fmla="*/ 103031 h 1809482"/>
                <a:gd name="connsiteX18" fmla="*/ 946597 w 1075385"/>
                <a:gd name="connsiteY18" fmla="*/ 0 h 1809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5385" h="1809482">
                  <a:moveTo>
                    <a:pt x="946597" y="0"/>
                  </a:moveTo>
                  <a:lnTo>
                    <a:pt x="0" y="1081825"/>
                  </a:lnTo>
                  <a:lnTo>
                    <a:pt x="83712" y="1165538"/>
                  </a:lnTo>
                  <a:lnTo>
                    <a:pt x="83712" y="1229932"/>
                  </a:lnTo>
                  <a:lnTo>
                    <a:pt x="1075385" y="1809482"/>
                  </a:lnTo>
                  <a:lnTo>
                    <a:pt x="1062507" y="1700011"/>
                  </a:lnTo>
                  <a:lnTo>
                    <a:pt x="907960" y="1661375"/>
                  </a:lnTo>
                  <a:lnTo>
                    <a:pt x="940157" y="1564783"/>
                  </a:lnTo>
                  <a:lnTo>
                    <a:pt x="882202" y="1390918"/>
                  </a:lnTo>
                  <a:lnTo>
                    <a:pt x="940157" y="1133341"/>
                  </a:lnTo>
                  <a:lnTo>
                    <a:pt x="907960" y="920839"/>
                  </a:lnTo>
                  <a:lnTo>
                    <a:pt x="972354" y="798490"/>
                  </a:lnTo>
                  <a:lnTo>
                    <a:pt x="998112" y="753414"/>
                  </a:lnTo>
                  <a:lnTo>
                    <a:pt x="920839" y="721217"/>
                  </a:lnTo>
                  <a:lnTo>
                    <a:pt x="998112" y="573110"/>
                  </a:lnTo>
                  <a:lnTo>
                    <a:pt x="914400" y="489397"/>
                  </a:lnTo>
                  <a:lnTo>
                    <a:pt x="1049628" y="276896"/>
                  </a:lnTo>
                  <a:lnTo>
                    <a:pt x="1010991" y="103031"/>
                  </a:lnTo>
                  <a:lnTo>
                    <a:pt x="946597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xmlns="" id="{1CC7846C-91DE-410E-ABE2-8D4868C50BA3}"/>
                </a:ext>
              </a:extLst>
            </p:cNvPr>
            <p:cNvSpPr/>
            <p:nvPr/>
          </p:nvSpPr>
          <p:spPr>
            <a:xfrm>
              <a:off x="4619625" y="4505325"/>
              <a:ext cx="2363788" cy="2292350"/>
            </a:xfrm>
            <a:custGeom>
              <a:avLst/>
              <a:gdLst>
                <a:gd name="connsiteX0" fmla="*/ 739967 w 2363274"/>
                <a:gd name="connsiteY0" fmla="*/ 1056068 h 2292440"/>
                <a:gd name="connsiteX1" fmla="*/ 675572 w 2363274"/>
                <a:gd name="connsiteY1" fmla="*/ 1068947 h 2292440"/>
                <a:gd name="connsiteX2" fmla="*/ 656254 w 2363274"/>
                <a:gd name="connsiteY2" fmla="*/ 1120462 h 2292440"/>
                <a:gd name="connsiteX3" fmla="*/ 682012 w 2363274"/>
                <a:gd name="connsiteY3" fmla="*/ 1165538 h 2292440"/>
                <a:gd name="connsiteX4" fmla="*/ 752846 w 2363274"/>
                <a:gd name="connsiteY4" fmla="*/ 1184857 h 2292440"/>
                <a:gd name="connsiteX5" fmla="*/ 739967 w 2363274"/>
                <a:gd name="connsiteY5" fmla="*/ 1056068 h 2292440"/>
                <a:gd name="connsiteX6" fmla="*/ 528034 w 2363274"/>
                <a:gd name="connsiteY6" fmla="*/ 0 h 2292440"/>
                <a:gd name="connsiteX7" fmla="*/ 676141 w 2363274"/>
                <a:gd name="connsiteY7" fmla="*/ 148107 h 2292440"/>
                <a:gd name="connsiteX8" fmla="*/ 882203 w 2363274"/>
                <a:gd name="connsiteY8" fmla="*/ 212502 h 2292440"/>
                <a:gd name="connsiteX9" fmla="*/ 1165538 w 2363274"/>
                <a:gd name="connsiteY9" fmla="*/ 193183 h 2292440"/>
                <a:gd name="connsiteX10" fmla="*/ 1178417 w 2363274"/>
                <a:gd name="connsiteY10" fmla="*/ 238259 h 2292440"/>
                <a:gd name="connsiteX11" fmla="*/ 1236372 w 2363274"/>
                <a:gd name="connsiteY11" fmla="*/ 553792 h 2292440"/>
                <a:gd name="connsiteX12" fmla="*/ 1474631 w 2363274"/>
                <a:gd name="connsiteY12" fmla="*/ 753414 h 2292440"/>
                <a:gd name="connsiteX13" fmla="*/ 1532586 w 2363274"/>
                <a:gd name="connsiteY13" fmla="*/ 740535 h 2292440"/>
                <a:gd name="connsiteX14" fmla="*/ 1725769 w 2363274"/>
                <a:gd name="connsiteY14" fmla="*/ 1403797 h 2292440"/>
                <a:gd name="connsiteX15" fmla="*/ 1796603 w 2363274"/>
                <a:gd name="connsiteY15" fmla="*/ 1461752 h 2292440"/>
                <a:gd name="connsiteX16" fmla="*/ 1951150 w 2363274"/>
                <a:gd name="connsiteY16" fmla="*/ 1474631 h 2292440"/>
                <a:gd name="connsiteX17" fmla="*/ 2157212 w 2363274"/>
                <a:gd name="connsiteY17" fmla="*/ 1532586 h 2292440"/>
                <a:gd name="connsiteX18" fmla="*/ 2311758 w 2363274"/>
                <a:gd name="connsiteY18" fmla="*/ 1442434 h 2292440"/>
                <a:gd name="connsiteX19" fmla="*/ 2363274 w 2363274"/>
                <a:gd name="connsiteY19" fmla="*/ 1539025 h 2292440"/>
                <a:gd name="connsiteX20" fmla="*/ 2092817 w 2363274"/>
                <a:gd name="connsiteY20" fmla="*/ 1777285 h 2292440"/>
                <a:gd name="connsiteX21" fmla="*/ 2099257 w 2363274"/>
                <a:gd name="connsiteY21" fmla="*/ 1809482 h 2292440"/>
                <a:gd name="connsiteX22" fmla="*/ 2041302 w 2363274"/>
                <a:gd name="connsiteY22" fmla="*/ 1822361 h 2292440"/>
                <a:gd name="connsiteX23" fmla="*/ 1828800 w 2363274"/>
                <a:gd name="connsiteY23" fmla="*/ 1989786 h 2292440"/>
                <a:gd name="connsiteX24" fmla="*/ 1918952 w 2363274"/>
                <a:gd name="connsiteY24" fmla="*/ 1989786 h 2292440"/>
                <a:gd name="connsiteX25" fmla="*/ 1918952 w 2363274"/>
                <a:gd name="connsiteY25" fmla="*/ 2034862 h 2292440"/>
                <a:gd name="connsiteX26" fmla="*/ 1712890 w 2363274"/>
                <a:gd name="connsiteY26" fmla="*/ 2125014 h 2292440"/>
                <a:gd name="connsiteX27" fmla="*/ 1487510 w 2363274"/>
                <a:gd name="connsiteY27" fmla="*/ 2292440 h 2292440"/>
                <a:gd name="connsiteX28" fmla="*/ 1468192 w 2363274"/>
                <a:gd name="connsiteY28" fmla="*/ 2260243 h 2292440"/>
                <a:gd name="connsiteX29" fmla="*/ 1532586 w 2363274"/>
                <a:gd name="connsiteY29" fmla="*/ 2202288 h 2292440"/>
                <a:gd name="connsiteX30" fmla="*/ 1584102 w 2363274"/>
                <a:gd name="connsiteY30" fmla="*/ 2041302 h 2292440"/>
                <a:gd name="connsiteX31" fmla="*/ 1596981 w 2363274"/>
                <a:gd name="connsiteY31" fmla="*/ 1815921 h 2292440"/>
                <a:gd name="connsiteX32" fmla="*/ 1545465 w 2363274"/>
                <a:gd name="connsiteY32" fmla="*/ 1751527 h 2292440"/>
                <a:gd name="connsiteX33" fmla="*/ 1558344 w 2363274"/>
                <a:gd name="connsiteY33" fmla="*/ 1732209 h 2292440"/>
                <a:gd name="connsiteX34" fmla="*/ 1706451 w 2363274"/>
                <a:gd name="connsiteY34" fmla="*/ 1828800 h 2292440"/>
                <a:gd name="connsiteX35" fmla="*/ 1764406 w 2363274"/>
                <a:gd name="connsiteY35" fmla="*/ 1764406 h 2292440"/>
                <a:gd name="connsiteX36" fmla="*/ 1584102 w 2363274"/>
                <a:gd name="connsiteY36" fmla="*/ 1603420 h 2292440"/>
                <a:gd name="connsiteX37" fmla="*/ 1313645 w 2363274"/>
                <a:gd name="connsiteY37" fmla="*/ 1616299 h 2292440"/>
                <a:gd name="connsiteX38" fmla="*/ 1191296 w 2363274"/>
                <a:gd name="connsiteY38" fmla="*/ 1577662 h 2292440"/>
                <a:gd name="connsiteX39" fmla="*/ 1081826 w 2363274"/>
                <a:gd name="connsiteY39" fmla="*/ 1378040 h 2292440"/>
                <a:gd name="connsiteX40" fmla="*/ 991674 w 2363274"/>
                <a:gd name="connsiteY40" fmla="*/ 1397358 h 2292440"/>
                <a:gd name="connsiteX41" fmla="*/ 959476 w 2363274"/>
                <a:gd name="connsiteY41" fmla="*/ 1287888 h 2292440"/>
                <a:gd name="connsiteX42" fmla="*/ 772733 w 2363274"/>
                <a:gd name="connsiteY42" fmla="*/ 1275009 h 2292440"/>
                <a:gd name="connsiteX43" fmla="*/ 605307 w 2363274"/>
                <a:gd name="connsiteY43" fmla="*/ 1416676 h 2292440"/>
                <a:gd name="connsiteX44" fmla="*/ 367049 w 2363274"/>
                <a:gd name="connsiteY44" fmla="*/ 1403797 h 2292440"/>
                <a:gd name="connsiteX45" fmla="*/ 51516 w 2363274"/>
                <a:gd name="connsiteY45" fmla="*/ 1326524 h 2292440"/>
                <a:gd name="connsiteX46" fmla="*/ 32197 w 2363274"/>
                <a:gd name="connsiteY46" fmla="*/ 1229933 h 2292440"/>
                <a:gd name="connsiteX47" fmla="*/ 6440 w 2363274"/>
                <a:gd name="connsiteY47" fmla="*/ 1229933 h 2292440"/>
                <a:gd name="connsiteX48" fmla="*/ 0 w 2363274"/>
                <a:gd name="connsiteY48" fmla="*/ 669702 h 2292440"/>
                <a:gd name="connsiteX49" fmla="*/ 528034 w 2363274"/>
                <a:gd name="connsiteY49" fmla="*/ 0 h 2292440"/>
                <a:gd name="connsiteX0" fmla="*/ 739967 w 2363274"/>
                <a:gd name="connsiteY0" fmla="*/ 1056068 h 2292440"/>
                <a:gd name="connsiteX1" fmla="*/ 675572 w 2363274"/>
                <a:gd name="connsiteY1" fmla="*/ 1068947 h 2292440"/>
                <a:gd name="connsiteX2" fmla="*/ 656254 w 2363274"/>
                <a:gd name="connsiteY2" fmla="*/ 1120462 h 2292440"/>
                <a:gd name="connsiteX3" fmla="*/ 682012 w 2363274"/>
                <a:gd name="connsiteY3" fmla="*/ 1165538 h 2292440"/>
                <a:gd name="connsiteX4" fmla="*/ 752846 w 2363274"/>
                <a:gd name="connsiteY4" fmla="*/ 1184857 h 2292440"/>
                <a:gd name="connsiteX5" fmla="*/ 739967 w 2363274"/>
                <a:gd name="connsiteY5" fmla="*/ 1056068 h 2292440"/>
                <a:gd name="connsiteX6" fmla="*/ 528034 w 2363274"/>
                <a:gd name="connsiteY6" fmla="*/ 0 h 2292440"/>
                <a:gd name="connsiteX7" fmla="*/ 676141 w 2363274"/>
                <a:gd name="connsiteY7" fmla="*/ 148107 h 2292440"/>
                <a:gd name="connsiteX8" fmla="*/ 882203 w 2363274"/>
                <a:gd name="connsiteY8" fmla="*/ 212502 h 2292440"/>
                <a:gd name="connsiteX9" fmla="*/ 1165538 w 2363274"/>
                <a:gd name="connsiteY9" fmla="*/ 193183 h 2292440"/>
                <a:gd name="connsiteX10" fmla="*/ 1178417 w 2363274"/>
                <a:gd name="connsiteY10" fmla="*/ 238259 h 2292440"/>
                <a:gd name="connsiteX11" fmla="*/ 1236372 w 2363274"/>
                <a:gd name="connsiteY11" fmla="*/ 553792 h 2292440"/>
                <a:gd name="connsiteX12" fmla="*/ 1474631 w 2363274"/>
                <a:gd name="connsiteY12" fmla="*/ 753414 h 2292440"/>
                <a:gd name="connsiteX13" fmla="*/ 1564783 w 2363274"/>
                <a:gd name="connsiteY13" fmla="*/ 740535 h 2292440"/>
                <a:gd name="connsiteX14" fmla="*/ 1725769 w 2363274"/>
                <a:gd name="connsiteY14" fmla="*/ 1403797 h 2292440"/>
                <a:gd name="connsiteX15" fmla="*/ 1796603 w 2363274"/>
                <a:gd name="connsiteY15" fmla="*/ 1461752 h 2292440"/>
                <a:gd name="connsiteX16" fmla="*/ 1951150 w 2363274"/>
                <a:gd name="connsiteY16" fmla="*/ 1474631 h 2292440"/>
                <a:gd name="connsiteX17" fmla="*/ 2157212 w 2363274"/>
                <a:gd name="connsiteY17" fmla="*/ 1532586 h 2292440"/>
                <a:gd name="connsiteX18" fmla="*/ 2311758 w 2363274"/>
                <a:gd name="connsiteY18" fmla="*/ 1442434 h 2292440"/>
                <a:gd name="connsiteX19" fmla="*/ 2363274 w 2363274"/>
                <a:gd name="connsiteY19" fmla="*/ 1539025 h 2292440"/>
                <a:gd name="connsiteX20" fmla="*/ 2092817 w 2363274"/>
                <a:gd name="connsiteY20" fmla="*/ 1777285 h 2292440"/>
                <a:gd name="connsiteX21" fmla="*/ 2099257 w 2363274"/>
                <a:gd name="connsiteY21" fmla="*/ 1809482 h 2292440"/>
                <a:gd name="connsiteX22" fmla="*/ 2041302 w 2363274"/>
                <a:gd name="connsiteY22" fmla="*/ 1822361 h 2292440"/>
                <a:gd name="connsiteX23" fmla="*/ 1828800 w 2363274"/>
                <a:gd name="connsiteY23" fmla="*/ 1989786 h 2292440"/>
                <a:gd name="connsiteX24" fmla="*/ 1918952 w 2363274"/>
                <a:gd name="connsiteY24" fmla="*/ 1989786 h 2292440"/>
                <a:gd name="connsiteX25" fmla="*/ 1918952 w 2363274"/>
                <a:gd name="connsiteY25" fmla="*/ 2034862 h 2292440"/>
                <a:gd name="connsiteX26" fmla="*/ 1712890 w 2363274"/>
                <a:gd name="connsiteY26" fmla="*/ 2125014 h 2292440"/>
                <a:gd name="connsiteX27" fmla="*/ 1487510 w 2363274"/>
                <a:gd name="connsiteY27" fmla="*/ 2292440 h 2292440"/>
                <a:gd name="connsiteX28" fmla="*/ 1468192 w 2363274"/>
                <a:gd name="connsiteY28" fmla="*/ 2260243 h 2292440"/>
                <a:gd name="connsiteX29" fmla="*/ 1532586 w 2363274"/>
                <a:gd name="connsiteY29" fmla="*/ 2202288 h 2292440"/>
                <a:gd name="connsiteX30" fmla="*/ 1584102 w 2363274"/>
                <a:gd name="connsiteY30" fmla="*/ 2041302 h 2292440"/>
                <a:gd name="connsiteX31" fmla="*/ 1596981 w 2363274"/>
                <a:gd name="connsiteY31" fmla="*/ 1815921 h 2292440"/>
                <a:gd name="connsiteX32" fmla="*/ 1545465 w 2363274"/>
                <a:gd name="connsiteY32" fmla="*/ 1751527 h 2292440"/>
                <a:gd name="connsiteX33" fmla="*/ 1558344 w 2363274"/>
                <a:gd name="connsiteY33" fmla="*/ 1732209 h 2292440"/>
                <a:gd name="connsiteX34" fmla="*/ 1706451 w 2363274"/>
                <a:gd name="connsiteY34" fmla="*/ 1828800 h 2292440"/>
                <a:gd name="connsiteX35" fmla="*/ 1764406 w 2363274"/>
                <a:gd name="connsiteY35" fmla="*/ 1764406 h 2292440"/>
                <a:gd name="connsiteX36" fmla="*/ 1584102 w 2363274"/>
                <a:gd name="connsiteY36" fmla="*/ 1603420 h 2292440"/>
                <a:gd name="connsiteX37" fmla="*/ 1313645 w 2363274"/>
                <a:gd name="connsiteY37" fmla="*/ 1616299 h 2292440"/>
                <a:gd name="connsiteX38" fmla="*/ 1191296 w 2363274"/>
                <a:gd name="connsiteY38" fmla="*/ 1577662 h 2292440"/>
                <a:gd name="connsiteX39" fmla="*/ 1081826 w 2363274"/>
                <a:gd name="connsiteY39" fmla="*/ 1378040 h 2292440"/>
                <a:gd name="connsiteX40" fmla="*/ 991674 w 2363274"/>
                <a:gd name="connsiteY40" fmla="*/ 1397358 h 2292440"/>
                <a:gd name="connsiteX41" fmla="*/ 959476 w 2363274"/>
                <a:gd name="connsiteY41" fmla="*/ 1287888 h 2292440"/>
                <a:gd name="connsiteX42" fmla="*/ 772733 w 2363274"/>
                <a:gd name="connsiteY42" fmla="*/ 1275009 h 2292440"/>
                <a:gd name="connsiteX43" fmla="*/ 605307 w 2363274"/>
                <a:gd name="connsiteY43" fmla="*/ 1416676 h 2292440"/>
                <a:gd name="connsiteX44" fmla="*/ 367049 w 2363274"/>
                <a:gd name="connsiteY44" fmla="*/ 1403797 h 2292440"/>
                <a:gd name="connsiteX45" fmla="*/ 51516 w 2363274"/>
                <a:gd name="connsiteY45" fmla="*/ 1326524 h 2292440"/>
                <a:gd name="connsiteX46" fmla="*/ 32197 w 2363274"/>
                <a:gd name="connsiteY46" fmla="*/ 1229933 h 2292440"/>
                <a:gd name="connsiteX47" fmla="*/ 6440 w 2363274"/>
                <a:gd name="connsiteY47" fmla="*/ 1229933 h 2292440"/>
                <a:gd name="connsiteX48" fmla="*/ 0 w 2363274"/>
                <a:gd name="connsiteY48" fmla="*/ 669702 h 2292440"/>
                <a:gd name="connsiteX49" fmla="*/ 528034 w 2363274"/>
                <a:gd name="connsiteY49" fmla="*/ 0 h 229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363274" h="2292440">
                  <a:moveTo>
                    <a:pt x="739967" y="1056068"/>
                  </a:moveTo>
                  <a:lnTo>
                    <a:pt x="675572" y="1068947"/>
                  </a:lnTo>
                  <a:lnTo>
                    <a:pt x="656254" y="1120462"/>
                  </a:lnTo>
                  <a:lnTo>
                    <a:pt x="682012" y="1165538"/>
                  </a:lnTo>
                  <a:lnTo>
                    <a:pt x="752846" y="1184857"/>
                  </a:lnTo>
                  <a:lnTo>
                    <a:pt x="739967" y="1056068"/>
                  </a:lnTo>
                  <a:close/>
                  <a:moveTo>
                    <a:pt x="528034" y="0"/>
                  </a:moveTo>
                  <a:lnTo>
                    <a:pt x="676141" y="148107"/>
                  </a:lnTo>
                  <a:lnTo>
                    <a:pt x="882203" y="212502"/>
                  </a:lnTo>
                  <a:lnTo>
                    <a:pt x="1165538" y="193183"/>
                  </a:lnTo>
                  <a:lnTo>
                    <a:pt x="1178417" y="238259"/>
                  </a:lnTo>
                  <a:lnTo>
                    <a:pt x="1236372" y="553792"/>
                  </a:lnTo>
                  <a:lnTo>
                    <a:pt x="1474631" y="753414"/>
                  </a:lnTo>
                  <a:lnTo>
                    <a:pt x="1564783" y="740535"/>
                  </a:lnTo>
                  <a:lnTo>
                    <a:pt x="1725769" y="1403797"/>
                  </a:lnTo>
                  <a:lnTo>
                    <a:pt x="1796603" y="1461752"/>
                  </a:lnTo>
                  <a:lnTo>
                    <a:pt x="1951150" y="1474631"/>
                  </a:lnTo>
                  <a:lnTo>
                    <a:pt x="2157212" y="1532586"/>
                  </a:lnTo>
                  <a:lnTo>
                    <a:pt x="2311758" y="1442434"/>
                  </a:lnTo>
                  <a:lnTo>
                    <a:pt x="2363274" y="1539025"/>
                  </a:lnTo>
                  <a:lnTo>
                    <a:pt x="2092817" y="1777285"/>
                  </a:lnTo>
                  <a:lnTo>
                    <a:pt x="2099257" y="1809482"/>
                  </a:lnTo>
                  <a:lnTo>
                    <a:pt x="2041302" y="1822361"/>
                  </a:lnTo>
                  <a:lnTo>
                    <a:pt x="1828800" y="1989786"/>
                  </a:lnTo>
                  <a:lnTo>
                    <a:pt x="1918952" y="1989786"/>
                  </a:lnTo>
                  <a:lnTo>
                    <a:pt x="1918952" y="2034862"/>
                  </a:lnTo>
                  <a:lnTo>
                    <a:pt x="1712890" y="2125014"/>
                  </a:lnTo>
                  <a:lnTo>
                    <a:pt x="1487510" y="2292440"/>
                  </a:lnTo>
                  <a:lnTo>
                    <a:pt x="1468192" y="2260243"/>
                  </a:lnTo>
                  <a:lnTo>
                    <a:pt x="1532586" y="2202288"/>
                  </a:lnTo>
                  <a:lnTo>
                    <a:pt x="1584102" y="2041302"/>
                  </a:lnTo>
                  <a:lnTo>
                    <a:pt x="1596981" y="1815921"/>
                  </a:lnTo>
                  <a:lnTo>
                    <a:pt x="1545465" y="1751527"/>
                  </a:lnTo>
                  <a:lnTo>
                    <a:pt x="1558344" y="1732209"/>
                  </a:lnTo>
                  <a:lnTo>
                    <a:pt x="1706451" y="1828800"/>
                  </a:lnTo>
                  <a:lnTo>
                    <a:pt x="1764406" y="1764406"/>
                  </a:lnTo>
                  <a:lnTo>
                    <a:pt x="1584102" y="1603420"/>
                  </a:lnTo>
                  <a:lnTo>
                    <a:pt x="1313645" y="1616299"/>
                  </a:lnTo>
                  <a:lnTo>
                    <a:pt x="1191296" y="1577662"/>
                  </a:lnTo>
                  <a:lnTo>
                    <a:pt x="1081826" y="1378040"/>
                  </a:lnTo>
                  <a:lnTo>
                    <a:pt x="991674" y="1397358"/>
                  </a:lnTo>
                  <a:lnTo>
                    <a:pt x="959476" y="1287888"/>
                  </a:lnTo>
                  <a:lnTo>
                    <a:pt x="772733" y="1275009"/>
                  </a:lnTo>
                  <a:lnTo>
                    <a:pt x="605307" y="1416676"/>
                  </a:lnTo>
                  <a:lnTo>
                    <a:pt x="367049" y="1403797"/>
                  </a:lnTo>
                  <a:lnTo>
                    <a:pt x="51516" y="1326524"/>
                  </a:lnTo>
                  <a:lnTo>
                    <a:pt x="32197" y="1229933"/>
                  </a:lnTo>
                  <a:lnTo>
                    <a:pt x="6440" y="1229933"/>
                  </a:lnTo>
                  <a:cubicBezTo>
                    <a:pt x="4293" y="1043189"/>
                    <a:pt x="2147" y="856446"/>
                    <a:pt x="0" y="669702"/>
                  </a:cubicBezTo>
                  <a:lnTo>
                    <a:pt x="528034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5" name="Freeform 87">
              <a:extLst>
                <a:ext uri="{FF2B5EF4-FFF2-40B4-BE49-F238E27FC236}">
                  <a16:creationId xmlns:a16="http://schemas.microsoft.com/office/drawing/2014/main" xmlns="" id="{197206F4-A7A7-438A-B070-B7A5B931745D}"/>
                </a:ext>
              </a:extLst>
            </p:cNvPr>
            <p:cNvSpPr/>
            <p:nvPr/>
          </p:nvSpPr>
          <p:spPr>
            <a:xfrm>
              <a:off x="5978525" y="6154738"/>
              <a:ext cx="173038" cy="50800"/>
            </a:xfrm>
            <a:custGeom>
              <a:avLst/>
              <a:gdLst>
                <a:gd name="connsiteX0" fmla="*/ 0 w 173864"/>
                <a:gd name="connsiteY0" fmla="*/ 6439 h 51516"/>
                <a:gd name="connsiteX1" fmla="*/ 173864 w 173864"/>
                <a:gd name="connsiteY1" fmla="*/ 0 h 51516"/>
                <a:gd name="connsiteX2" fmla="*/ 173864 w 173864"/>
                <a:gd name="connsiteY2" fmla="*/ 51516 h 51516"/>
                <a:gd name="connsiteX3" fmla="*/ 0 w 173864"/>
                <a:gd name="connsiteY3" fmla="*/ 6439 h 5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64" h="51516">
                  <a:moveTo>
                    <a:pt x="0" y="6439"/>
                  </a:moveTo>
                  <a:lnTo>
                    <a:pt x="173864" y="0"/>
                  </a:lnTo>
                  <a:lnTo>
                    <a:pt x="173864" y="51516"/>
                  </a:lnTo>
                  <a:lnTo>
                    <a:pt x="0" y="6439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6" name="Freeform 88">
              <a:extLst>
                <a:ext uri="{FF2B5EF4-FFF2-40B4-BE49-F238E27FC236}">
                  <a16:creationId xmlns:a16="http://schemas.microsoft.com/office/drawing/2014/main" xmlns="" id="{48E4E965-A71C-46A3-B059-4138D824A04E}"/>
                </a:ext>
              </a:extLst>
            </p:cNvPr>
            <p:cNvSpPr/>
            <p:nvPr/>
          </p:nvSpPr>
          <p:spPr>
            <a:xfrm>
              <a:off x="5876925" y="3424238"/>
              <a:ext cx="2311400" cy="2620962"/>
            </a:xfrm>
            <a:custGeom>
              <a:avLst/>
              <a:gdLst/>
              <a:ahLst/>
              <a:cxnLst/>
              <a:rect l="l" t="t" r="r" b="b"/>
              <a:pathLst>
                <a:path w="2311757" h="2620851">
                  <a:moveTo>
                    <a:pt x="470079" y="1297272"/>
                  </a:moveTo>
                  <a:lnTo>
                    <a:pt x="377666" y="1379957"/>
                  </a:lnTo>
                  <a:lnTo>
                    <a:pt x="421441" y="1433460"/>
                  </a:lnTo>
                  <a:lnTo>
                    <a:pt x="552764" y="1370230"/>
                  </a:lnTo>
                  <a:lnTo>
                    <a:pt x="533309" y="1341047"/>
                  </a:lnTo>
                  <a:lnTo>
                    <a:pt x="479807" y="1379957"/>
                  </a:lnTo>
                  <a:lnTo>
                    <a:pt x="474943" y="1365366"/>
                  </a:lnTo>
                  <a:lnTo>
                    <a:pt x="489534" y="1326455"/>
                  </a:lnTo>
                  <a:close/>
                  <a:moveTo>
                    <a:pt x="1039147" y="976260"/>
                  </a:moveTo>
                  <a:lnTo>
                    <a:pt x="1000237" y="1034626"/>
                  </a:lnTo>
                  <a:lnTo>
                    <a:pt x="1005100" y="1058945"/>
                  </a:lnTo>
                  <a:lnTo>
                    <a:pt x="985645" y="1068672"/>
                  </a:lnTo>
                  <a:lnTo>
                    <a:pt x="1102377" y="1131902"/>
                  </a:lnTo>
                  <a:lnTo>
                    <a:pt x="1155879" y="1088128"/>
                  </a:lnTo>
                  <a:lnTo>
                    <a:pt x="1102377" y="1083264"/>
                  </a:lnTo>
                  <a:lnTo>
                    <a:pt x="1058603" y="1049217"/>
                  </a:lnTo>
                  <a:lnTo>
                    <a:pt x="1044011" y="1020034"/>
                  </a:lnTo>
                  <a:lnTo>
                    <a:pt x="1073194" y="1005443"/>
                  </a:lnTo>
                  <a:lnTo>
                    <a:pt x="1121832" y="1049217"/>
                  </a:lnTo>
                  <a:lnTo>
                    <a:pt x="1136424" y="995715"/>
                  </a:lnTo>
                  <a:close/>
                  <a:moveTo>
                    <a:pt x="283335" y="0"/>
                  </a:moveTo>
                  <a:lnTo>
                    <a:pt x="482957" y="70834"/>
                  </a:lnTo>
                  <a:lnTo>
                    <a:pt x="521594" y="128789"/>
                  </a:lnTo>
                  <a:lnTo>
                    <a:pt x="637504" y="109470"/>
                  </a:lnTo>
                  <a:lnTo>
                    <a:pt x="663262" y="128789"/>
                  </a:lnTo>
                  <a:lnTo>
                    <a:pt x="721216" y="212501"/>
                  </a:lnTo>
                  <a:lnTo>
                    <a:pt x="734095" y="283335"/>
                  </a:lnTo>
                  <a:lnTo>
                    <a:pt x="766293" y="341290"/>
                  </a:lnTo>
                  <a:lnTo>
                    <a:pt x="792050" y="431442"/>
                  </a:lnTo>
                  <a:lnTo>
                    <a:pt x="843566" y="379927"/>
                  </a:lnTo>
                  <a:lnTo>
                    <a:pt x="978794" y="431442"/>
                  </a:lnTo>
                  <a:lnTo>
                    <a:pt x="1017431" y="315532"/>
                  </a:lnTo>
                  <a:lnTo>
                    <a:pt x="1036749" y="283335"/>
                  </a:lnTo>
                  <a:lnTo>
                    <a:pt x="1043188" y="25758"/>
                  </a:lnTo>
                  <a:lnTo>
                    <a:pt x="1088264" y="141668"/>
                  </a:lnTo>
                  <a:lnTo>
                    <a:pt x="1120462" y="141668"/>
                  </a:lnTo>
                  <a:lnTo>
                    <a:pt x="1114022" y="231820"/>
                  </a:lnTo>
                  <a:lnTo>
                    <a:pt x="1165538" y="225380"/>
                  </a:lnTo>
                  <a:lnTo>
                    <a:pt x="1217053" y="283335"/>
                  </a:lnTo>
                  <a:lnTo>
                    <a:pt x="1204174" y="315532"/>
                  </a:lnTo>
                  <a:lnTo>
                    <a:pt x="1255690" y="360608"/>
                  </a:lnTo>
                  <a:lnTo>
                    <a:pt x="1287887" y="341290"/>
                  </a:lnTo>
                  <a:lnTo>
                    <a:pt x="1358721" y="560231"/>
                  </a:lnTo>
                  <a:lnTo>
                    <a:pt x="1500388" y="695459"/>
                  </a:lnTo>
                  <a:lnTo>
                    <a:pt x="1513267" y="779172"/>
                  </a:lnTo>
                  <a:lnTo>
                    <a:pt x="1371600" y="811369"/>
                  </a:lnTo>
                  <a:lnTo>
                    <a:pt x="1300766" y="843566"/>
                  </a:lnTo>
                  <a:lnTo>
                    <a:pt x="1229932" y="804929"/>
                  </a:lnTo>
                  <a:lnTo>
                    <a:pt x="1223493" y="882203"/>
                  </a:lnTo>
                  <a:lnTo>
                    <a:pt x="1229932" y="1004552"/>
                  </a:lnTo>
                  <a:lnTo>
                    <a:pt x="1345842" y="1094704"/>
                  </a:lnTo>
                  <a:lnTo>
                    <a:pt x="1326524" y="1159098"/>
                  </a:lnTo>
                  <a:lnTo>
                    <a:pt x="1397357" y="1178417"/>
                  </a:lnTo>
                  <a:lnTo>
                    <a:pt x="1416676" y="1139780"/>
                  </a:lnTo>
                  <a:lnTo>
                    <a:pt x="1455312" y="1229932"/>
                  </a:lnTo>
                  <a:lnTo>
                    <a:pt x="1674253" y="1242811"/>
                  </a:lnTo>
                  <a:lnTo>
                    <a:pt x="1661374" y="1101144"/>
                  </a:lnTo>
                  <a:lnTo>
                    <a:pt x="1719329" y="1152659"/>
                  </a:lnTo>
                  <a:lnTo>
                    <a:pt x="2253802" y="811369"/>
                  </a:lnTo>
                  <a:lnTo>
                    <a:pt x="2311757" y="869324"/>
                  </a:lnTo>
                  <a:lnTo>
                    <a:pt x="2215166" y="1010991"/>
                  </a:lnTo>
                  <a:lnTo>
                    <a:pt x="2221605" y="1062507"/>
                  </a:lnTo>
                  <a:lnTo>
                    <a:pt x="2176529" y="1210614"/>
                  </a:lnTo>
                  <a:lnTo>
                    <a:pt x="2021983" y="1313645"/>
                  </a:lnTo>
                  <a:lnTo>
                    <a:pt x="1584101" y="1558344"/>
                  </a:lnTo>
                  <a:lnTo>
                    <a:pt x="1564783" y="1700011"/>
                  </a:lnTo>
                  <a:lnTo>
                    <a:pt x="1513267" y="1725769"/>
                  </a:lnTo>
                  <a:lnTo>
                    <a:pt x="1339402" y="2182969"/>
                  </a:lnTo>
                  <a:lnTo>
                    <a:pt x="1171977" y="2408349"/>
                  </a:lnTo>
                  <a:lnTo>
                    <a:pt x="1146219" y="2556456"/>
                  </a:lnTo>
                  <a:lnTo>
                    <a:pt x="1268569" y="2318197"/>
                  </a:lnTo>
                  <a:lnTo>
                    <a:pt x="1416676" y="2176529"/>
                  </a:lnTo>
                  <a:lnTo>
                    <a:pt x="1500388" y="1912513"/>
                  </a:lnTo>
                  <a:lnTo>
                    <a:pt x="1622737" y="1706451"/>
                  </a:lnTo>
                  <a:lnTo>
                    <a:pt x="1783724" y="1603420"/>
                  </a:lnTo>
                  <a:lnTo>
                    <a:pt x="1906073" y="1616298"/>
                  </a:lnTo>
                  <a:lnTo>
                    <a:pt x="1925391" y="1667814"/>
                  </a:lnTo>
                  <a:lnTo>
                    <a:pt x="1867436" y="1796603"/>
                  </a:lnTo>
                  <a:lnTo>
                    <a:pt x="1809481" y="1796603"/>
                  </a:lnTo>
                  <a:lnTo>
                    <a:pt x="1667814" y="1912513"/>
                  </a:lnTo>
                  <a:lnTo>
                    <a:pt x="1622738" y="1893194"/>
                  </a:lnTo>
                  <a:lnTo>
                    <a:pt x="1584101" y="1944710"/>
                  </a:lnTo>
                  <a:lnTo>
                    <a:pt x="1584101" y="2015544"/>
                  </a:lnTo>
                  <a:lnTo>
                    <a:pt x="1564783" y="2067059"/>
                  </a:lnTo>
                  <a:lnTo>
                    <a:pt x="1513267" y="2054180"/>
                  </a:lnTo>
                  <a:lnTo>
                    <a:pt x="1481070" y="2260242"/>
                  </a:lnTo>
                  <a:lnTo>
                    <a:pt x="1487509" y="2446986"/>
                  </a:lnTo>
                  <a:lnTo>
                    <a:pt x="1429554" y="2472744"/>
                  </a:lnTo>
                  <a:lnTo>
                    <a:pt x="1429554" y="2524259"/>
                  </a:lnTo>
                  <a:lnTo>
                    <a:pt x="1094704" y="2620851"/>
                  </a:lnTo>
                  <a:lnTo>
                    <a:pt x="1043188" y="2543577"/>
                  </a:lnTo>
                  <a:lnTo>
                    <a:pt x="869324" y="2614411"/>
                  </a:lnTo>
                  <a:lnTo>
                    <a:pt x="682580" y="2556456"/>
                  </a:lnTo>
                  <a:lnTo>
                    <a:pt x="585988" y="2550017"/>
                  </a:lnTo>
                  <a:lnTo>
                    <a:pt x="508715" y="2550017"/>
                  </a:lnTo>
                  <a:lnTo>
                    <a:pt x="457200" y="2485622"/>
                  </a:lnTo>
                  <a:lnTo>
                    <a:pt x="302653" y="1828800"/>
                  </a:lnTo>
                  <a:lnTo>
                    <a:pt x="309093" y="1757966"/>
                  </a:lnTo>
                  <a:lnTo>
                    <a:pt x="347729" y="1783724"/>
                  </a:lnTo>
                  <a:lnTo>
                    <a:pt x="367047" y="1770845"/>
                  </a:lnTo>
                  <a:lnTo>
                    <a:pt x="334850" y="1732208"/>
                  </a:lnTo>
                  <a:lnTo>
                    <a:pt x="347729" y="1642056"/>
                  </a:lnTo>
                  <a:lnTo>
                    <a:pt x="309093" y="1590541"/>
                  </a:lnTo>
                  <a:lnTo>
                    <a:pt x="160985" y="1313645"/>
                  </a:lnTo>
                  <a:lnTo>
                    <a:pt x="321971" y="1133341"/>
                  </a:lnTo>
                  <a:lnTo>
                    <a:pt x="354169" y="978794"/>
                  </a:lnTo>
                  <a:lnTo>
                    <a:pt x="289774" y="804929"/>
                  </a:lnTo>
                  <a:lnTo>
                    <a:pt x="122349" y="701898"/>
                  </a:lnTo>
                  <a:lnTo>
                    <a:pt x="96591" y="637504"/>
                  </a:lnTo>
                  <a:lnTo>
                    <a:pt x="122349" y="489397"/>
                  </a:lnTo>
                  <a:lnTo>
                    <a:pt x="38636" y="315532"/>
                  </a:lnTo>
                  <a:lnTo>
                    <a:pt x="51515" y="238259"/>
                  </a:lnTo>
                  <a:lnTo>
                    <a:pt x="0" y="122349"/>
                  </a:lnTo>
                  <a:lnTo>
                    <a:pt x="45076" y="70834"/>
                  </a:lnTo>
                  <a:lnTo>
                    <a:pt x="225380" y="6439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7" name="Freeform 89">
              <a:extLst>
                <a:ext uri="{FF2B5EF4-FFF2-40B4-BE49-F238E27FC236}">
                  <a16:creationId xmlns:a16="http://schemas.microsoft.com/office/drawing/2014/main" xmlns="" id="{0A6CD9BB-AE3E-4329-9A1B-F437BD765303}"/>
                </a:ext>
              </a:extLst>
            </p:cNvPr>
            <p:cNvSpPr/>
            <p:nvPr/>
          </p:nvSpPr>
          <p:spPr>
            <a:xfrm>
              <a:off x="2311400" y="1935163"/>
              <a:ext cx="1876425" cy="2098675"/>
            </a:xfrm>
            <a:custGeom>
              <a:avLst/>
              <a:gdLst/>
              <a:ahLst/>
              <a:cxnLst/>
              <a:rect l="l" t="t" r="r" b="b"/>
              <a:pathLst>
                <a:path w="1876470" h="2097486">
                  <a:moveTo>
                    <a:pt x="878761" y="1395435"/>
                  </a:moveTo>
                  <a:lnTo>
                    <a:pt x="883094" y="1495109"/>
                  </a:lnTo>
                  <a:lnTo>
                    <a:pt x="922097" y="1607784"/>
                  </a:lnTo>
                  <a:lnTo>
                    <a:pt x="891762" y="1599117"/>
                  </a:lnTo>
                  <a:lnTo>
                    <a:pt x="805089" y="1659788"/>
                  </a:lnTo>
                  <a:lnTo>
                    <a:pt x="748751" y="1651120"/>
                  </a:lnTo>
                  <a:lnTo>
                    <a:pt x="644744" y="1581782"/>
                  </a:lnTo>
                  <a:lnTo>
                    <a:pt x="783421" y="1746461"/>
                  </a:lnTo>
                  <a:lnTo>
                    <a:pt x="965434" y="1750794"/>
                  </a:lnTo>
                  <a:lnTo>
                    <a:pt x="1017438" y="1690123"/>
                  </a:lnTo>
                  <a:lnTo>
                    <a:pt x="1056440" y="1707458"/>
                  </a:lnTo>
                  <a:lnTo>
                    <a:pt x="1242787" y="1612118"/>
                  </a:lnTo>
                  <a:lnTo>
                    <a:pt x="1277457" y="1560114"/>
                  </a:lnTo>
                  <a:lnTo>
                    <a:pt x="1338128" y="1590449"/>
                  </a:lnTo>
                  <a:lnTo>
                    <a:pt x="1355462" y="1564447"/>
                  </a:lnTo>
                  <a:lnTo>
                    <a:pt x="1229786" y="1521111"/>
                  </a:lnTo>
                  <a:lnTo>
                    <a:pt x="1095443" y="1607784"/>
                  </a:lnTo>
                  <a:lnTo>
                    <a:pt x="1030439" y="1607784"/>
                  </a:lnTo>
                  <a:lnTo>
                    <a:pt x="995769" y="1512444"/>
                  </a:lnTo>
                  <a:lnTo>
                    <a:pt x="917764" y="1473441"/>
                  </a:lnTo>
                  <a:lnTo>
                    <a:pt x="917764" y="1408436"/>
                  </a:lnTo>
                  <a:close/>
                  <a:moveTo>
                    <a:pt x="523402" y="702051"/>
                  </a:moveTo>
                  <a:lnTo>
                    <a:pt x="523402" y="754055"/>
                  </a:lnTo>
                  <a:lnTo>
                    <a:pt x="553737" y="741054"/>
                  </a:lnTo>
                  <a:lnTo>
                    <a:pt x="688080" y="784391"/>
                  </a:lnTo>
                  <a:lnTo>
                    <a:pt x="727083" y="845062"/>
                  </a:lnTo>
                  <a:lnTo>
                    <a:pt x="657745" y="806059"/>
                  </a:lnTo>
                  <a:lnTo>
                    <a:pt x="653411" y="858063"/>
                  </a:lnTo>
                  <a:lnTo>
                    <a:pt x="571072" y="910066"/>
                  </a:lnTo>
                  <a:lnTo>
                    <a:pt x="605741" y="970738"/>
                  </a:lnTo>
                  <a:lnTo>
                    <a:pt x="722749" y="918734"/>
                  </a:lnTo>
                  <a:lnTo>
                    <a:pt x="748751" y="953403"/>
                  </a:lnTo>
                  <a:lnTo>
                    <a:pt x="649077" y="996739"/>
                  </a:lnTo>
                  <a:lnTo>
                    <a:pt x="662078" y="1022741"/>
                  </a:lnTo>
                  <a:lnTo>
                    <a:pt x="787754" y="970738"/>
                  </a:lnTo>
                  <a:lnTo>
                    <a:pt x="792088" y="936068"/>
                  </a:lnTo>
                  <a:lnTo>
                    <a:pt x="826757" y="914400"/>
                  </a:lnTo>
                  <a:lnTo>
                    <a:pt x="900429" y="975071"/>
                  </a:lnTo>
                  <a:lnTo>
                    <a:pt x="909096" y="931735"/>
                  </a:lnTo>
                  <a:lnTo>
                    <a:pt x="965434" y="832061"/>
                  </a:lnTo>
                  <a:lnTo>
                    <a:pt x="909096" y="862396"/>
                  </a:lnTo>
                  <a:lnTo>
                    <a:pt x="857093" y="840728"/>
                  </a:lnTo>
                  <a:lnTo>
                    <a:pt x="809422" y="801725"/>
                  </a:lnTo>
                  <a:lnTo>
                    <a:pt x="900429" y="758389"/>
                  </a:lnTo>
                  <a:close/>
                  <a:moveTo>
                    <a:pt x="190681" y="0"/>
                  </a:moveTo>
                  <a:lnTo>
                    <a:pt x="229684" y="47670"/>
                  </a:lnTo>
                  <a:lnTo>
                    <a:pt x="286021" y="60671"/>
                  </a:lnTo>
                  <a:lnTo>
                    <a:pt x="563374" y="17335"/>
                  </a:lnTo>
                  <a:lnTo>
                    <a:pt x="598044" y="56338"/>
                  </a:lnTo>
                  <a:lnTo>
                    <a:pt x="338025" y="99674"/>
                  </a:lnTo>
                  <a:lnTo>
                    <a:pt x="355359" y="134343"/>
                  </a:lnTo>
                  <a:lnTo>
                    <a:pt x="489703" y="91007"/>
                  </a:lnTo>
                  <a:lnTo>
                    <a:pt x="641380" y="121342"/>
                  </a:lnTo>
                  <a:lnTo>
                    <a:pt x="702051" y="86673"/>
                  </a:lnTo>
                  <a:lnTo>
                    <a:pt x="715052" y="47670"/>
                  </a:lnTo>
                  <a:lnTo>
                    <a:pt x="741054" y="260019"/>
                  </a:lnTo>
                  <a:lnTo>
                    <a:pt x="858063" y="169012"/>
                  </a:lnTo>
                  <a:lnTo>
                    <a:pt x="801725" y="290355"/>
                  </a:lnTo>
                  <a:lnTo>
                    <a:pt x="849395" y="320690"/>
                  </a:lnTo>
                  <a:lnTo>
                    <a:pt x="897065" y="268686"/>
                  </a:lnTo>
                  <a:lnTo>
                    <a:pt x="1005407" y="368360"/>
                  </a:lnTo>
                  <a:lnTo>
                    <a:pt x="901399" y="572042"/>
                  </a:lnTo>
                  <a:lnTo>
                    <a:pt x="1248091" y="1118082"/>
                  </a:lnTo>
                  <a:lnTo>
                    <a:pt x="1360766" y="1139750"/>
                  </a:lnTo>
                  <a:lnTo>
                    <a:pt x="1430104" y="1265426"/>
                  </a:lnTo>
                  <a:lnTo>
                    <a:pt x="1876470" y="1438772"/>
                  </a:lnTo>
                  <a:lnTo>
                    <a:pt x="1807132" y="2097486"/>
                  </a:lnTo>
                  <a:lnTo>
                    <a:pt x="1191754" y="1980478"/>
                  </a:lnTo>
                  <a:lnTo>
                    <a:pt x="424698" y="1733460"/>
                  </a:lnTo>
                  <a:lnTo>
                    <a:pt x="182013" y="1573114"/>
                  </a:lnTo>
                  <a:lnTo>
                    <a:pt x="186347" y="1460440"/>
                  </a:lnTo>
                  <a:lnTo>
                    <a:pt x="30336" y="1408436"/>
                  </a:lnTo>
                  <a:lnTo>
                    <a:pt x="60671" y="1317429"/>
                  </a:lnTo>
                  <a:lnTo>
                    <a:pt x="0" y="1139750"/>
                  </a:lnTo>
                  <a:lnTo>
                    <a:pt x="56338" y="879731"/>
                  </a:lnTo>
                  <a:lnTo>
                    <a:pt x="13000" y="684717"/>
                  </a:lnTo>
                  <a:lnTo>
                    <a:pt x="112675" y="507037"/>
                  </a:lnTo>
                  <a:lnTo>
                    <a:pt x="34670" y="459367"/>
                  </a:lnTo>
                  <a:lnTo>
                    <a:pt x="91006" y="320690"/>
                  </a:lnTo>
                  <a:lnTo>
                    <a:pt x="30335" y="242684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8" name="Freeform 90">
              <a:extLst>
                <a:ext uri="{FF2B5EF4-FFF2-40B4-BE49-F238E27FC236}">
                  <a16:creationId xmlns:a16="http://schemas.microsoft.com/office/drawing/2014/main" xmlns="" id="{FC4D6425-93B9-46A7-B836-A5605764ABF7}"/>
                </a:ext>
              </a:extLst>
            </p:cNvPr>
            <p:cNvSpPr/>
            <p:nvPr/>
          </p:nvSpPr>
          <p:spPr>
            <a:xfrm>
              <a:off x="7446963" y="5229225"/>
              <a:ext cx="606425" cy="503238"/>
            </a:xfrm>
            <a:custGeom>
              <a:avLst/>
              <a:gdLst>
                <a:gd name="connsiteX0" fmla="*/ 56527 w 605167"/>
                <a:gd name="connsiteY0" fmla="*/ 93103 h 502089"/>
                <a:gd name="connsiteX1" fmla="*/ 19951 w 605167"/>
                <a:gd name="connsiteY1" fmla="*/ 139654 h 502089"/>
                <a:gd name="connsiteX2" fmla="*/ 19951 w 605167"/>
                <a:gd name="connsiteY2" fmla="*/ 192855 h 502089"/>
                <a:gd name="connsiteX3" fmla="*/ 0 w 605167"/>
                <a:gd name="connsiteY3" fmla="*/ 259357 h 502089"/>
                <a:gd name="connsiteX4" fmla="*/ 76478 w 605167"/>
                <a:gd name="connsiteY4" fmla="*/ 232756 h 502089"/>
                <a:gd name="connsiteX5" fmla="*/ 113054 w 605167"/>
                <a:gd name="connsiteY5" fmla="*/ 236082 h 502089"/>
                <a:gd name="connsiteX6" fmla="*/ 216131 w 605167"/>
                <a:gd name="connsiteY6" fmla="*/ 442237 h 502089"/>
                <a:gd name="connsiteX7" fmla="*/ 266008 w 605167"/>
                <a:gd name="connsiteY7" fmla="*/ 448887 h 502089"/>
                <a:gd name="connsiteX8" fmla="*/ 292608 w 605167"/>
                <a:gd name="connsiteY8" fmla="*/ 502089 h 502089"/>
                <a:gd name="connsiteX9" fmla="*/ 418962 w 605167"/>
                <a:gd name="connsiteY9" fmla="*/ 455538 h 502089"/>
                <a:gd name="connsiteX10" fmla="*/ 425612 w 605167"/>
                <a:gd name="connsiteY10" fmla="*/ 422287 h 502089"/>
                <a:gd name="connsiteX11" fmla="*/ 458863 w 605167"/>
                <a:gd name="connsiteY11" fmla="*/ 415636 h 502089"/>
                <a:gd name="connsiteX12" fmla="*/ 545315 w 605167"/>
                <a:gd name="connsiteY12" fmla="*/ 256032 h 502089"/>
                <a:gd name="connsiteX13" fmla="*/ 571916 w 605167"/>
                <a:gd name="connsiteY13" fmla="*/ 262682 h 502089"/>
                <a:gd name="connsiteX14" fmla="*/ 571916 w 605167"/>
                <a:gd name="connsiteY14" fmla="*/ 226106 h 502089"/>
                <a:gd name="connsiteX15" fmla="*/ 605167 w 605167"/>
                <a:gd name="connsiteY15" fmla="*/ 206156 h 502089"/>
                <a:gd name="connsiteX16" fmla="*/ 598517 w 605167"/>
                <a:gd name="connsiteY16" fmla="*/ 186205 h 502089"/>
                <a:gd name="connsiteX17" fmla="*/ 502089 w 605167"/>
                <a:gd name="connsiteY17" fmla="*/ 192855 h 502089"/>
                <a:gd name="connsiteX18" fmla="*/ 448888 w 605167"/>
                <a:gd name="connsiteY18" fmla="*/ 146304 h 502089"/>
                <a:gd name="connsiteX19" fmla="*/ 432262 w 605167"/>
                <a:gd name="connsiteY19" fmla="*/ 146304 h 502089"/>
                <a:gd name="connsiteX20" fmla="*/ 415637 w 605167"/>
                <a:gd name="connsiteY20" fmla="*/ 93103 h 502089"/>
                <a:gd name="connsiteX21" fmla="*/ 379061 w 605167"/>
                <a:gd name="connsiteY21" fmla="*/ 113053 h 502089"/>
                <a:gd name="connsiteX22" fmla="*/ 372411 w 605167"/>
                <a:gd name="connsiteY22" fmla="*/ 0 h 502089"/>
                <a:gd name="connsiteX23" fmla="*/ 305909 w 605167"/>
                <a:gd name="connsiteY23" fmla="*/ 43226 h 502089"/>
                <a:gd name="connsiteX24" fmla="*/ 272658 w 605167"/>
                <a:gd name="connsiteY24" fmla="*/ 26601 h 502089"/>
                <a:gd name="connsiteX25" fmla="*/ 189531 w 605167"/>
                <a:gd name="connsiteY25" fmla="*/ 43226 h 502089"/>
                <a:gd name="connsiteX26" fmla="*/ 56527 w 605167"/>
                <a:gd name="connsiteY26" fmla="*/ 93103 h 50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5167" h="502089">
                  <a:moveTo>
                    <a:pt x="56527" y="93103"/>
                  </a:moveTo>
                  <a:lnTo>
                    <a:pt x="19951" y="139654"/>
                  </a:lnTo>
                  <a:lnTo>
                    <a:pt x="19951" y="192855"/>
                  </a:lnTo>
                  <a:lnTo>
                    <a:pt x="0" y="259357"/>
                  </a:lnTo>
                  <a:lnTo>
                    <a:pt x="76478" y="232756"/>
                  </a:lnTo>
                  <a:lnTo>
                    <a:pt x="113054" y="236082"/>
                  </a:lnTo>
                  <a:lnTo>
                    <a:pt x="216131" y="442237"/>
                  </a:lnTo>
                  <a:lnTo>
                    <a:pt x="266008" y="448887"/>
                  </a:lnTo>
                  <a:lnTo>
                    <a:pt x="292608" y="502089"/>
                  </a:lnTo>
                  <a:lnTo>
                    <a:pt x="418962" y="455538"/>
                  </a:lnTo>
                  <a:lnTo>
                    <a:pt x="425612" y="422287"/>
                  </a:lnTo>
                  <a:lnTo>
                    <a:pt x="458863" y="415636"/>
                  </a:lnTo>
                  <a:lnTo>
                    <a:pt x="545315" y="256032"/>
                  </a:lnTo>
                  <a:lnTo>
                    <a:pt x="571916" y="262682"/>
                  </a:lnTo>
                  <a:lnTo>
                    <a:pt x="571916" y="226106"/>
                  </a:lnTo>
                  <a:lnTo>
                    <a:pt x="605167" y="206156"/>
                  </a:lnTo>
                  <a:lnTo>
                    <a:pt x="598517" y="186205"/>
                  </a:lnTo>
                  <a:lnTo>
                    <a:pt x="502089" y="192855"/>
                  </a:lnTo>
                  <a:lnTo>
                    <a:pt x="448888" y="146304"/>
                  </a:lnTo>
                  <a:lnTo>
                    <a:pt x="432262" y="146304"/>
                  </a:lnTo>
                  <a:lnTo>
                    <a:pt x="415637" y="93103"/>
                  </a:lnTo>
                  <a:lnTo>
                    <a:pt x="379061" y="113053"/>
                  </a:lnTo>
                  <a:lnTo>
                    <a:pt x="372411" y="0"/>
                  </a:lnTo>
                  <a:lnTo>
                    <a:pt x="305909" y="43226"/>
                  </a:lnTo>
                  <a:lnTo>
                    <a:pt x="272658" y="26601"/>
                  </a:lnTo>
                  <a:lnTo>
                    <a:pt x="189531" y="43226"/>
                  </a:lnTo>
                  <a:lnTo>
                    <a:pt x="56527" y="9310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9" name="Freeform 91">
              <a:extLst>
                <a:ext uri="{FF2B5EF4-FFF2-40B4-BE49-F238E27FC236}">
                  <a16:creationId xmlns:a16="http://schemas.microsoft.com/office/drawing/2014/main" xmlns="" id="{80CCD214-9154-4019-8604-AF3E040A3F08}"/>
                </a:ext>
              </a:extLst>
            </p:cNvPr>
            <p:cNvSpPr/>
            <p:nvPr/>
          </p:nvSpPr>
          <p:spPr>
            <a:xfrm>
              <a:off x="7920038" y="5362575"/>
              <a:ext cx="474662" cy="525463"/>
            </a:xfrm>
            <a:custGeom>
              <a:avLst/>
              <a:gdLst>
                <a:gd name="connsiteX0" fmla="*/ 475488 w 475488"/>
                <a:gd name="connsiteY0" fmla="*/ 13300 h 525364"/>
                <a:gd name="connsiteX1" fmla="*/ 329184 w 475488"/>
                <a:gd name="connsiteY1" fmla="*/ 0 h 525364"/>
                <a:gd name="connsiteX2" fmla="*/ 289283 w 475488"/>
                <a:gd name="connsiteY2" fmla="*/ 56526 h 525364"/>
                <a:gd name="connsiteX3" fmla="*/ 139654 w 475488"/>
                <a:gd name="connsiteY3" fmla="*/ 76477 h 525364"/>
                <a:gd name="connsiteX4" fmla="*/ 106403 w 475488"/>
                <a:gd name="connsiteY4" fmla="*/ 103078 h 525364"/>
                <a:gd name="connsiteX5" fmla="*/ 89778 w 475488"/>
                <a:gd name="connsiteY5" fmla="*/ 192855 h 525364"/>
                <a:gd name="connsiteX6" fmla="*/ 212806 w 475488"/>
                <a:gd name="connsiteY6" fmla="*/ 146304 h 525364"/>
                <a:gd name="connsiteX7" fmla="*/ 212806 w 475488"/>
                <a:gd name="connsiteY7" fmla="*/ 166254 h 525364"/>
                <a:gd name="connsiteX8" fmla="*/ 159605 w 475488"/>
                <a:gd name="connsiteY8" fmla="*/ 196180 h 525364"/>
                <a:gd name="connsiteX9" fmla="*/ 149629 w 475488"/>
                <a:gd name="connsiteY9" fmla="*/ 229431 h 525364"/>
                <a:gd name="connsiteX10" fmla="*/ 136329 w 475488"/>
                <a:gd name="connsiteY10" fmla="*/ 219456 h 525364"/>
                <a:gd name="connsiteX11" fmla="*/ 0 w 475488"/>
                <a:gd name="connsiteY11" fmla="*/ 408986 h 525364"/>
                <a:gd name="connsiteX12" fmla="*/ 33251 w 475488"/>
                <a:gd name="connsiteY12" fmla="*/ 412311 h 525364"/>
                <a:gd name="connsiteX13" fmla="*/ 13301 w 475488"/>
                <a:gd name="connsiteY13" fmla="*/ 462187 h 525364"/>
                <a:gd name="connsiteX14" fmla="*/ 59852 w 475488"/>
                <a:gd name="connsiteY14" fmla="*/ 508739 h 525364"/>
                <a:gd name="connsiteX15" fmla="*/ 83128 w 475488"/>
                <a:gd name="connsiteY15" fmla="*/ 492113 h 525364"/>
                <a:gd name="connsiteX16" fmla="*/ 123029 w 475488"/>
                <a:gd name="connsiteY16" fmla="*/ 525364 h 525364"/>
                <a:gd name="connsiteX17" fmla="*/ 206156 w 475488"/>
                <a:gd name="connsiteY17" fmla="*/ 319208 h 525364"/>
                <a:gd name="connsiteX18" fmla="*/ 202831 w 475488"/>
                <a:gd name="connsiteY18" fmla="*/ 285958 h 525364"/>
                <a:gd name="connsiteX19" fmla="*/ 262683 w 475488"/>
                <a:gd name="connsiteY19" fmla="*/ 239406 h 525364"/>
                <a:gd name="connsiteX20" fmla="*/ 475488 w 475488"/>
                <a:gd name="connsiteY20" fmla="*/ 13300 h 52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75488" h="525364">
                  <a:moveTo>
                    <a:pt x="475488" y="13300"/>
                  </a:moveTo>
                  <a:lnTo>
                    <a:pt x="329184" y="0"/>
                  </a:lnTo>
                  <a:lnTo>
                    <a:pt x="289283" y="56526"/>
                  </a:lnTo>
                  <a:lnTo>
                    <a:pt x="139654" y="76477"/>
                  </a:lnTo>
                  <a:lnTo>
                    <a:pt x="106403" y="103078"/>
                  </a:lnTo>
                  <a:lnTo>
                    <a:pt x="89778" y="192855"/>
                  </a:lnTo>
                  <a:lnTo>
                    <a:pt x="212806" y="146304"/>
                  </a:lnTo>
                  <a:lnTo>
                    <a:pt x="212806" y="166254"/>
                  </a:lnTo>
                  <a:lnTo>
                    <a:pt x="159605" y="196180"/>
                  </a:lnTo>
                  <a:lnTo>
                    <a:pt x="149629" y="229431"/>
                  </a:lnTo>
                  <a:lnTo>
                    <a:pt x="136329" y="219456"/>
                  </a:lnTo>
                  <a:lnTo>
                    <a:pt x="0" y="408986"/>
                  </a:lnTo>
                  <a:lnTo>
                    <a:pt x="33251" y="412311"/>
                  </a:lnTo>
                  <a:lnTo>
                    <a:pt x="13301" y="462187"/>
                  </a:lnTo>
                  <a:lnTo>
                    <a:pt x="59852" y="508739"/>
                  </a:lnTo>
                  <a:lnTo>
                    <a:pt x="83128" y="492113"/>
                  </a:lnTo>
                  <a:lnTo>
                    <a:pt x="123029" y="525364"/>
                  </a:lnTo>
                  <a:lnTo>
                    <a:pt x="206156" y="319208"/>
                  </a:lnTo>
                  <a:lnTo>
                    <a:pt x="202831" y="285958"/>
                  </a:lnTo>
                  <a:lnTo>
                    <a:pt x="262683" y="239406"/>
                  </a:lnTo>
                  <a:lnTo>
                    <a:pt x="475488" y="1330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0" name="Freeform 92">
              <a:extLst>
                <a:ext uri="{FF2B5EF4-FFF2-40B4-BE49-F238E27FC236}">
                  <a16:creationId xmlns:a16="http://schemas.microsoft.com/office/drawing/2014/main" xmlns="" id="{ABACD516-3C46-45DB-9809-E28BD5121BE0}"/>
                </a:ext>
              </a:extLst>
            </p:cNvPr>
            <p:cNvSpPr/>
            <p:nvPr/>
          </p:nvSpPr>
          <p:spPr>
            <a:xfrm>
              <a:off x="8281988" y="5097463"/>
              <a:ext cx="157162" cy="238125"/>
            </a:xfrm>
            <a:custGeom>
              <a:avLst/>
              <a:gdLst>
                <a:gd name="connsiteX0" fmla="*/ 13301 w 156280"/>
                <a:gd name="connsiteY0" fmla="*/ 0 h 239407"/>
                <a:gd name="connsiteX1" fmla="*/ 0 w 156280"/>
                <a:gd name="connsiteY1" fmla="*/ 176230 h 239407"/>
                <a:gd name="connsiteX2" fmla="*/ 39901 w 156280"/>
                <a:gd name="connsiteY2" fmla="*/ 239407 h 239407"/>
                <a:gd name="connsiteX3" fmla="*/ 133004 w 156280"/>
                <a:gd name="connsiteY3" fmla="*/ 176230 h 239407"/>
                <a:gd name="connsiteX4" fmla="*/ 156280 w 156280"/>
                <a:gd name="connsiteY4" fmla="*/ 109728 h 239407"/>
                <a:gd name="connsiteX5" fmla="*/ 152954 w 156280"/>
                <a:gd name="connsiteY5" fmla="*/ 83128 h 239407"/>
                <a:gd name="connsiteX6" fmla="*/ 63177 w 156280"/>
                <a:gd name="connsiteY6" fmla="*/ 109728 h 239407"/>
                <a:gd name="connsiteX7" fmla="*/ 63177 w 156280"/>
                <a:gd name="connsiteY7" fmla="*/ 33251 h 239407"/>
                <a:gd name="connsiteX8" fmla="*/ 13301 w 156280"/>
                <a:gd name="connsiteY8" fmla="*/ 0 h 239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6280" h="239407">
                  <a:moveTo>
                    <a:pt x="13301" y="0"/>
                  </a:moveTo>
                  <a:lnTo>
                    <a:pt x="0" y="176230"/>
                  </a:lnTo>
                  <a:lnTo>
                    <a:pt x="39901" y="239407"/>
                  </a:lnTo>
                  <a:lnTo>
                    <a:pt x="133004" y="176230"/>
                  </a:lnTo>
                  <a:lnTo>
                    <a:pt x="156280" y="109728"/>
                  </a:lnTo>
                  <a:lnTo>
                    <a:pt x="152954" y="83128"/>
                  </a:lnTo>
                  <a:lnTo>
                    <a:pt x="63177" y="109728"/>
                  </a:lnTo>
                  <a:lnTo>
                    <a:pt x="63177" y="33251"/>
                  </a:lnTo>
                  <a:lnTo>
                    <a:pt x="13301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1" name="Freeform 93">
              <a:extLst>
                <a:ext uri="{FF2B5EF4-FFF2-40B4-BE49-F238E27FC236}">
                  <a16:creationId xmlns:a16="http://schemas.microsoft.com/office/drawing/2014/main" xmlns="" id="{FFD3ED94-17B3-4FB0-9938-D07FBAC3A698}"/>
                </a:ext>
              </a:extLst>
            </p:cNvPr>
            <p:cNvSpPr/>
            <p:nvPr/>
          </p:nvSpPr>
          <p:spPr>
            <a:xfrm>
              <a:off x="7942263" y="5253038"/>
              <a:ext cx="239712" cy="130175"/>
            </a:xfrm>
            <a:custGeom>
              <a:avLst/>
              <a:gdLst>
                <a:gd name="connsiteX0" fmla="*/ 239407 w 239407"/>
                <a:gd name="connsiteY0" fmla="*/ 0 h 129678"/>
                <a:gd name="connsiteX1" fmla="*/ 236081 w 239407"/>
                <a:gd name="connsiteY1" fmla="*/ 109728 h 129678"/>
                <a:gd name="connsiteX2" fmla="*/ 89777 w 239407"/>
                <a:gd name="connsiteY2" fmla="*/ 129678 h 129678"/>
                <a:gd name="connsiteX3" fmla="*/ 0 w 239407"/>
                <a:gd name="connsiteY3" fmla="*/ 109728 h 129678"/>
                <a:gd name="connsiteX4" fmla="*/ 9975 w 239407"/>
                <a:gd name="connsiteY4" fmla="*/ 46551 h 129678"/>
                <a:gd name="connsiteX5" fmla="*/ 69827 w 239407"/>
                <a:gd name="connsiteY5" fmla="*/ 93102 h 129678"/>
                <a:gd name="connsiteX6" fmla="*/ 239407 w 239407"/>
                <a:gd name="connsiteY6" fmla="*/ 0 h 12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407" h="129678">
                  <a:moveTo>
                    <a:pt x="239407" y="0"/>
                  </a:moveTo>
                  <a:lnTo>
                    <a:pt x="236081" y="109728"/>
                  </a:lnTo>
                  <a:lnTo>
                    <a:pt x="89777" y="129678"/>
                  </a:lnTo>
                  <a:lnTo>
                    <a:pt x="0" y="109728"/>
                  </a:lnTo>
                  <a:lnTo>
                    <a:pt x="9975" y="46551"/>
                  </a:lnTo>
                  <a:lnTo>
                    <a:pt x="69827" y="93102"/>
                  </a:lnTo>
                  <a:lnTo>
                    <a:pt x="239407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2" name="Freeform 94">
              <a:extLst>
                <a:ext uri="{FF2B5EF4-FFF2-40B4-BE49-F238E27FC236}">
                  <a16:creationId xmlns:a16="http://schemas.microsoft.com/office/drawing/2014/main" xmlns="" id="{87D66DB0-4203-4D2D-9562-123F6EEAE213}"/>
                </a:ext>
              </a:extLst>
            </p:cNvPr>
            <p:cNvSpPr/>
            <p:nvPr/>
          </p:nvSpPr>
          <p:spPr>
            <a:xfrm>
              <a:off x="7693025" y="4848225"/>
              <a:ext cx="309563" cy="85725"/>
            </a:xfrm>
            <a:custGeom>
              <a:avLst/>
              <a:gdLst>
                <a:gd name="connsiteX0" fmla="*/ 0 w 309234"/>
                <a:gd name="connsiteY0" fmla="*/ 59851 h 86452"/>
                <a:gd name="connsiteX1" fmla="*/ 83127 w 309234"/>
                <a:gd name="connsiteY1" fmla="*/ 66501 h 86452"/>
                <a:gd name="connsiteX2" fmla="*/ 109728 w 309234"/>
                <a:gd name="connsiteY2" fmla="*/ 86452 h 86452"/>
                <a:gd name="connsiteX3" fmla="*/ 309234 w 309234"/>
                <a:gd name="connsiteY3" fmla="*/ 49876 h 86452"/>
                <a:gd name="connsiteX4" fmla="*/ 305909 w 309234"/>
                <a:gd name="connsiteY4" fmla="*/ 19950 h 86452"/>
                <a:gd name="connsiteX5" fmla="*/ 186205 w 309234"/>
                <a:gd name="connsiteY5" fmla="*/ 0 h 86452"/>
                <a:gd name="connsiteX6" fmla="*/ 162930 w 309234"/>
                <a:gd name="connsiteY6" fmla="*/ 23275 h 86452"/>
                <a:gd name="connsiteX7" fmla="*/ 116378 w 309234"/>
                <a:gd name="connsiteY7" fmla="*/ 6650 h 86452"/>
                <a:gd name="connsiteX8" fmla="*/ 0 w 309234"/>
                <a:gd name="connsiteY8" fmla="*/ 59851 h 86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9234" h="86452">
                  <a:moveTo>
                    <a:pt x="0" y="59851"/>
                  </a:moveTo>
                  <a:lnTo>
                    <a:pt x="83127" y="66501"/>
                  </a:lnTo>
                  <a:lnTo>
                    <a:pt x="109728" y="86452"/>
                  </a:lnTo>
                  <a:lnTo>
                    <a:pt x="309234" y="49876"/>
                  </a:lnTo>
                  <a:lnTo>
                    <a:pt x="305909" y="19950"/>
                  </a:lnTo>
                  <a:lnTo>
                    <a:pt x="186205" y="0"/>
                  </a:lnTo>
                  <a:lnTo>
                    <a:pt x="162930" y="23275"/>
                  </a:lnTo>
                  <a:lnTo>
                    <a:pt x="116378" y="6650"/>
                  </a:lnTo>
                  <a:lnTo>
                    <a:pt x="0" y="5985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3" name="Freeform 95">
              <a:extLst>
                <a:ext uri="{FF2B5EF4-FFF2-40B4-BE49-F238E27FC236}">
                  <a16:creationId xmlns:a16="http://schemas.microsoft.com/office/drawing/2014/main" xmlns="" id="{5ECE9204-A782-4CB2-A02A-98023B17FEEF}"/>
                </a:ext>
              </a:extLst>
            </p:cNvPr>
            <p:cNvSpPr/>
            <p:nvPr/>
          </p:nvSpPr>
          <p:spPr>
            <a:xfrm>
              <a:off x="6924675" y="3436938"/>
              <a:ext cx="1343025" cy="1238250"/>
            </a:xfrm>
            <a:custGeom>
              <a:avLst/>
              <a:gdLst/>
              <a:ahLst/>
              <a:cxnLst/>
              <a:rect l="l" t="t" r="r" b="b"/>
              <a:pathLst>
                <a:path w="1343337" h="1236934">
                  <a:moveTo>
                    <a:pt x="542952" y="784722"/>
                  </a:moveTo>
                  <a:lnTo>
                    <a:pt x="516351" y="851223"/>
                  </a:lnTo>
                  <a:lnTo>
                    <a:pt x="446524" y="798022"/>
                  </a:lnTo>
                  <a:lnTo>
                    <a:pt x="423249" y="807997"/>
                  </a:lnTo>
                  <a:lnTo>
                    <a:pt x="443199" y="831273"/>
                  </a:lnTo>
                  <a:lnTo>
                    <a:pt x="413273" y="877824"/>
                  </a:lnTo>
                  <a:lnTo>
                    <a:pt x="386673" y="854548"/>
                  </a:lnTo>
                  <a:lnTo>
                    <a:pt x="360072" y="874499"/>
                  </a:lnTo>
                  <a:lnTo>
                    <a:pt x="383348" y="927700"/>
                  </a:lnTo>
                  <a:lnTo>
                    <a:pt x="253669" y="874499"/>
                  </a:lnTo>
                  <a:lnTo>
                    <a:pt x="256994" y="921050"/>
                  </a:lnTo>
                  <a:lnTo>
                    <a:pt x="386673" y="950976"/>
                  </a:lnTo>
                  <a:lnTo>
                    <a:pt x="419924" y="1017478"/>
                  </a:lnTo>
                  <a:lnTo>
                    <a:pt x="456500" y="1010828"/>
                  </a:lnTo>
                  <a:lnTo>
                    <a:pt x="483100" y="1020803"/>
                  </a:lnTo>
                  <a:lnTo>
                    <a:pt x="509701" y="1014153"/>
                  </a:lnTo>
                  <a:lnTo>
                    <a:pt x="479775" y="990877"/>
                  </a:lnTo>
                  <a:lnTo>
                    <a:pt x="443199" y="994202"/>
                  </a:lnTo>
                  <a:lnTo>
                    <a:pt x="436549" y="960951"/>
                  </a:lnTo>
                  <a:lnTo>
                    <a:pt x="486425" y="887799"/>
                  </a:lnTo>
                  <a:lnTo>
                    <a:pt x="519676" y="907750"/>
                  </a:lnTo>
                  <a:lnTo>
                    <a:pt x="572878" y="847898"/>
                  </a:lnTo>
                  <a:close/>
                  <a:moveTo>
                    <a:pt x="0" y="0"/>
                  </a:moveTo>
                  <a:lnTo>
                    <a:pt x="239407" y="179555"/>
                  </a:lnTo>
                  <a:lnTo>
                    <a:pt x="229431" y="209481"/>
                  </a:lnTo>
                  <a:lnTo>
                    <a:pt x="236081" y="219456"/>
                  </a:lnTo>
                  <a:lnTo>
                    <a:pt x="259357" y="196180"/>
                  </a:lnTo>
                  <a:lnTo>
                    <a:pt x="395686" y="269332"/>
                  </a:lnTo>
                  <a:lnTo>
                    <a:pt x="389036" y="315884"/>
                  </a:lnTo>
                  <a:lnTo>
                    <a:pt x="475488" y="349135"/>
                  </a:lnTo>
                  <a:lnTo>
                    <a:pt x="492113" y="462188"/>
                  </a:lnTo>
                  <a:lnTo>
                    <a:pt x="671668" y="465513"/>
                  </a:lnTo>
                  <a:lnTo>
                    <a:pt x="714895" y="541990"/>
                  </a:lnTo>
                  <a:lnTo>
                    <a:pt x="758121" y="505414"/>
                  </a:lnTo>
                  <a:lnTo>
                    <a:pt x="874499" y="515389"/>
                  </a:lnTo>
                  <a:lnTo>
                    <a:pt x="917725" y="458863"/>
                  </a:lnTo>
                  <a:lnTo>
                    <a:pt x="974252" y="475488"/>
                  </a:lnTo>
                  <a:lnTo>
                    <a:pt x="980902" y="498764"/>
                  </a:lnTo>
                  <a:lnTo>
                    <a:pt x="924375" y="585216"/>
                  </a:lnTo>
                  <a:lnTo>
                    <a:pt x="924375" y="618467"/>
                  </a:lnTo>
                  <a:lnTo>
                    <a:pt x="857873" y="728195"/>
                  </a:lnTo>
                  <a:lnTo>
                    <a:pt x="874499" y="794697"/>
                  </a:lnTo>
                  <a:lnTo>
                    <a:pt x="934351" y="698269"/>
                  </a:lnTo>
                  <a:lnTo>
                    <a:pt x="960951" y="621792"/>
                  </a:lnTo>
                  <a:lnTo>
                    <a:pt x="967601" y="575241"/>
                  </a:lnTo>
                  <a:lnTo>
                    <a:pt x="1037428" y="545315"/>
                  </a:lnTo>
                  <a:lnTo>
                    <a:pt x="1067354" y="561940"/>
                  </a:lnTo>
                  <a:lnTo>
                    <a:pt x="1090630" y="615142"/>
                  </a:lnTo>
                  <a:lnTo>
                    <a:pt x="1100605" y="615142"/>
                  </a:lnTo>
                  <a:lnTo>
                    <a:pt x="1123881" y="558615"/>
                  </a:lnTo>
                  <a:lnTo>
                    <a:pt x="1213658" y="571916"/>
                  </a:lnTo>
                  <a:lnTo>
                    <a:pt x="1280160" y="665018"/>
                  </a:lnTo>
                  <a:lnTo>
                    <a:pt x="1310086" y="665018"/>
                  </a:lnTo>
                  <a:lnTo>
                    <a:pt x="1343337" y="694944"/>
                  </a:lnTo>
                  <a:lnTo>
                    <a:pt x="1336687" y="748146"/>
                  </a:lnTo>
                  <a:lnTo>
                    <a:pt x="1293460" y="864524"/>
                  </a:lnTo>
                  <a:lnTo>
                    <a:pt x="1266860" y="864524"/>
                  </a:lnTo>
                  <a:lnTo>
                    <a:pt x="1207008" y="811322"/>
                  </a:lnTo>
                  <a:lnTo>
                    <a:pt x="678319" y="1140506"/>
                  </a:lnTo>
                  <a:lnTo>
                    <a:pt x="628442" y="1100605"/>
                  </a:lnTo>
                  <a:cubicBezTo>
                    <a:pt x="629550" y="1146048"/>
                    <a:pt x="630659" y="1191491"/>
                    <a:pt x="631767" y="1236934"/>
                  </a:cubicBezTo>
                  <a:lnTo>
                    <a:pt x="405661" y="1213658"/>
                  </a:lnTo>
                  <a:lnTo>
                    <a:pt x="379060" y="1147156"/>
                  </a:lnTo>
                  <a:lnTo>
                    <a:pt x="352460" y="1170432"/>
                  </a:lnTo>
                  <a:lnTo>
                    <a:pt x="292608" y="1140506"/>
                  </a:lnTo>
                  <a:lnTo>
                    <a:pt x="302583" y="1093955"/>
                  </a:lnTo>
                  <a:lnTo>
                    <a:pt x="186205" y="1000852"/>
                  </a:lnTo>
                  <a:lnTo>
                    <a:pt x="186205" y="794697"/>
                  </a:lnTo>
                  <a:lnTo>
                    <a:pt x="269332" y="827948"/>
                  </a:lnTo>
                  <a:lnTo>
                    <a:pt x="339159" y="801347"/>
                  </a:lnTo>
                  <a:lnTo>
                    <a:pt x="468838" y="768096"/>
                  </a:lnTo>
                  <a:lnTo>
                    <a:pt x="455537" y="678319"/>
                  </a:lnTo>
                  <a:lnTo>
                    <a:pt x="322534" y="551965"/>
                  </a:lnTo>
                  <a:lnTo>
                    <a:pt x="246057" y="335834"/>
                  </a:lnTo>
                  <a:lnTo>
                    <a:pt x="219456" y="345810"/>
                  </a:lnTo>
                  <a:lnTo>
                    <a:pt x="162929" y="299258"/>
                  </a:lnTo>
                  <a:lnTo>
                    <a:pt x="176230" y="269332"/>
                  </a:lnTo>
                  <a:lnTo>
                    <a:pt x="126353" y="216131"/>
                  </a:lnTo>
                  <a:lnTo>
                    <a:pt x="73152" y="216131"/>
                  </a:lnTo>
                  <a:lnTo>
                    <a:pt x="76477" y="133004"/>
                  </a:lnTo>
                  <a:lnTo>
                    <a:pt x="43226" y="13300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4" name="Freeform 96">
              <a:extLst>
                <a:ext uri="{FF2B5EF4-FFF2-40B4-BE49-F238E27FC236}">
                  <a16:creationId xmlns:a16="http://schemas.microsoft.com/office/drawing/2014/main" xmlns="" id="{81471B31-86CD-408F-B7CA-D0821A40258D}"/>
                </a:ext>
              </a:extLst>
            </p:cNvPr>
            <p:cNvSpPr/>
            <p:nvPr/>
          </p:nvSpPr>
          <p:spPr>
            <a:xfrm>
              <a:off x="8255000" y="4198938"/>
              <a:ext cx="749300" cy="744537"/>
            </a:xfrm>
            <a:custGeom>
              <a:avLst/>
              <a:gdLst>
                <a:gd name="connsiteX0" fmla="*/ 26600 w 551965"/>
                <a:gd name="connsiteY0" fmla="*/ 0 h 711569"/>
                <a:gd name="connsiteX1" fmla="*/ 0 w 551965"/>
                <a:gd name="connsiteY1" fmla="*/ 79802 h 711569"/>
                <a:gd name="connsiteX2" fmla="*/ 43226 w 551965"/>
                <a:gd name="connsiteY2" fmla="*/ 428937 h 711569"/>
                <a:gd name="connsiteX3" fmla="*/ 69826 w 551965"/>
                <a:gd name="connsiteY3" fmla="*/ 438912 h 711569"/>
                <a:gd name="connsiteX4" fmla="*/ 59851 w 551965"/>
                <a:gd name="connsiteY4" fmla="*/ 538665 h 711569"/>
                <a:gd name="connsiteX5" fmla="*/ 23275 w 551965"/>
                <a:gd name="connsiteY5" fmla="*/ 581891 h 711569"/>
                <a:gd name="connsiteX6" fmla="*/ 96427 w 551965"/>
                <a:gd name="connsiteY6" fmla="*/ 555290 h 711569"/>
                <a:gd name="connsiteX7" fmla="*/ 79802 w 551965"/>
                <a:gd name="connsiteY7" fmla="*/ 651718 h 711569"/>
                <a:gd name="connsiteX8" fmla="*/ 59851 w 551965"/>
                <a:gd name="connsiteY8" fmla="*/ 674993 h 711569"/>
                <a:gd name="connsiteX9" fmla="*/ 109728 w 551965"/>
                <a:gd name="connsiteY9" fmla="*/ 711569 h 711569"/>
                <a:gd name="connsiteX10" fmla="*/ 312558 w 551965"/>
                <a:gd name="connsiteY10" fmla="*/ 585216 h 711569"/>
                <a:gd name="connsiteX11" fmla="*/ 389035 w 551965"/>
                <a:gd name="connsiteY11" fmla="*/ 482138 h 711569"/>
                <a:gd name="connsiteX12" fmla="*/ 422286 w 551965"/>
                <a:gd name="connsiteY12" fmla="*/ 525364 h 711569"/>
                <a:gd name="connsiteX13" fmla="*/ 452212 w 551965"/>
                <a:gd name="connsiteY13" fmla="*/ 502089 h 711569"/>
                <a:gd name="connsiteX14" fmla="*/ 448887 w 551965"/>
                <a:gd name="connsiteY14" fmla="*/ 465513 h 711569"/>
                <a:gd name="connsiteX15" fmla="*/ 505413 w 551965"/>
                <a:gd name="connsiteY15" fmla="*/ 455537 h 711569"/>
                <a:gd name="connsiteX16" fmla="*/ 458862 w 551965"/>
                <a:gd name="connsiteY16" fmla="*/ 595191 h 711569"/>
                <a:gd name="connsiteX17" fmla="*/ 468837 w 551965"/>
                <a:gd name="connsiteY17" fmla="*/ 605166 h 711569"/>
                <a:gd name="connsiteX18" fmla="*/ 528689 w 551965"/>
                <a:gd name="connsiteY18" fmla="*/ 551965 h 711569"/>
                <a:gd name="connsiteX19" fmla="*/ 525364 w 551965"/>
                <a:gd name="connsiteY19" fmla="*/ 475488 h 711569"/>
                <a:gd name="connsiteX20" fmla="*/ 551965 w 551965"/>
                <a:gd name="connsiteY20" fmla="*/ 428937 h 711569"/>
                <a:gd name="connsiteX21" fmla="*/ 538664 w 551965"/>
                <a:gd name="connsiteY21" fmla="*/ 369085 h 711569"/>
                <a:gd name="connsiteX0" fmla="*/ 26600 w 551965"/>
                <a:gd name="connsiteY0" fmla="*/ 0 h 711569"/>
                <a:gd name="connsiteX1" fmla="*/ 0 w 551965"/>
                <a:gd name="connsiteY1" fmla="*/ 79802 h 711569"/>
                <a:gd name="connsiteX2" fmla="*/ 43226 w 551965"/>
                <a:gd name="connsiteY2" fmla="*/ 428937 h 711569"/>
                <a:gd name="connsiteX3" fmla="*/ 69826 w 551965"/>
                <a:gd name="connsiteY3" fmla="*/ 438912 h 711569"/>
                <a:gd name="connsiteX4" fmla="*/ 59851 w 551965"/>
                <a:gd name="connsiteY4" fmla="*/ 538665 h 711569"/>
                <a:gd name="connsiteX5" fmla="*/ 23275 w 551965"/>
                <a:gd name="connsiteY5" fmla="*/ 581891 h 711569"/>
                <a:gd name="connsiteX6" fmla="*/ 96427 w 551965"/>
                <a:gd name="connsiteY6" fmla="*/ 555290 h 711569"/>
                <a:gd name="connsiteX7" fmla="*/ 79802 w 551965"/>
                <a:gd name="connsiteY7" fmla="*/ 651718 h 711569"/>
                <a:gd name="connsiteX8" fmla="*/ 59851 w 551965"/>
                <a:gd name="connsiteY8" fmla="*/ 674993 h 711569"/>
                <a:gd name="connsiteX9" fmla="*/ 109728 w 551965"/>
                <a:gd name="connsiteY9" fmla="*/ 711569 h 711569"/>
                <a:gd name="connsiteX10" fmla="*/ 312558 w 551965"/>
                <a:gd name="connsiteY10" fmla="*/ 585216 h 711569"/>
                <a:gd name="connsiteX11" fmla="*/ 389035 w 551965"/>
                <a:gd name="connsiteY11" fmla="*/ 482138 h 711569"/>
                <a:gd name="connsiteX12" fmla="*/ 422286 w 551965"/>
                <a:gd name="connsiteY12" fmla="*/ 525364 h 711569"/>
                <a:gd name="connsiteX13" fmla="*/ 452212 w 551965"/>
                <a:gd name="connsiteY13" fmla="*/ 502089 h 711569"/>
                <a:gd name="connsiteX14" fmla="*/ 448887 w 551965"/>
                <a:gd name="connsiteY14" fmla="*/ 465513 h 711569"/>
                <a:gd name="connsiteX15" fmla="*/ 505413 w 551965"/>
                <a:gd name="connsiteY15" fmla="*/ 455537 h 711569"/>
                <a:gd name="connsiteX16" fmla="*/ 458862 w 551965"/>
                <a:gd name="connsiteY16" fmla="*/ 595191 h 711569"/>
                <a:gd name="connsiteX17" fmla="*/ 468837 w 551965"/>
                <a:gd name="connsiteY17" fmla="*/ 605166 h 711569"/>
                <a:gd name="connsiteX18" fmla="*/ 528689 w 551965"/>
                <a:gd name="connsiteY18" fmla="*/ 551965 h 711569"/>
                <a:gd name="connsiteX19" fmla="*/ 525364 w 551965"/>
                <a:gd name="connsiteY19" fmla="*/ 475488 h 711569"/>
                <a:gd name="connsiteX20" fmla="*/ 551965 w 551965"/>
                <a:gd name="connsiteY20" fmla="*/ 428937 h 711569"/>
                <a:gd name="connsiteX21" fmla="*/ 538664 w 551965"/>
                <a:gd name="connsiteY21" fmla="*/ 369085 h 711569"/>
                <a:gd name="connsiteX22" fmla="*/ 535339 w 551965"/>
                <a:gd name="connsiteY22" fmla="*/ 365760 h 711569"/>
                <a:gd name="connsiteX0" fmla="*/ 26600 w 608495"/>
                <a:gd name="connsiteY0" fmla="*/ 0 h 711569"/>
                <a:gd name="connsiteX1" fmla="*/ 0 w 608495"/>
                <a:gd name="connsiteY1" fmla="*/ 79802 h 711569"/>
                <a:gd name="connsiteX2" fmla="*/ 43226 w 608495"/>
                <a:gd name="connsiteY2" fmla="*/ 428937 h 711569"/>
                <a:gd name="connsiteX3" fmla="*/ 69826 w 608495"/>
                <a:gd name="connsiteY3" fmla="*/ 438912 h 711569"/>
                <a:gd name="connsiteX4" fmla="*/ 59851 w 608495"/>
                <a:gd name="connsiteY4" fmla="*/ 538665 h 711569"/>
                <a:gd name="connsiteX5" fmla="*/ 23275 w 608495"/>
                <a:gd name="connsiteY5" fmla="*/ 581891 h 711569"/>
                <a:gd name="connsiteX6" fmla="*/ 96427 w 608495"/>
                <a:gd name="connsiteY6" fmla="*/ 555290 h 711569"/>
                <a:gd name="connsiteX7" fmla="*/ 79802 w 608495"/>
                <a:gd name="connsiteY7" fmla="*/ 651718 h 711569"/>
                <a:gd name="connsiteX8" fmla="*/ 59851 w 608495"/>
                <a:gd name="connsiteY8" fmla="*/ 674993 h 711569"/>
                <a:gd name="connsiteX9" fmla="*/ 109728 w 608495"/>
                <a:gd name="connsiteY9" fmla="*/ 711569 h 711569"/>
                <a:gd name="connsiteX10" fmla="*/ 312558 w 608495"/>
                <a:gd name="connsiteY10" fmla="*/ 585216 h 711569"/>
                <a:gd name="connsiteX11" fmla="*/ 389035 w 608495"/>
                <a:gd name="connsiteY11" fmla="*/ 482138 h 711569"/>
                <a:gd name="connsiteX12" fmla="*/ 422286 w 608495"/>
                <a:gd name="connsiteY12" fmla="*/ 525364 h 711569"/>
                <a:gd name="connsiteX13" fmla="*/ 452212 w 608495"/>
                <a:gd name="connsiteY13" fmla="*/ 502089 h 711569"/>
                <a:gd name="connsiteX14" fmla="*/ 448887 w 608495"/>
                <a:gd name="connsiteY14" fmla="*/ 465513 h 711569"/>
                <a:gd name="connsiteX15" fmla="*/ 505413 w 608495"/>
                <a:gd name="connsiteY15" fmla="*/ 455537 h 711569"/>
                <a:gd name="connsiteX16" fmla="*/ 458862 w 608495"/>
                <a:gd name="connsiteY16" fmla="*/ 595191 h 711569"/>
                <a:gd name="connsiteX17" fmla="*/ 468837 w 608495"/>
                <a:gd name="connsiteY17" fmla="*/ 605166 h 711569"/>
                <a:gd name="connsiteX18" fmla="*/ 528689 w 608495"/>
                <a:gd name="connsiteY18" fmla="*/ 551965 h 711569"/>
                <a:gd name="connsiteX19" fmla="*/ 525364 w 608495"/>
                <a:gd name="connsiteY19" fmla="*/ 475488 h 711569"/>
                <a:gd name="connsiteX20" fmla="*/ 551965 w 608495"/>
                <a:gd name="connsiteY20" fmla="*/ 428937 h 711569"/>
                <a:gd name="connsiteX21" fmla="*/ 538664 w 608495"/>
                <a:gd name="connsiteY21" fmla="*/ 369085 h 711569"/>
                <a:gd name="connsiteX22" fmla="*/ 608491 w 608495"/>
                <a:gd name="connsiteY22" fmla="*/ 418961 h 711569"/>
                <a:gd name="connsiteX0" fmla="*/ 26600 w 608495"/>
                <a:gd name="connsiteY0" fmla="*/ 0 h 711569"/>
                <a:gd name="connsiteX1" fmla="*/ 0 w 608495"/>
                <a:gd name="connsiteY1" fmla="*/ 79802 h 711569"/>
                <a:gd name="connsiteX2" fmla="*/ 43226 w 608495"/>
                <a:gd name="connsiteY2" fmla="*/ 428937 h 711569"/>
                <a:gd name="connsiteX3" fmla="*/ 69826 w 608495"/>
                <a:gd name="connsiteY3" fmla="*/ 438912 h 711569"/>
                <a:gd name="connsiteX4" fmla="*/ 59851 w 608495"/>
                <a:gd name="connsiteY4" fmla="*/ 538665 h 711569"/>
                <a:gd name="connsiteX5" fmla="*/ 23275 w 608495"/>
                <a:gd name="connsiteY5" fmla="*/ 581891 h 711569"/>
                <a:gd name="connsiteX6" fmla="*/ 96427 w 608495"/>
                <a:gd name="connsiteY6" fmla="*/ 555290 h 711569"/>
                <a:gd name="connsiteX7" fmla="*/ 79802 w 608495"/>
                <a:gd name="connsiteY7" fmla="*/ 651718 h 711569"/>
                <a:gd name="connsiteX8" fmla="*/ 59851 w 608495"/>
                <a:gd name="connsiteY8" fmla="*/ 674993 h 711569"/>
                <a:gd name="connsiteX9" fmla="*/ 109728 w 608495"/>
                <a:gd name="connsiteY9" fmla="*/ 711569 h 711569"/>
                <a:gd name="connsiteX10" fmla="*/ 312558 w 608495"/>
                <a:gd name="connsiteY10" fmla="*/ 585216 h 711569"/>
                <a:gd name="connsiteX11" fmla="*/ 389035 w 608495"/>
                <a:gd name="connsiteY11" fmla="*/ 482138 h 711569"/>
                <a:gd name="connsiteX12" fmla="*/ 422286 w 608495"/>
                <a:gd name="connsiteY12" fmla="*/ 525364 h 711569"/>
                <a:gd name="connsiteX13" fmla="*/ 452212 w 608495"/>
                <a:gd name="connsiteY13" fmla="*/ 502089 h 711569"/>
                <a:gd name="connsiteX14" fmla="*/ 448887 w 608495"/>
                <a:gd name="connsiteY14" fmla="*/ 465513 h 711569"/>
                <a:gd name="connsiteX15" fmla="*/ 505413 w 608495"/>
                <a:gd name="connsiteY15" fmla="*/ 455537 h 711569"/>
                <a:gd name="connsiteX16" fmla="*/ 458862 w 608495"/>
                <a:gd name="connsiteY16" fmla="*/ 595191 h 711569"/>
                <a:gd name="connsiteX17" fmla="*/ 468837 w 608495"/>
                <a:gd name="connsiteY17" fmla="*/ 605166 h 711569"/>
                <a:gd name="connsiteX18" fmla="*/ 528689 w 608495"/>
                <a:gd name="connsiteY18" fmla="*/ 551965 h 711569"/>
                <a:gd name="connsiteX19" fmla="*/ 525364 w 608495"/>
                <a:gd name="connsiteY19" fmla="*/ 475488 h 711569"/>
                <a:gd name="connsiteX20" fmla="*/ 551965 w 608495"/>
                <a:gd name="connsiteY20" fmla="*/ 428937 h 711569"/>
                <a:gd name="connsiteX21" fmla="*/ 538664 w 608495"/>
                <a:gd name="connsiteY21" fmla="*/ 369085 h 711569"/>
                <a:gd name="connsiteX22" fmla="*/ 608491 w 608495"/>
                <a:gd name="connsiteY22" fmla="*/ 418961 h 711569"/>
                <a:gd name="connsiteX23" fmla="*/ 26600 w 608495"/>
                <a:gd name="connsiteY23" fmla="*/ 0 h 711569"/>
                <a:gd name="connsiteX0" fmla="*/ 26600 w 608495"/>
                <a:gd name="connsiteY0" fmla="*/ 0 h 711569"/>
                <a:gd name="connsiteX1" fmla="*/ 0 w 608495"/>
                <a:gd name="connsiteY1" fmla="*/ 79802 h 711569"/>
                <a:gd name="connsiteX2" fmla="*/ 43226 w 608495"/>
                <a:gd name="connsiteY2" fmla="*/ 428937 h 711569"/>
                <a:gd name="connsiteX3" fmla="*/ 69826 w 608495"/>
                <a:gd name="connsiteY3" fmla="*/ 438912 h 711569"/>
                <a:gd name="connsiteX4" fmla="*/ 59851 w 608495"/>
                <a:gd name="connsiteY4" fmla="*/ 538665 h 711569"/>
                <a:gd name="connsiteX5" fmla="*/ 23275 w 608495"/>
                <a:gd name="connsiteY5" fmla="*/ 581891 h 711569"/>
                <a:gd name="connsiteX6" fmla="*/ 96427 w 608495"/>
                <a:gd name="connsiteY6" fmla="*/ 555290 h 711569"/>
                <a:gd name="connsiteX7" fmla="*/ 79802 w 608495"/>
                <a:gd name="connsiteY7" fmla="*/ 651718 h 711569"/>
                <a:gd name="connsiteX8" fmla="*/ 59851 w 608495"/>
                <a:gd name="connsiteY8" fmla="*/ 674993 h 711569"/>
                <a:gd name="connsiteX9" fmla="*/ 109728 w 608495"/>
                <a:gd name="connsiteY9" fmla="*/ 711569 h 711569"/>
                <a:gd name="connsiteX10" fmla="*/ 312558 w 608495"/>
                <a:gd name="connsiteY10" fmla="*/ 585216 h 711569"/>
                <a:gd name="connsiteX11" fmla="*/ 389035 w 608495"/>
                <a:gd name="connsiteY11" fmla="*/ 482138 h 711569"/>
                <a:gd name="connsiteX12" fmla="*/ 422286 w 608495"/>
                <a:gd name="connsiteY12" fmla="*/ 525364 h 711569"/>
                <a:gd name="connsiteX13" fmla="*/ 452212 w 608495"/>
                <a:gd name="connsiteY13" fmla="*/ 502089 h 711569"/>
                <a:gd name="connsiteX14" fmla="*/ 448887 w 608495"/>
                <a:gd name="connsiteY14" fmla="*/ 465513 h 711569"/>
                <a:gd name="connsiteX15" fmla="*/ 505413 w 608495"/>
                <a:gd name="connsiteY15" fmla="*/ 455537 h 711569"/>
                <a:gd name="connsiteX16" fmla="*/ 458862 w 608495"/>
                <a:gd name="connsiteY16" fmla="*/ 595191 h 711569"/>
                <a:gd name="connsiteX17" fmla="*/ 468837 w 608495"/>
                <a:gd name="connsiteY17" fmla="*/ 605166 h 711569"/>
                <a:gd name="connsiteX18" fmla="*/ 528689 w 608495"/>
                <a:gd name="connsiteY18" fmla="*/ 551965 h 711569"/>
                <a:gd name="connsiteX19" fmla="*/ 525364 w 608495"/>
                <a:gd name="connsiteY19" fmla="*/ 475488 h 711569"/>
                <a:gd name="connsiteX20" fmla="*/ 551965 w 608495"/>
                <a:gd name="connsiteY20" fmla="*/ 428937 h 711569"/>
                <a:gd name="connsiteX21" fmla="*/ 538664 w 608495"/>
                <a:gd name="connsiteY21" fmla="*/ 369085 h 711569"/>
                <a:gd name="connsiteX22" fmla="*/ 608491 w 608495"/>
                <a:gd name="connsiteY22" fmla="*/ 418961 h 711569"/>
                <a:gd name="connsiteX23" fmla="*/ 152954 w 608495"/>
                <a:gd name="connsiteY23" fmla="*/ 99753 h 711569"/>
                <a:gd name="connsiteX24" fmla="*/ 26600 w 608495"/>
                <a:gd name="connsiteY24" fmla="*/ 0 h 711569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76477 w 608495"/>
                <a:gd name="connsiteY23" fmla="*/ 0 h 744820"/>
                <a:gd name="connsiteX24" fmla="*/ 26600 w 608495"/>
                <a:gd name="connsiteY24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176229 w 608495"/>
                <a:gd name="connsiteY23" fmla="*/ 83127 h 744820"/>
                <a:gd name="connsiteX24" fmla="*/ 76477 w 608495"/>
                <a:gd name="connsiteY24" fmla="*/ 0 h 744820"/>
                <a:gd name="connsiteX25" fmla="*/ 26600 w 608495"/>
                <a:gd name="connsiteY25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116378 w 608495"/>
                <a:gd name="connsiteY23" fmla="*/ 302583 h 744820"/>
                <a:gd name="connsiteX24" fmla="*/ 76477 w 608495"/>
                <a:gd name="connsiteY24" fmla="*/ 0 h 744820"/>
                <a:gd name="connsiteX25" fmla="*/ 26600 w 608495"/>
                <a:gd name="connsiteY25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12805 w 608495"/>
                <a:gd name="connsiteY23" fmla="*/ 339159 h 744820"/>
                <a:gd name="connsiteX24" fmla="*/ 116378 w 608495"/>
                <a:gd name="connsiteY24" fmla="*/ 302583 h 744820"/>
                <a:gd name="connsiteX25" fmla="*/ 76477 w 608495"/>
                <a:gd name="connsiteY25" fmla="*/ 0 h 744820"/>
                <a:gd name="connsiteX26" fmla="*/ 26600 w 608495"/>
                <a:gd name="connsiteY26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142978 w 608495"/>
                <a:gd name="connsiteY23" fmla="*/ 329184 h 744820"/>
                <a:gd name="connsiteX24" fmla="*/ 116378 w 608495"/>
                <a:gd name="connsiteY24" fmla="*/ 302583 h 744820"/>
                <a:gd name="connsiteX25" fmla="*/ 76477 w 608495"/>
                <a:gd name="connsiteY25" fmla="*/ 0 h 744820"/>
                <a:gd name="connsiteX26" fmla="*/ 26600 w 608495"/>
                <a:gd name="connsiteY26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42731 w 608495"/>
                <a:gd name="connsiteY23" fmla="*/ 355785 h 744820"/>
                <a:gd name="connsiteX24" fmla="*/ 142978 w 608495"/>
                <a:gd name="connsiteY24" fmla="*/ 329184 h 744820"/>
                <a:gd name="connsiteX25" fmla="*/ 116378 w 608495"/>
                <a:gd name="connsiteY25" fmla="*/ 302583 h 744820"/>
                <a:gd name="connsiteX26" fmla="*/ 76477 w 608495"/>
                <a:gd name="connsiteY26" fmla="*/ 0 h 744820"/>
                <a:gd name="connsiteX27" fmla="*/ 26600 w 608495"/>
                <a:gd name="connsiteY27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149629 w 608495"/>
                <a:gd name="connsiteY23" fmla="*/ 226106 h 744820"/>
                <a:gd name="connsiteX24" fmla="*/ 142978 w 608495"/>
                <a:gd name="connsiteY24" fmla="*/ 329184 h 744820"/>
                <a:gd name="connsiteX25" fmla="*/ 116378 w 608495"/>
                <a:gd name="connsiteY25" fmla="*/ 302583 h 744820"/>
                <a:gd name="connsiteX26" fmla="*/ 76477 w 608495"/>
                <a:gd name="connsiteY26" fmla="*/ 0 h 744820"/>
                <a:gd name="connsiteX27" fmla="*/ 26600 w 608495"/>
                <a:gd name="connsiteY27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56032 w 608495"/>
                <a:gd name="connsiteY23" fmla="*/ 285958 h 744820"/>
                <a:gd name="connsiteX24" fmla="*/ 149629 w 608495"/>
                <a:gd name="connsiteY24" fmla="*/ 226106 h 744820"/>
                <a:gd name="connsiteX25" fmla="*/ 142978 w 608495"/>
                <a:gd name="connsiteY25" fmla="*/ 329184 h 744820"/>
                <a:gd name="connsiteX26" fmla="*/ 116378 w 608495"/>
                <a:gd name="connsiteY26" fmla="*/ 302583 h 744820"/>
                <a:gd name="connsiteX27" fmla="*/ 76477 w 608495"/>
                <a:gd name="connsiteY27" fmla="*/ 0 h 744820"/>
                <a:gd name="connsiteX28" fmla="*/ 26600 w 608495"/>
                <a:gd name="connsiteY28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12805 w 608495"/>
                <a:gd name="connsiteY23" fmla="*/ 202830 h 744820"/>
                <a:gd name="connsiteX24" fmla="*/ 149629 w 608495"/>
                <a:gd name="connsiteY24" fmla="*/ 226106 h 744820"/>
                <a:gd name="connsiteX25" fmla="*/ 142978 w 608495"/>
                <a:gd name="connsiteY25" fmla="*/ 329184 h 744820"/>
                <a:gd name="connsiteX26" fmla="*/ 116378 w 608495"/>
                <a:gd name="connsiteY26" fmla="*/ 302583 h 744820"/>
                <a:gd name="connsiteX27" fmla="*/ 76477 w 608495"/>
                <a:gd name="connsiteY27" fmla="*/ 0 h 744820"/>
                <a:gd name="connsiteX28" fmla="*/ 26600 w 608495"/>
                <a:gd name="connsiteY28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312558 w 608495"/>
                <a:gd name="connsiteY23" fmla="*/ 269332 h 744820"/>
                <a:gd name="connsiteX24" fmla="*/ 212805 w 608495"/>
                <a:gd name="connsiteY24" fmla="*/ 202830 h 744820"/>
                <a:gd name="connsiteX25" fmla="*/ 149629 w 608495"/>
                <a:gd name="connsiteY25" fmla="*/ 226106 h 744820"/>
                <a:gd name="connsiteX26" fmla="*/ 142978 w 608495"/>
                <a:gd name="connsiteY26" fmla="*/ 329184 h 744820"/>
                <a:gd name="connsiteX27" fmla="*/ 116378 w 608495"/>
                <a:gd name="connsiteY27" fmla="*/ 302583 h 744820"/>
                <a:gd name="connsiteX28" fmla="*/ 76477 w 608495"/>
                <a:gd name="connsiteY28" fmla="*/ 0 h 744820"/>
                <a:gd name="connsiteX29" fmla="*/ 26600 w 608495"/>
                <a:gd name="connsiteY29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02830 w 608495"/>
                <a:gd name="connsiteY23" fmla="*/ 269332 h 744820"/>
                <a:gd name="connsiteX24" fmla="*/ 212805 w 608495"/>
                <a:gd name="connsiteY24" fmla="*/ 202830 h 744820"/>
                <a:gd name="connsiteX25" fmla="*/ 149629 w 608495"/>
                <a:gd name="connsiteY25" fmla="*/ 226106 h 744820"/>
                <a:gd name="connsiteX26" fmla="*/ 142978 w 608495"/>
                <a:gd name="connsiteY26" fmla="*/ 329184 h 744820"/>
                <a:gd name="connsiteX27" fmla="*/ 116378 w 608495"/>
                <a:gd name="connsiteY27" fmla="*/ 302583 h 744820"/>
                <a:gd name="connsiteX28" fmla="*/ 76477 w 608495"/>
                <a:gd name="connsiteY28" fmla="*/ 0 h 744820"/>
                <a:gd name="connsiteX29" fmla="*/ 26600 w 608495"/>
                <a:gd name="connsiteY29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72657 w 608495"/>
                <a:gd name="connsiteY23" fmla="*/ 305908 h 744820"/>
                <a:gd name="connsiteX24" fmla="*/ 202830 w 608495"/>
                <a:gd name="connsiteY24" fmla="*/ 269332 h 744820"/>
                <a:gd name="connsiteX25" fmla="*/ 212805 w 608495"/>
                <a:gd name="connsiteY25" fmla="*/ 202830 h 744820"/>
                <a:gd name="connsiteX26" fmla="*/ 149629 w 608495"/>
                <a:gd name="connsiteY26" fmla="*/ 226106 h 744820"/>
                <a:gd name="connsiteX27" fmla="*/ 142978 w 608495"/>
                <a:gd name="connsiteY27" fmla="*/ 329184 h 744820"/>
                <a:gd name="connsiteX28" fmla="*/ 116378 w 608495"/>
                <a:gd name="connsiteY28" fmla="*/ 302583 h 744820"/>
                <a:gd name="connsiteX29" fmla="*/ 76477 w 608495"/>
                <a:gd name="connsiteY29" fmla="*/ 0 h 744820"/>
                <a:gd name="connsiteX30" fmla="*/ 26600 w 608495"/>
                <a:gd name="connsiteY30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32756 w 608495"/>
                <a:gd name="connsiteY23" fmla="*/ 292608 h 744820"/>
                <a:gd name="connsiteX24" fmla="*/ 202830 w 608495"/>
                <a:gd name="connsiteY24" fmla="*/ 269332 h 744820"/>
                <a:gd name="connsiteX25" fmla="*/ 212805 w 608495"/>
                <a:gd name="connsiteY25" fmla="*/ 202830 h 744820"/>
                <a:gd name="connsiteX26" fmla="*/ 149629 w 608495"/>
                <a:gd name="connsiteY26" fmla="*/ 226106 h 744820"/>
                <a:gd name="connsiteX27" fmla="*/ 142978 w 608495"/>
                <a:gd name="connsiteY27" fmla="*/ 329184 h 744820"/>
                <a:gd name="connsiteX28" fmla="*/ 116378 w 608495"/>
                <a:gd name="connsiteY28" fmla="*/ 302583 h 744820"/>
                <a:gd name="connsiteX29" fmla="*/ 76477 w 608495"/>
                <a:gd name="connsiteY29" fmla="*/ 0 h 744820"/>
                <a:gd name="connsiteX30" fmla="*/ 26600 w 608495"/>
                <a:gd name="connsiteY30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89282 w 608495"/>
                <a:gd name="connsiteY23" fmla="*/ 319209 h 744820"/>
                <a:gd name="connsiteX24" fmla="*/ 232756 w 608495"/>
                <a:gd name="connsiteY24" fmla="*/ 292608 h 744820"/>
                <a:gd name="connsiteX25" fmla="*/ 202830 w 608495"/>
                <a:gd name="connsiteY25" fmla="*/ 269332 h 744820"/>
                <a:gd name="connsiteX26" fmla="*/ 212805 w 608495"/>
                <a:gd name="connsiteY26" fmla="*/ 202830 h 744820"/>
                <a:gd name="connsiteX27" fmla="*/ 149629 w 608495"/>
                <a:gd name="connsiteY27" fmla="*/ 226106 h 744820"/>
                <a:gd name="connsiteX28" fmla="*/ 142978 w 608495"/>
                <a:gd name="connsiteY28" fmla="*/ 329184 h 744820"/>
                <a:gd name="connsiteX29" fmla="*/ 116378 w 608495"/>
                <a:gd name="connsiteY29" fmla="*/ 302583 h 744820"/>
                <a:gd name="connsiteX30" fmla="*/ 76477 w 608495"/>
                <a:gd name="connsiteY30" fmla="*/ 0 h 744820"/>
                <a:gd name="connsiteX31" fmla="*/ 26600 w 608495"/>
                <a:gd name="connsiteY31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282631 w 608495"/>
                <a:gd name="connsiteY23" fmla="*/ 252707 h 744820"/>
                <a:gd name="connsiteX24" fmla="*/ 232756 w 608495"/>
                <a:gd name="connsiteY24" fmla="*/ 292608 h 744820"/>
                <a:gd name="connsiteX25" fmla="*/ 202830 w 608495"/>
                <a:gd name="connsiteY25" fmla="*/ 269332 h 744820"/>
                <a:gd name="connsiteX26" fmla="*/ 212805 w 608495"/>
                <a:gd name="connsiteY26" fmla="*/ 202830 h 744820"/>
                <a:gd name="connsiteX27" fmla="*/ 149629 w 608495"/>
                <a:gd name="connsiteY27" fmla="*/ 226106 h 744820"/>
                <a:gd name="connsiteX28" fmla="*/ 142978 w 608495"/>
                <a:gd name="connsiteY28" fmla="*/ 329184 h 744820"/>
                <a:gd name="connsiteX29" fmla="*/ 116378 w 608495"/>
                <a:gd name="connsiteY29" fmla="*/ 302583 h 744820"/>
                <a:gd name="connsiteX30" fmla="*/ 76477 w 608495"/>
                <a:gd name="connsiteY30" fmla="*/ 0 h 744820"/>
                <a:gd name="connsiteX31" fmla="*/ 26600 w 608495"/>
                <a:gd name="connsiteY31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342484 w 608495"/>
                <a:gd name="connsiteY23" fmla="*/ 295933 h 744820"/>
                <a:gd name="connsiteX24" fmla="*/ 282631 w 608495"/>
                <a:gd name="connsiteY24" fmla="*/ 252707 h 744820"/>
                <a:gd name="connsiteX25" fmla="*/ 232756 w 608495"/>
                <a:gd name="connsiteY25" fmla="*/ 292608 h 744820"/>
                <a:gd name="connsiteX26" fmla="*/ 202830 w 608495"/>
                <a:gd name="connsiteY26" fmla="*/ 269332 h 744820"/>
                <a:gd name="connsiteX27" fmla="*/ 212805 w 608495"/>
                <a:gd name="connsiteY27" fmla="*/ 202830 h 744820"/>
                <a:gd name="connsiteX28" fmla="*/ 149629 w 608495"/>
                <a:gd name="connsiteY28" fmla="*/ 226106 h 744820"/>
                <a:gd name="connsiteX29" fmla="*/ 142978 w 608495"/>
                <a:gd name="connsiteY29" fmla="*/ 329184 h 744820"/>
                <a:gd name="connsiteX30" fmla="*/ 116378 w 608495"/>
                <a:gd name="connsiteY30" fmla="*/ 302583 h 744820"/>
                <a:gd name="connsiteX31" fmla="*/ 76477 w 608495"/>
                <a:gd name="connsiteY31" fmla="*/ 0 h 744820"/>
                <a:gd name="connsiteX32" fmla="*/ 26600 w 608495"/>
                <a:gd name="connsiteY32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305908 w 608495"/>
                <a:gd name="connsiteY23" fmla="*/ 292608 h 744820"/>
                <a:gd name="connsiteX24" fmla="*/ 282631 w 608495"/>
                <a:gd name="connsiteY24" fmla="*/ 252707 h 744820"/>
                <a:gd name="connsiteX25" fmla="*/ 232756 w 608495"/>
                <a:gd name="connsiteY25" fmla="*/ 292608 h 744820"/>
                <a:gd name="connsiteX26" fmla="*/ 202830 w 608495"/>
                <a:gd name="connsiteY26" fmla="*/ 269332 h 744820"/>
                <a:gd name="connsiteX27" fmla="*/ 212805 w 608495"/>
                <a:gd name="connsiteY27" fmla="*/ 202830 h 744820"/>
                <a:gd name="connsiteX28" fmla="*/ 149629 w 608495"/>
                <a:gd name="connsiteY28" fmla="*/ 226106 h 744820"/>
                <a:gd name="connsiteX29" fmla="*/ 142978 w 608495"/>
                <a:gd name="connsiteY29" fmla="*/ 329184 h 744820"/>
                <a:gd name="connsiteX30" fmla="*/ 116378 w 608495"/>
                <a:gd name="connsiteY30" fmla="*/ 302583 h 744820"/>
                <a:gd name="connsiteX31" fmla="*/ 76477 w 608495"/>
                <a:gd name="connsiteY31" fmla="*/ 0 h 744820"/>
                <a:gd name="connsiteX32" fmla="*/ 26600 w 608495"/>
                <a:gd name="connsiteY32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369085 w 608495"/>
                <a:gd name="connsiteY23" fmla="*/ 329184 h 744820"/>
                <a:gd name="connsiteX24" fmla="*/ 305908 w 608495"/>
                <a:gd name="connsiteY24" fmla="*/ 292608 h 744820"/>
                <a:gd name="connsiteX25" fmla="*/ 282631 w 608495"/>
                <a:gd name="connsiteY25" fmla="*/ 252707 h 744820"/>
                <a:gd name="connsiteX26" fmla="*/ 232756 w 608495"/>
                <a:gd name="connsiteY26" fmla="*/ 292608 h 744820"/>
                <a:gd name="connsiteX27" fmla="*/ 202830 w 608495"/>
                <a:gd name="connsiteY27" fmla="*/ 269332 h 744820"/>
                <a:gd name="connsiteX28" fmla="*/ 212805 w 608495"/>
                <a:gd name="connsiteY28" fmla="*/ 202830 h 744820"/>
                <a:gd name="connsiteX29" fmla="*/ 149629 w 608495"/>
                <a:gd name="connsiteY29" fmla="*/ 226106 h 744820"/>
                <a:gd name="connsiteX30" fmla="*/ 142978 w 608495"/>
                <a:gd name="connsiteY30" fmla="*/ 329184 h 744820"/>
                <a:gd name="connsiteX31" fmla="*/ 116378 w 608495"/>
                <a:gd name="connsiteY31" fmla="*/ 302583 h 744820"/>
                <a:gd name="connsiteX32" fmla="*/ 76477 w 608495"/>
                <a:gd name="connsiteY32" fmla="*/ 0 h 744820"/>
                <a:gd name="connsiteX33" fmla="*/ 26600 w 608495"/>
                <a:gd name="connsiteY33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349134 w 608495"/>
                <a:gd name="connsiteY23" fmla="*/ 212806 h 744820"/>
                <a:gd name="connsiteX24" fmla="*/ 305908 w 608495"/>
                <a:gd name="connsiteY24" fmla="*/ 292608 h 744820"/>
                <a:gd name="connsiteX25" fmla="*/ 282631 w 608495"/>
                <a:gd name="connsiteY25" fmla="*/ 252707 h 744820"/>
                <a:gd name="connsiteX26" fmla="*/ 232756 w 608495"/>
                <a:gd name="connsiteY26" fmla="*/ 292608 h 744820"/>
                <a:gd name="connsiteX27" fmla="*/ 202830 w 608495"/>
                <a:gd name="connsiteY27" fmla="*/ 269332 h 744820"/>
                <a:gd name="connsiteX28" fmla="*/ 212805 w 608495"/>
                <a:gd name="connsiteY28" fmla="*/ 202830 h 744820"/>
                <a:gd name="connsiteX29" fmla="*/ 149629 w 608495"/>
                <a:gd name="connsiteY29" fmla="*/ 226106 h 744820"/>
                <a:gd name="connsiteX30" fmla="*/ 142978 w 608495"/>
                <a:gd name="connsiteY30" fmla="*/ 329184 h 744820"/>
                <a:gd name="connsiteX31" fmla="*/ 116378 w 608495"/>
                <a:gd name="connsiteY31" fmla="*/ 302583 h 744820"/>
                <a:gd name="connsiteX32" fmla="*/ 76477 w 608495"/>
                <a:gd name="connsiteY32" fmla="*/ 0 h 744820"/>
                <a:gd name="connsiteX33" fmla="*/ 26600 w 608495"/>
                <a:gd name="connsiteY33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402336 w 608495"/>
                <a:gd name="connsiteY23" fmla="*/ 262682 h 744820"/>
                <a:gd name="connsiteX24" fmla="*/ 349134 w 608495"/>
                <a:gd name="connsiteY24" fmla="*/ 212806 h 744820"/>
                <a:gd name="connsiteX25" fmla="*/ 305908 w 608495"/>
                <a:gd name="connsiteY25" fmla="*/ 292608 h 744820"/>
                <a:gd name="connsiteX26" fmla="*/ 282631 w 608495"/>
                <a:gd name="connsiteY26" fmla="*/ 252707 h 744820"/>
                <a:gd name="connsiteX27" fmla="*/ 232756 w 608495"/>
                <a:gd name="connsiteY27" fmla="*/ 292608 h 744820"/>
                <a:gd name="connsiteX28" fmla="*/ 202830 w 608495"/>
                <a:gd name="connsiteY28" fmla="*/ 269332 h 744820"/>
                <a:gd name="connsiteX29" fmla="*/ 212805 w 608495"/>
                <a:gd name="connsiteY29" fmla="*/ 202830 h 744820"/>
                <a:gd name="connsiteX30" fmla="*/ 149629 w 608495"/>
                <a:gd name="connsiteY30" fmla="*/ 226106 h 744820"/>
                <a:gd name="connsiteX31" fmla="*/ 142978 w 608495"/>
                <a:gd name="connsiteY31" fmla="*/ 329184 h 744820"/>
                <a:gd name="connsiteX32" fmla="*/ 116378 w 608495"/>
                <a:gd name="connsiteY32" fmla="*/ 302583 h 744820"/>
                <a:gd name="connsiteX33" fmla="*/ 76477 w 608495"/>
                <a:gd name="connsiteY33" fmla="*/ 0 h 744820"/>
                <a:gd name="connsiteX34" fmla="*/ 26600 w 608495"/>
                <a:gd name="connsiteY34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455538 w 608495"/>
                <a:gd name="connsiteY23" fmla="*/ 179555 h 744820"/>
                <a:gd name="connsiteX24" fmla="*/ 349134 w 608495"/>
                <a:gd name="connsiteY24" fmla="*/ 212806 h 744820"/>
                <a:gd name="connsiteX25" fmla="*/ 305908 w 608495"/>
                <a:gd name="connsiteY25" fmla="*/ 292608 h 744820"/>
                <a:gd name="connsiteX26" fmla="*/ 282631 w 608495"/>
                <a:gd name="connsiteY26" fmla="*/ 252707 h 744820"/>
                <a:gd name="connsiteX27" fmla="*/ 232756 w 608495"/>
                <a:gd name="connsiteY27" fmla="*/ 292608 h 744820"/>
                <a:gd name="connsiteX28" fmla="*/ 202830 w 608495"/>
                <a:gd name="connsiteY28" fmla="*/ 269332 h 744820"/>
                <a:gd name="connsiteX29" fmla="*/ 212805 w 608495"/>
                <a:gd name="connsiteY29" fmla="*/ 202830 h 744820"/>
                <a:gd name="connsiteX30" fmla="*/ 149629 w 608495"/>
                <a:gd name="connsiteY30" fmla="*/ 226106 h 744820"/>
                <a:gd name="connsiteX31" fmla="*/ 142978 w 608495"/>
                <a:gd name="connsiteY31" fmla="*/ 329184 h 744820"/>
                <a:gd name="connsiteX32" fmla="*/ 116378 w 608495"/>
                <a:gd name="connsiteY32" fmla="*/ 302583 h 744820"/>
                <a:gd name="connsiteX33" fmla="*/ 76477 w 608495"/>
                <a:gd name="connsiteY33" fmla="*/ 0 h 744820"/>
                <a:gd name="connsiteX34" fmla="*/ 26600 w 608495"/>
                <a:gd name="connsiteY34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488788 w 608495"/>
                <a:gd name="connsiteY23" fmla="*/ 236081 h 744820"/>
                <a:gd name="connsiteX24" fmla="*/ 455538 w 608495"/>
                <a:gd name="connsiteY24" fmla="*/ 179555 h 744820"/>
                <a:gd name="connsiteX25" fmla="*/ 349134 w 608495"/>
                <a:gd name="connsiteY25" fmla="*/ 212806 h 744820"/>
                <a:gd name="connsiteX26" fmla="*/ 305908 w 608495"/>
                <a:gd name="connsiteY26" fmla="*/ 292608 h 744820"/>
                <a:gd name="connsiteX27" fmla="*/ 282631 w 608495"/>
                <a:gd name="connsiteY27" fmla="*/ 252707 h 744820"/>
                <a:gd name="connsiteX28" fmla="*/ 232756 w 608495"/>
                <a:gd name="connsiteY28" fmla="*/ 292608 h 744820"/>
                <a:gd name="connsiteX29" fmla="*/ 202830 w 608495"/>
                <a:gd name="connsiteY29" fmla="*/ 269332 h 744820"/>
                <a:gd name="connsiteX30" fmla="*/ 212805 w 608495"/>
                <a:gd name="connsiteY30" fmla="*/ 202830 h 744820"/>
                <a:gd name="connsiteX31" fmla="*/ 149629 w 608495"/>
                <a:gd name="connsiteY31" fmla="*/ 226106 h 744820"/>
                <a:gd name="connsiteX32" fmla="*/ 142978 w 608495"/>
                <a:gd name="connsiteY32" fmla="*/ 329184 h 744820"/>
                <a:gd name="connsiteX33" fmla="*/ 116378 w 608495"/>
                <a:gd name="connsiteY33" fmla="*/ 302583 h 744820"/>
                <a:gd name="connsiteX34" fmla="*/ 76477 w 608495"/>
                <a:gd name="connsiteY34" fmla="*/ 0 h 744820"/>
                <a:gd name="connsiteX35" fmla="*/ 26600 w 608495"/>
                <a:gd name="connsiteY35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448887 w 608495"/>
                <a:gd name="connsiteY23" fmla="*/ 259357 h 744820"/>
                <a:gd name="connsiteX24" fmla="*/ 455538 w 608495"/>
                <a:gd name="connsiteY24" fmla="*/ 179555 h 744820"/>
                <a:gd name="connsiteX25" fmla="*/ 349134 w 608495"/>
                <a:gd name="connsiteY25" fmla="*/ 212806 h 744820"/>
                <a:gd name="connsiteX26" fmla="*/ 305908 w 608495"/>
                <a:gd name="connsiteY26" fmla="*/ 292608 h 744820"/>
                <a:gd name="connsiteX27" fmla="*/ 282631 w 608495"/>
                <a:gd name="connsiteY27" fmla="*/ 252707 h 744820"/>
                <a:gd name="connsiteX28" fmla="*/ 232756 w 608495"/>
                <a:gd name="connsiteY28" fmla="*/ 292608 h 744820"/>
                <a:gd name="connsiteX29" fmla="*/ 202830 w 608495"/>
                <a:gd name="connsiteY29" fmla="*/ 269332 h 744820"/>
                <a:gd name="connsiteX30" fmla="*/ 212805 w 608495"/>
                <a:gd name="connsiteY30" fmla="*/ 202830 h 744820"/>
                <a:gd name="connsiteX31" fmla="*/ 149629 w 608495"/>
                <a:gd name="connsiteY31" fmla="*/ 226106 h 744820"/>
                <a:gd name="connsiteX32" fmla="*/ 142978 w 608495"/>
                <a:gd name="connsiteY32" fmla="*/ 329184 h 744820"/>
                <a:gd name="connsiteX33" fmla="*/ 116378 w 608495"/>
                <a:gd name="connsiteY33" fmla="*/ 302583 h 744820"/>
                <a:gd name="connsiteX34" fmla="*/ 76477 w 608495"/>
                <a:gd name="connsiteY34" fmla="*/ 0 h 744820"/>
                <a:gd name="connsiteX35" fmla="*/ 26600 w 608495"/>
                <a:gd name="connsiteY35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472162 w 608495"/>
                <a:gd name="connsiteY23" fmla="*/ 295933 h 744820"/>
                <a:gd name="connsiteX24" fmla="*/ 448887 w 608495"/>
                <a:gd name="connsiteY24" fmla="*/ 259357 h 744820"/>
                <a:gd name="connsiteX25" fmla="*/ 455538 w 608495"/>
                <a:gd name="connsiteY25" fmla="*/ 179555 h 744820"/>
                <a:gd name="connsiteX26" fmla="*/ 349134 w 608495"/>
                <a:gd name="connsiteY26" fmla="*/ 212806 h 744820"/>
                <a:gd name="connsiteX27" fmla="*/ 305908 w 608495"/>
                <a:gd name="connsiteY27" fmla="*/ 292608 h 744820"/>
                <a:gd name="connsiteX28" fmla="*/ 282631 w 608495"/>
                <a:gd name="connsiteY28" fmla="*/ 252707 h 744820"/>
                <a:gd name="connsiteX29" fmla="*/ 232756 w 608495"/>
                <a:gd name="connsiteY29" fmla="*/ 292608 h 744820"/>
                <a:gd name="connsiteX30" fmla="*/ 202830 w 608495"/>
                <a:gd name="connsiteY30" fmla="*/ 269332 h 744820"/>
                <a:gd name="connsiteX31" fmla="*/ 212805 w 608495"/>
                <a:gd name="connsiteY31" fmla="*/ 202830 h 744820"/>
                <a:gd name="connsiteX32" fmla="*/ 149629 w 608495"/>
                <a:gd name="connsiteY32" fmla="*/ 226106 h 744820"/>
                <a:gd name="connsiteX33" fmla="*/ 142978 w 608495"/>
                <a:gd name="connsiteY33" fmla="*/ 329184 h 744820"/>
                <a:gd name="connsiteX34" fmla="*/ 116378 w 608495"/>
                <a:gd name="connsiteY34" fmla="*/ 302583 h 744820"/>
                <a:gd name="connsiteX35" fmla="*/ 76477 w 608495"/>
                <a:gd name="connsiteY35" fmla="*/ 0 h 744820"/>
                <a:gd name="connsiteX36" fmla="*/ 26600 w 608495"/>
                <a:gd name="connsiteY36" fmla="*/ 33251 h 744820"/>
                <a:gd name="connsiteX0" fmla="*/ 26600 w 608495"/>
                <a:gd name="connsiteY0" fmla="*/ 33251 h 744820"/>
                <a:gd name="connsiteX1" fmla="*/ 0 w 608495"/>
                <a:gd name="connsiteY1" fmla="*/ 113053 h 744820"/>
                <a:gd name="connsiteX2" fmla="*/ 43226 w 608495"/>
                <a:gd name="connsiteY2" fmla="*/ 462188 h 744820"/>
                <a:gd name="connsiteX3" fmla="*/ 69826 w 608495"/>
                <a:gd name="connsiteY3" fmla="*/ 472163 h 744820"/>
                <a:gd name="connsiteX4" fmla="*/ 59851 w 608495"/>
                <a:gd name="connsiteY4" fmla="*/ 571916 h 744820"/>
                <a:gd name="connsiteX5" fmla="*/ 23275 w 608495"/>
                <a:gd name="connsiteY5" fmla="*/ 615142 h 744820"/>
                <a:gd name="connsiteX6" fmla="*/ 96427 w 608495"/>
                <a:gd name="connsiteY6" fmla="*/ 588541 h 744820"/>
                <a:gd name="connsiteX7" fmla="*/ 79802 w 608495"/>
                <a:gd name="connsiteY7" fmla="*/ 684969 h 744820"/>
                <a:gd name="connsiteX8" fmla="*/ 59851 w 608495"/>
                <a:gd name="connsiteY8" fmla="*/ 708244 h 744820"/>
                <a:gd name="connsiteX9" fmla="*/ 109728 w 608495"/>
                <a:gd name="connsiteY9" fmla="*/ 744820 h 744820"/>
                <a:gd name="connsiteX10" fmla="*/ 312558 w 608495"/>
                <a:gd name="connsiteY10" fmla="*/ 618467 h 744820"/>
                <a:gd name="connsiteX11" fmla="*/ 389035 w 608495"/>
                <a:gd name="connsiteY11" fmla="*/ 515389 h 744820"/>
                <a:gd name="connsiteX12" fmla="*/ 422286 w 608495"/>
                <a:gd name="connsiteY12" fmla="*/ 558615 h 744820"/>
                <a:gd name="connsiteX13" fmla="*/ 452212 w 608495"/>
                <a:gd name="connsiteY13" fmla="*/ 535340 h 744820"/>
                <a:gd name="connsiteX14" fmla="*/ 448887 w 608495"/>
                <a:gd name="connsiteY14" fmla="*/ 498764 h 744820"/>
                <a:gd name="connsiteX15" fmla="*/ 505413 w 608495"/>
                <a:gd name="connsiteY15" fmla="*/ 488788 h 744820"/>
                <a:gd name="connsiteX16" fmla="*/ 458862 w 608495"/>
                <a:gd name="connsiteY16" fmla="*/ 628442 h 744820"/>
                <a:gd name="connsiteX17" fmla="*/ 468837 w 608495"/>
                <a:gd name="connsiteY17" fmla="*/ 638417 h 744820"/>
                <a:gd name="connsiteX18" fmla="*/ 528689 w 608495"/>
                <a:gd name="connsiteY18" fmla="*/ 585216 h 744820"/>
                <a:gd name="connsiteX19" fmla="*/ 525364 w 608495"/>
                <a:gd name="connsiteY19" fmla="*/ 508739 h 744820"/>
                <a:gd name="connsiteX20" fmla="*/ 551965 w 608495"/>
                <a:gd name="connsiteY20" fmla="*/ 462188 h 744820"/>
                <a:gd name="connsiteX21" fmla="*/ 538664 w 608495"/>
                <a:gd name="connsiteY21" fmla="*/ 402336 h 744820"/>
                <a:gd name="connsiteX22" fmla="*/ 608491 w 608495"/>
                <a:gd name="connsiteY22" fmla="*/ 452212 h 744820"/>
                <a:gd name="connsiteX23" fmla="*/ 505413 w 608495"/>
                <a:gd name="connsiteY23" fmla="*/ 285958 h 744820"/>
                <a:gd name="connsiteX24" fmla="*/ 472162 w 608495"/>
                <a:gd name="connsiteY24" fmla="*/ 295933 h 744820"/>
                <a:gd name="connsiteX25" fmla="*/ 448887 w 608495"/>
                <a:gd name="connsiteY25" fmla="*/ 259357 h 744820"/>
                <a:gd name="connsiteX26" fmla="*/ 455538 w 608495"/>
                <a:gd name="connsiteY26" fmla="*/ 179555 h 744820"/>
                <a:gd name="connsiteX27" fmla="*/ 349134 w 608495"/>
                <a:gd name="connsiteY27" fmla="*/ 212806 h 744820"/>
                <a:gd name="connsiteX28" fmla="*/ 305908 w 608495"/>
                <a:gd name="connsiteY28" fmla="*/ 292608 h 744820"/>
                <a:gd name="connsiteX29" fmla="*/ 282631 w 608495"/>
                <a:gd name="connsiteY29" fmla="*/ 252707 h 744820"/>
                <a:gd name="connsiteX30" fmla="*/ 232756 w 608495"/>
                <a:gd name="connsiteY30" fmla="*/ 292608 h 744820"/>
                <a:gd name="connsiteX31" fmla="*/ 202830 w 608495"/>
                <a:gd name="connsiteY31" fmla="*/ 269332 h 744820"/>
                <a:gd name="connsiteX32" fmla="*/ 212805 w 608495"/>
                <a:gd name="connsiteY32" fmla="*/ 202830 h 744820"/>
                <a:gd name="connsiteX33" fmla="*/ 149629 w 608495"/>
                <a:gd name="connsiteY33" fmla="*/ 226106 h 744820"/>
                <a:gd name="connsiteX34" fmla="*/ 142978 w 608495"/>
                <a:gd name="connsiteY34" fmla="*/ 329184 h 744820"/>
                <a:gd name="connsiteX35" fmla="*/ 116378 w 608495"/>
                <a:gd name="connsiteY35" fmla="*/ 302583 h 744820"/>
                <a:gd name="connsiteX36" fmla="*/ 76477 w 608495"/>
                <a:gd name="connsiteY36" fmla="*/ 0 h 744820"/>
                <a:gd name="connsiteX37" fmla="*/ 26600 w 608495"/>
                <a:gd name="connsiteY37" fmla="*/ 33251 h 744820"/>
                <a:gd name="connsiteX0" fmla="*/ 26600 w 608631"/>
                <a:gd name="connsiteY0" fmla="*/ 33251 h 744820"/>
                <a:gd name="connsiteX1" fmla="*/ 0 w 608631"/>
                <a:gd name="connsiteY1" fmla="*/ 113053 h 744820"/>
                <a:gd name="connsiteX2" fmla="*/ 43226 w 608631"/>
                <a:gd name="connsiteY2" fmla="*/ 462188 h 744820"/>
                <a:gd name="connsiteX3" fmla="*/ 69826 w 608631"/>
                <a:gd name="connsiteY3" fmla="*/ 472163 h 744820"/>
                <a:gd name="connsiteX4" fmla="*/ 59851 w 608631"/>
                <a:gd name="connsiteY4" fmla="*/ 571916 h 744820"/>
                <a:gd name="connsiteX5" fmla="*/ 23275 w 608631"/>
                <a:gd name="connsiteY5" fmla="*/ 615142 h 744820"/>
                <a:gd name="connsiteX6" fmla="*/ 96427 w 608631"/>
                <a:gd name="connsiteY6" fmla="*/ 588541 h 744820"/>
                <a:gd name="connsiteX7" fmla="*/ 79802 w 608631"/>
                <a:gd name="connsiteY7" fmla="*/ 684969 h 744820"/>
                <a:gd name="connsiteX8" fmla="*/ 59851 w 608631"/>
                <a:gd name="connsiteY8" fmla="*/ 708244 h 744820"/>
                <a:gd name="connsiteX9" fmla="*/ 109728 w 608631"/>
                <a:gd name="connsiteY9" fmla="*/ 744820 h 744820"/>
                <a:gd name="connsiteX10" fmla="*/ 312558 w 608631"/>
                <a:gd name="connsiteY10" fmla="*/ 618467 h 744820"/>
                <a:gd name="connsiteX11" fmla="*/ 389035 w 608631"/>
                <a:gd name="connsiteY11" fmla="*/ 515389 h 744820"/>
                <a:gd name="connsiteX12" fmla="*/ 422286 w 608631"/>
                <a:gd name="connsiteY12" fmla="*/ 558615 h 744820"/>
                <a:gd name="connsiteX13" fmla="*/ 452212 w 608631"/>
                <a:gd name="connsiteY13" fmla="*/ 535340 h 744820"/>
                <a:gd name="connsiteX14" fmla="*/ 448887 w 608631"/>
                <a:gd name="connsiteY14" fmla="*/ 498764 h 744820"/>
                <a:gd name="connsiteX15" fmla="*/ 505413 w 608631"/>
                <a:gd name="connsiteY15" fmla="*/ 488788 h 744820"/>
                <a:gd name="connsiteX16" fmla="*/ 458862 w 608631"/>
                <a:gd name="connsiteY16" fmla="*/ 628442 h 744820"/>
                <a:gd name="connsiteX17" fmla="*/ 468837 w 608631"/>
                <a:gd name="connsiteY17" fmla="*/ 638417 h 744820"/>
                <a:gd name="connsiteX18" fmla="*/ 528689 w 608631"/>
                <a:gd name="connsiteY18" fmla="*/ 585216 h 744820"/>
                <a:gd name="connsiteX19" fmla="*/ 525364 w 608631"/>
                <a:gd name="connsiteY19" fmla="*/ 508739 h 744820"/>
                <a:gd name="connsiteX20" fmla="*/ 551965 w 608631"/>
                <a:gd name="connsiteY20" fmla="*/ 462188 h 744820"/>
                <a:gd name="connsiteX21" fmla="*/ 538664 w 608631"/>
                <a:gd name="connsiteY21" fmla="*/ 402336 h 744820"/>
                <a:gd name="connsiteX22" fmla="*/ 608491 w 608631"/>
                <a:gd name="connsiteY22" fmla="*/ 452212 h 744820"/>
                <a:gd name="connsiteX23" fmla="*/ 555290 w 608631"/>
                <a:gd name="connsiteY23" fmla="*/ 375735 h 744820"/>
                <a:gd name="connsiteX24" fmla="*/ 505413 w 608631"/>
                <a:gd name="connsiteY24" fmla="*/ 285958 h 744820"/>
                <a:gd name="connsiteX25" fmla="*/ 472162 w 608631"/>
                <a:gd name="connsiteY25" fmla="*/ 295933 h 744820"/>
                <a:gd name="connsiteX26" fmla="*/ 448887 w 608631"/>
                <a:gd name="connsiteY26" fmla="*/ 259357 h 744820"/>
                <a:gd name="connsiteX27" fmla="*/ 455538 w 608631"/>
                <a:gd name="connsiteY27" fmla="*/ 179555 h 744820"/>
                <a:gd name="connsiteX28" fmla="*/ 349134 w 608631"/>
                <a:gd name="connsiteY28" fmla="*/ 212806 h 744820"/>
                <a:gd name="connsiteX29" fmla="*/ 305908 w 608631"/>
                <a:gd name="connsiteY29" fmla="*/ 292608 h 744820"/>
                <a:gd name="connsiteX30" fmla="*/ 282631 w 608631"/>
                <a:gd name="connsiteY30" fmla="*/ 252707 h 744820"/>
                <a:gd name="connsiteX31" fmla="*/ 232756 w 608631"/>
                <a:gd name="connsiteY31" fmla="*/ 292608 h 744820"/>
                <a:gd name="connsiteX32" fmla="*/ 202830 w 608631"/>
                <a:gd name="connsiteY32" fmla="*/ 269332 h 744820"/>
                <a:gd name="connsiteX33" fmla="*/ 212805 w 608631"/>
                <a:gd name="connsiteY33" fmla="*/ 202830 h 744820"/>
                <a:gd name="connsiteX34" fmla="*/ 149629 w 608631"/>
                <a:gd name="connsiteY34" fmla="*/ 226106 h 744820"/>
                <a:gd name="connsiteX35" fmla="*/ 142978 w 608631"/>
                <a:gd name="connsiteY35" fmla="*/ 329184 h 744820"/>
                <a:gd name="connsiteX36" fmla="*/ 116378 w 608631"/>
                <a:gd name="connsiteY36" fmla="*/ 302583 h 744820"/>
                <a:gd name="connsiteX37" fmla="*/ 76477 w 608631"/>
                <a:gd name="connsiteY37" fmla="*/ 0 h 744820"/>
                <a:gd name="connsiteX38" fmla="*/ 26600 w 608631"/>
                <a:gd name="connsiteY38" fmla="*/ 33251 h 744820"/>
                <a:gd name="connsiteX0" fmla="*/ 26600 w 608659"/>
                <a:gd name="connsiteY0" fmla="*/ 33251 h 744820"/>
                <a:gd name="connsiteX1" fmla="*/ 0 w 608659"/>
                <a:gd name="connsiteY1" fmla="*/ 113053 h 744820"/>
                <a:gd name="connsiteX2" fmla="*/ 43226 w 608659"/>
                <a:gd name="connsiteY2" fmla="*/ 462188 h 744820"/>
                <a:gd name="connsiteX3" fmla="*/ 69826 w 608659"/>
                <a:gd name="connsiteY3" fmla="*/ 472163 h 744820"/>
                <a:gd name="connsiteX4" fmla="*/ 59851 w 608659"/>
                <a:gd name="connsiteY4" fmla="*/ 571916 h 744820"/>
                <a:gd name="connsiteX5" fmla="*/ 23275 w 608659"/>
                <a:gd name="connsiteY5" fmla="*/ 615142 h 744820"/>
                <a:gd name="connsiteX6" fmla="*/ 96427 w 608659"/>
                <a:gd name="connsiteY6" fmla="*/ 588541 h 744820"/>
                <a:gd name="connsiteX7" fmla="*/ 79802 w 608659"/>
                <a:gd name="connsiteY7" fmla="*/ 684969 h 744820"/>
                <a:gd name="connsiteX8" fmla="*/ 59851 w 608659"/>
                <a:gd name="connsiteY8" fmla="*/ 708244 h 744820"/>
                <a:gd name="connsiteX9" fmla="*/ 109728 w 608659"/>
                <a:gd name="connsiteY9" fmla="*/ 744820 h 744820"/>
                <a:gd name="connsiteX10" fmla="*/ 312558 w 608659"/>
                <a:gd name="connsiteY10" fmla="*/ 618467 h 744820"/>
                <a:gd name="connsiteX11" fmla="*/ 389035 w 608659"/>
                <a:gd name="connsiteY11" fmla="*/ 515389 h 744820"/>
                <a:gd name="connsiteX12" fmla="*/ 422286 w 608659"/>
                <a:gd name="connsiteY12" fmla="*/ 558615 h 744820"/>
                <a:gd name="connsiteX13" fmla="*/ 452212 w 608659"/>
                <a:gd name="connsiteY13" fmla="*/ 535340 h 744820"/>
                <a:gd name="connsiteX14" fmla="*/ 448887 w 608659"/>
                <a:gd name="connsiteY14" fmla="*/ 498764 h 744820"/>
                <a:gd name="connsiteX15" fmla="*/ 505413 w 608659"/>
                <a:gd name="connsiteY15" fmla="*/ 488788 h 744820"/>
                <a:gd name="connsiteX16" fmla="*/ 458862 w 608659"/>
                <a:gd name="connsiteY16" fmla="*/ 628442 h 744820"/>
                <a:gd name="connsiteX17" fmla="*/ 468837 w 608659"/>
                <a:gd name="connsiteY17" fmla="*/ 638417 h 744820"/>
                <a:gd name="connsiteX18" fmla="*/ 528689 w 608659"/>
                <a:gd name="connsiteY18" fmla="*/ 585216 h 744820"/>
                <a:gd name="connsiteX19" fmla="*/ 525364 w 608659"/>
                <a:gd name="connsiteY19" fmla="*/ 508739 h 744820"/>
                <a:gd name="connsiteX20" fmla="*/ 551965 w 608659"/>
                <a:gd name="connsiteY20" fmla="*/ 462188 h 744820"/>
                <a:gd name="connsiteX21" fmla="*/ 538664 w 608659"/>
                <a:gd name="connsiteY21" fmla="*/ 402336 h 744820"/>
                <a:gd name="connsiteX22" fmla="*/ 608491 w 608659"/>
                <a:gd name="connsiteY22" fmla="*/ 452212 h 744820"/>
                <a:gd name="connsiteX23" fmla="*/ 561940 w 608659"/>
                <a:gd name="connsiteY23" fmla="*/ 242731 h 744820"/>
                <a:gd name="connsiteX24" fmla="*/ 505413 w 608659"/>
                <a:gd name="connsiteY24" fmla="*/ 285958 h 744820"/>
                <a:gd name="connsiteX25" fmla="*/ 472162 w 608659"/>
                <a:gd name="connsiteY25" fmla="*/ 295933 h 744820"/>
                <a:gd name="connsiteX26" fmla="*/ 448887 w 608659"/>
                <a:gd name="connsiteY26" fmla="*/ 259357 h 744820"/>
                <a:gd name="connsiteX27" fmla="*/ 455538 w 608659"/>
                <a:gd name="connsiteY27" fmla="*/ 179555 h 744820"/>
                <a:gd name="connsiteX28" fmla="*/ 349134 w 608659"/>
                <a:gd name="connsiteY28" fmla="*/ 212806 h 744820"/>
                <a:gd name="connsiteX29" fmla="*/ 305908 w 608659"/>
                <a:gd name="connsiteY29" fmla="*/ 292608 h 744820"/>
                <a:gd name="connsiteX30" fmla="*/ 282631 w 608659"/>
                <a:gd name="connsiteY30" fmla="*/ 252707 h 744820"/>
                <a:gd name="connsiteX31" fmla="*/ 232756 w 608659"/>
                <a:gd name="connsiteY31" fmla="*/ 292608 h 744820"/>
                <a:gd name="connsiteX32" fmla="*/ 202830 w 608659"/>
                <a:gd name="connsiteY32" fmla="*/ 269332 h 744820"/>
                <a:gd name="connsiteX33" fmla="*/ 212805 w 608659"/>
                <a:gd name="connsiteY33" fmla="*/ 202830 h 744820"/>
                <a:gd name="connsiteX34" fmla="*/ 149629 w 608659"/>
                <a:gd name="connsiteY34" fmla="*/ 226106 h 744820"/>
                <a:gd name="connsiteX35" fmla="*/ 142978 w 608659"/>
                <a:gd name="connsiteY35" fmla="*/ 329184 h 744820"/>
                <a:gd name="connsiteX36" fmla="*/ 116378 w 608659"/>
                <a:gd name="connsiteY36" fmla="*/ 302583 h 744820"/>
                <a:gd name="connsiteX37" fmla="*/ 76477 w 608659"/>
                <a:gd name="connsiteY37" fmla="*/ 0 h 744820"/>
                <a:gd name="connsiteX38" fmla="*/ 26600 w 608659"/>
                <a:gd name="connsiteY38" fmla="*/ 33251 h 744820"/>
                <a:gd name="connsiteX0" fmla="*/ 26600 w 651792"/>
                <a:gd name="connsiteY0" fmla="*/ 33251 h 744820"/>
                <a:gd name="connsiteX1" fmla="*/ 0 w 651792"/>
                <a:gd name="connsiteY1" fmla="*/ 113053 h 744820"/>
                <a:gd name="connsiteX2" fmla="*/ 43226 w 651792"/>
                <a:gd name="connsiteY2" fmla="*/ 462188 h 744820"/>
                <a:gd name="connsiteX3" fmla="*/ 69826 w 651792"/>
                <a:gd name="connsiteY3" fmla="*/ 472163 h 744820"/>
                <a:gd name="connsiteX4" fmla="*/ 59851 w 651792"/>
                <a:gd name="connsiteY4" fmla="*/ 571916 h 744820"/>
                <a:gd name="connsiteX5" fmla="*/ 23275 w 651792"/>
                <a:gd name="connsiteY5" fmla="*/ 615142 h 744820"/>
                <a:gd name="connsiteX6" fmla="*/ 96427 w 651792"/>
                <a:gd name="connsiteY6" fmla="*/ 588541 h 744820"/>
                <a:gd name="connsiteX7" fmla="*/ 79802 w 651792"/>
                <a:gd name="connsiteY7" fmla="*/ 684969 h 744820"/>
                <a:gd name="connsiteX8" fmla="*/ 59851 w 651792"/>
                <a:gd name="connsiteY8" fmla="*/ 708244 h 744820"/>
                <a:gd name="connsiteX9" fmla="*/ 109728 w 651792"/>
                <a:gd name="connsiteY9" fmla="*/ 744820 h 744820"/>
                <a:gd name="connsiteX10" fmla="*/ 312558 w 651792"/>
                <a:gd name="connsiteY10" fmla="*/ 618467 h 744820"/>
                <a:gd name="connsiteX11" fmla="*/ 389035 w 651792"/>
                <a:gd name="connsiteY11" fmla="*/ 515389 h 744820"/>
                <a:gd name="connsiteX12" fmla="*/ 422286 w 651792"/>
                <a:gd name="connsiteY12" fmla="*/ 558615 h 744820"/>
                <a:gd name="connsiteX13" fmla="*/ 452212 w 651792"/>
                <a:gd name="connsiteY13" fmla="*/ 535340 h 744820"/>
                <a:gd name="connsiteX14" fmla="*/ 448887 w 651792"/>
                <a:gd name="connsiteY14" fmla="*/ 498764 h 744820"/>
                <a:gd name="connsiteX15" fmla="*/ 505413 w 651792"/>
                <a:gd name="connsiteY15" fmla="*/ 488788 h 744820"/>
                <a:gd name="connsiteX16" fmla="*/ 458862 w 651792"/>
                <a:gd name="connsiteY16" fmla="*/ 628442 h 744820"/>
                <a:gd name="connsiteX17" fmla="*/ 468837 w 651792"/>
                <a:gd name="connsiteY17" fmla="*/ 638417 h 744820"/>
                <a:gd name="connsiteX18" fmla="*/ 528689 w 651792"/>
                <a:gd name="connsiteY18" fmla="*/ 585216 h 744820"/>
                <a:gd name="connsiteX19" fmla="*/ 525364 w 651792"/>
                <a:gd name="connsiteY19" fmla="*/ 508739 h 744820"/>
                <a:gd name="connsiteX20" fmla="*/ 551965 w 651792"/>
                <a:gd name="connsiteY20" fmla="*/ 462188 h 744820"/>
                <a:gd name="connsiteX21" fmla="*/ 538664 w 651792"/>
                <a:gd name="connsiteY21" fmla="*/ 402336 h 744820"/>
                <a:gd name="connsiteX22" fmla="*/ 651718 w 651792"/>
                <a:gd name="connsiteY22" fmla="*/ 532014 h 744820"/>
                <a:gd name="connsiteX23" fmla="*/ 561940 w 651792"/>
                <a:gd name="connsiteY23" fmla="*/ 242731 h 744820"/>
                <a:gd name="connsiteX24" fmla="*/ 505413 w 651792"/>
                <a:gd name="connsiteY24" fmla="*/ 285958 h 744820"/>
                <a:gd name="connsiteX25" fmla="*/ 472162 w 651792"/>
                <a:gd name="connsiteY25" fmla="*/ 295933 h 744820"/>
                <a:gd name="connsiteX26" fmla="*/ 448887 w 651792"/>
                <a:gd name="connsiteY26" fmla="*/ 259357 h 744820"/>
                <a:gd name="connsiteX27" fmla="*/ 455538 w 651792"/>
                <a:gd name="connsiteY27" fmla="*/ 179555 h 744820"/>
                <a:gd name="connsiteX28" fmla="*/ 349134 w 651792"/>
                <a:gd name="connsiteY28" fmla="*/ 212806 h 744820"/>
                <a:gd name="connsiteX29" fmla="*/ 305908 w 651792"/>
                <a:gd name="connsiteY29" fmla="*/ 292608 h 744820"/>
                <a:gd name="connsiteX30" fmla="*/ 282631 w 651792"/>
                <a:gd name="connsiteY30" fmla="*/ 252707 h 744820"/>
                <a:gd name="connsiteX31" fmla="*/ 232756 w 651792"/>
                <a:gd name="connsiteY31" fmla="*/ 292608 h 744820"/>
                <a:gd name="connsiteX32" fmla="*/ 202830 w 651792"/>
                <a:gd name="connsiteY32" fmla="*/ 269332 h 744820"/>
                <a:gd name="connsiteX33" fmla="*/ 212805 w 651792"/>
                <a:gd name="connsiteY33" fmla="*/ 202830 h 744820"/>
                <a:gd name="connsiteX34" fmla="*/ 149629 w 651792"/>
                <a:gd name="connsiteY34" fmla="*/ 226106 h 744820"/>
                <a:gd name="connsiteX35" fmla="*/ 142978 w 651792"/>
                <a:gd name="connsiteY35" fmla="*/ 329184 h 744820"/>
                <a:gd name="connsiteX36" fmla="*/ 116378 w 651792"/>
                <a:gd name="connsiteY36" fmla="*/ 302583 h 744820"/>
                <a:gd name="connsiteX37" fmla="*/ 76477 w 651792"/>
                <a:gd name="connsiteY37" fmla="*/ 0 h 744820"/>
                <a:gd name="connsiteX38" fmla="*/ 26600 w 651792"/>
                <a:gd name="connsiteY38" fmla="*/ 33251 h 744820"/>
                <a:gd name="connsiteX0" fmla="*/ 26600 w 651925"/>
                <a:gd name="connsiteY0" fmla="*/ 33251 h 744820"/>
                <a:gd name="connsiteX1" fmla="*/ 0 w 651925"/>
                <a:gd name="connsiteY1" fmla="*/ 113053 h 744820"/>
                <a:gd name="connsiteX2" fmla="*/ 43226 w 651925"/>
                <a:gd name="connsiteY2" fmla="*/ 462188 h 744820"/>
                <a:gd name="connsiteX3" fmla="*/ 69826 w 651925"/>
                <a:gd name="connsiteY3" fmla="*/ 472163 h 744820"/>
                <a:gd name="connsiteX4" fmla="*/ 59851 w 651925"/>
                <a:gd name="connsiteY4" fmla="*/ 571916 h 744820"/>
                <a:gd name="connsiteX5" fmla="*/ 23275 w 651925"/>
                <a:gd name="connsiteY5" fmla="*/ 615142 h 744820"/>
                <a:gd name="connsiteX6" fmla="*/ 96427 w 651925"/>
                <a:gd name="connsiteY6" fmla="*/ 588541 h 744820"/>
                <a:gd name="connsiteX7" fmla="*/ 79802 w 651925"/>
                <a:gd name="connsiteY7" fmla="*/ 684969 h 744820"/>
                <a:gd name="connsiteX8" fmla="*/ 59851 w 651925"/>
                <a:gd name="connsiteY8" fmla="*/ 708244 h 744820"/>
                <a:gd name="connsiteX9" fmla="*/ 109728 w 651925"/>
                <a:gd name="connsiteY9" fmla="*/ 744820 h 744820"/>
                <a:gd name="connsiteX10" fmla="*/ 312558 w 651925"/>
                <a:gd name="connsiteY10" fmla="*/ 618467 h 744820"/>
                <a:gd name="connsiteX11" fmla="*/ 389035 w 651925"/>
                <a:gd name="connsiteY11" fmla="*/ 515389 h 744820"/>
                <a:gd name="connsiteX12" fmla="*/ 422286 w 651925"/>
                <a:gd name="connsiteY12" fmla="*/ 558615 h 744820"/>
                <a:gd name="connsiteX13" fmla="*/ 452212 w 651925"/>
                <a:gd name="connsiteY13" fmla="*/ 535340 h 744820"/>
                <a:gd name="connsiteX14" fmla="*/ 448887 w 651925"/>
                <a:gd name="connsiteY14" fmla="*/ 498764 h 744820"/>
                <a:gd name="connsiteX15" fmla="*/ 505413 w 651925"/>
                <a:gd name="connsiteY15" fmla="*/ 488788 h 744820"/>
                <a:gd name="connsiteX16" fmla="*/ 458862 w 651925"/>
                <a:gd name="connsiteY16" fmla="*/ 628442 h 744820"/>
                <a:gd name="connsiteX17" fmla="*/ 468837 w 651925"/>
                <a:gd name="connsiteY17" fmla="*/ 638417 h 744820"/>
                <a:gd name="connsiteX18" fmla="*/ 528689 w 651925"/>
                <a:gd name="connsiteY18" fmla="*/ 585216 h 744820"/>
                <a:gd name="connsiteX19" fmla="*/ 525364 w 651925"/>
                <a:gd name="connsiteY19" fmla="*/ 508739 h 744820"/>
                <a:gd name="connsiteX20" fmla="*/ 551965 w 651925"/>
                <a:gd name="connsiteY20" fmla="*/ 462188 h 744820"/>
                <a:gd name="connsiteX21" fmla="*/ 538664 w 651925"/>
                <a:gd name="connsiteY21" fmla="*/ 402336 h 744820"/>
                <a:gd name="connsiteX22" fmla="*/ 585215 w 651925"/>
                <a:gd name="connsiteY22" fmla="*/ 455537 h 744820"/>
                <a:gd name="connsiteX23" fmla="*/ 651718 w 651925"/>
                <a:gd name="connsiteY23" fmla="*/ 532014 h 744820"/>
                <a:gd name="connsiteX24" fmla="*/ 561940 w 651925"/>
                <a:gd name="connsiteY24" fmla="*/ 242731 h 744820"/>
                <a:gd name="connsiteX25" fmla="*/ 505413 w 651925"/>
                <a:gd name="connsiteY25" fmla="*/ 285958 h 744820"/>
                <a:gd name="connsiteX26" fmla="*/ 472162 w 651925"/>
                <a:gd name="connsiteY26" fmla="*/ 295933 h 744820"/>
                <a:gd name="connsiteX27" fmla="*/ 448887 w 651925"/>
                <a:gd name="connsiteY27" fmla="*/ 259357 h 744820"/>
                <a:gd name="connsiteX28" fmla="*/ 455538 w 651925"/>
                <a:gd name="connsiteY28" fmla="*/ 179555 h 744820"/>
                <a:gd name="connsiteX29" fmla="*/ 349134 w 651925"/>
                <a:gd name="connsiteY29" fmla="*/ 212806 h 744820"/>
                <a:gd name="connsiteX30" fmla="*/ 305908 w 651925"/>
                <a:gd name="connsiteY30" fmla="*/ 292608 h 744820"/>
                <a:gd name="connsiteX31" fmla="*/ 282631 w 651925"/>
                <a:gd name="connsiteY31" fmla="*/ 252707 h 744820"/>
                <a:gd name="connsiteX32" fmla="*/ 232756 w 651925"/>
                <a:gd name="connsiteY32" fmla="*/ 292608 h 744820"/>
                <a:gd name="connsiteX33" fmla="*/ 202830 w 651925"/>
                <a:gd name="connsiteY33" fmla="*/ 269332 h 744820"/>
                <a:gd name="connsiteX34" fmla="*/ 212805 w 651925"/>
                <a:gd name="connsiteY34" fmla="*/ 202830 h 744820"/>
                <a:gd name="connsiteX35" fmla="*/ 149629 w 651925"/>
                <a:gd name="connsiteY35" fmla="*/ 226106 h 744820"/>
                <a:gd name="connsiteX36" fmla="*/ 142978 w 651925"/>
                <a:gd name="connsiteY36" fmla="*/ 329184 h 744820"/>
                <a:gd name="connsiteX37" fmla="*/ 116378 w 651925"/>
                <a:gd name="connsiteY37" fmla="*/ 302583 h 744820"/>
                <a:gd name="connsiteX38" fmla="*/ 76477 w 651925"/>
                <a:gd name="connsiteY38" fmla="*/ 0 h 744820"/>
                <a:gd name="connsiteX39" fmla="*/ 26600 w 651925"/>
                <a:gd name="connsiteY39" fmla="*/ 33251 h 744820"/>
                <a:gd name="connsiteX0" fmla="*/ 26600 w 652044"/>
                <a:gd name="connsiteY0" fmla="*/ 33251 h 744820"/>
                <a:gd name="connsiteX1" fmla="*/ 0 w 652044"/>
                <a:gd name="connsiteY1" fmla="*/ 113053 h 744820"/>
                <a:gd name="connsiteX2" fmla="*/ 43226 w 652044"/>
                <a:gd name="connsiteY2" fmla="*/ 462188 h 744820"/>
                <a:gd name="connsiteX3" fmla="*/ 69826 w 652044"/>
                <a:gd name="connsiteY3" fmla="*/ 472163 h 744820"/>
                <a:gd name="connsiteX4" fmla="*/ 59851 w 652044"/>
                <a:gd name="connsiteY4" fmla="*/ 571916 h 744820"/>
                <a:gd name="connsiteX5" fmla="*/ 23275 w 652044"/>
                <a:gd name="connsiteY5" fmla="*/ 615142 h 744820"/>
                <a:gd name="connsiteX6" fmla="*/ 96427 w 652044"/>
                <a:gd name="connsiteY6" fmla="*/ 588541 h 744820"/>
                <a:gd name="connsiteX7" fmla="*/ 79802 w 652044"/>
                <a:gd name="connsiteY7" fmla="*/ 684969 h 744820"/>
                <a:gd name="connsiteX8" fmla="*/ 59851 w 652044"/>
                <a:gd name="connsiteY8" fmla="*/ 708244 h 744820"/>
                <a:gd name="connsiteX9" fmla="*/ 109728 w 652044"/>
                <a:gd name="connsiteY9" fmla="*/ 744820 h 744820"/>
                <a:gd name="connsiteX10" fmla="*/ 312558 w 652044"/>
                <a:gd name="connsiteY10" fmla="*/ 618467 h 744820"/>
                <a:gd name="connsiteX11" fmla="*/ 389035 w 652044"/>
                <a:gd name="connsiteY11" fmla="*/ 515389 h 744820"/>
                <a:gd name="connsiteX12" fmla="*/ 422286 w 652044"/>
                <a:gd name="connsiteY12" fmla="*/ 558615 h 744820"/>
                <a:gd name="connsiteX13" fmla="*/ 452212 w 652044"/>
                <a:gd name="connsiteY13" fmla="*/ 535340 h 744820"/>
                <a:gd name="connsiteX14" fmla="*/ 448887 w 652044"/>
                <a:gd name="connsiteY14" fmla="*/ 498764 h 744820"/>
                <a:gd name="connsiteX15" fmla="*/ 505413 w 652044"/>
                <a:gd name="connsiteY15" fmla="*/ 488788 h 744820"/>
                <a:gd name="connsiteX16" fmla="*/ 458862 w 652044"/>
                <a:gd name="connsiteY16" fmla="*/ 628442 h 744820"/>
                <a:gd name="connsiteX17" fmla="*/ 468837 w 652044"/>
                <a:gd name="connsiteY17" fmla="*/ 638417 h 744820"/>
                <a:gd name="connsiteX18" fmla="*/ 528689 w 652044"/>
                <a:gd name="connsiteY18" fmla="*/ 585216 h 744820"/>
                <a:gd name="connsiteX19" fmla="*/ 525364 w 652044"/>
                <a:gd name="connsiteY19" fmla="*/ 508739 h 744820"/>
                <a:gd name="connsiteX20" fmla="*/ 551965 w 652044"/>
                <a:gd name="connsiteY20" fmla="*/ 462188 h 744820"/>
                <a:gd name="connsiteX21" fmla="*/ 538664 w 652044"/>
                <a:gd name="connsiteY21" fmla="*/ 402336 h 744820"/>
                <a:gd name="connsiteX22" fmla="*/ 605166 w 652044"/>
                <a:gd name="connsiteY22" fmla="*/ 445561 h 744820"/>
                <a:gd name="connsiteX23" fmla="*/ 651718 w 652044"/>
                <a:gd name="connsiteY23" fmla="*/ 532014 h 744820"/>
                <a:gd name="connsiteX24" fmla="*/ 561940 w 652044"/>
                <a:gd name="connsiteY24" fmla="*/ 242731 h 744820"/>
                <a:gd name="connsiteX25" fmla="*/ 505413 w 652044"/>
                <a:gd name="connsiteY25" fmla="*/ 285958 h 744820"/>
                <a:gd name="connsiteX26" fmla="*/ 472162 w 652044"/>
                <a:gd name="connsiteY26" fmla="*/ 295933 h 744820"/>
                <a:gd name="connsiteX27" fmla="*/ 448887 w 652044"/>
                <a:gd name="connsiteY27" fmla="*/ 259357 h 744820"/>
                <a:gd name="connsiteX28" fmla="*/ 455538 w 652044"/>
                <a:gd name="connsiteY28" fmla="*/ 179555 h 744820"/>
                <a:gd name="connsiteX29" fmla="*/ 349134 w 652044"/>
                <a:gd name="connsiteY29" fmla="*/ 212806 h 744820"/>
                <a:gd name="connsiteX30" fmla="*/ 305908 w 652044"/>
                <a:gd name="connsiteY30" fmla="*/ 292608 h 744820"/>
                <a:gd name="connsiteX31" fmla="*/ 282631 w 652044"/>
                <a:gd name="connsiteY31" fmla="*/ 252707 h 744820"/>
                <a:gd name="connsiteX32" fmla="*/ 232756 w 652044"/>
                <a:gd name="connsiteY32" fmla="*/ 292608 h 744820"/>
                <a:gd name="connsiteX33" fmla="*/ 202830 w 652044"/>
                <a:gd name="connsiteY33" fmla="*/ 269332 h 744820"/>
                <a:gd name="connsiteX34" fmla="*/ 212805 w 652044"/>
                <a:gd name="connsiteY34" fmla="*/ 202830 h 744820"/>
                <a:gd name="connsiteX35" fmla="*/ 149629 w 652044"/>
                <a:gd name="connsiteY35" fmla="*/ 226106 h 744820"/>
                <a:gd name="connsiteX36" fmla="*/ 142978 w 652044"/>
                <a:gd name="connsiteY36" fmla="*/ 329184 h 744820"/>
                <a:gd name="connsiteX37" fmla="*/ 116378 w 652044"/>
                <a:gd name="connsiteY37" fmla="*/ 302583 h 744820"/>
                <a:gd name="connsiteX38" fmla="*/ 76477 w 652044"/>
                <a:gd name="connsiteY38" fmla="*/ 0 h 744820"/>
                <a:gd name="connsiteX39" fmla="*/ 26600 w 652044"/>
                <a:gd name="connsiteY39" fmla="*/ 33251 h 744820"/>
                <a:gd name="connsiteX0" fmla="*/ 26600 w 651725"/>
                <a:gd name="connsiteY0" fmla="*/ 33251 h 744820"/>
                <a:gd name="connsiteX1" fmla="*/ 0 w 651725"/>
                <a:gd name="connsiteY1" fmla="*/ 113053 h 744820"/>
                <a:gd name="connsiteX2" fmla="*/ 43226 w 651725"/>
                <a:gd name="connsiteY2" fmla="*/ 462188 h 744820"/>
                <a:gd name="connsiteX3" fmla="*/ 69826 w 651725"/>
                <a:gd name="connsiteY3" fmla="*/ 472163 h 744820"/>
                <a:gd name="connsiteX4" fmla="*/ 59851 w 651725"/>
                <a:gd name="connsiteY4" fmla="*/ 571916 h 744820"/>
                <a:gd name="connsiteX5" fmla="*/ 23275 w 651725"/>
                <a:gd name="connsiteY5" fmla="*/ 615142 h 744820"/>
                <a:gd name="connsiteX6" fmla="*/ 96427 w 651725"/>
                <a:gd name="connsiteY6" fmla="*/ 588541 h 744820"/>
                <a:gd name="connsiteX7" fmla="*/ 79802 w 651725"/>
                <a:gd name="connsiteY7" fmla="*/ 684969 h 744820"/>
                <a:gd name="connsiteX8" fmla="*/ 59851 w 651725"/>
                <a:gd name="connsiteY8" fmla="*/ 708244 h 744820"/>
                <a:gd name="connsiteX9" fmla="*/ 109728 w 651725"/>
                <a:gd name="connsiteY9" fmla="*/ 744820 h 744820"/>
                <a:gd name="connsiteX10" fmla="*/ 312558 w 651725"/>
                <a:gd name="connsiteY10" fmla="*/ 618467 h 744820"/>
                <a:gd name="connsiteX11" fmla="*/ 389035 w 651725"/>
                <a:gd name="connsiteY11" fmla="*/ 515389 h 744820"/>
                <a:gd name="connsiteX12" fmla="*/ 422286 w 651725"/>
                <a:gd name="connsiteY12" fmla="*/ 558615 h 744820"/>
                <a:gd name="connsiteX13" fmla="*/ 452212 w 651725"/>
                <a:gd name="connsiteY13" fmla="*/ 535340 h 744820"/>
                <a:gd name="connsiteX14" fmla="*/ 448887 w 651725"/>
                <a:gd name="connsiteY14" fmla="*/ 498764 h 744820"/>
                <a:gd name="connsiteX15" fmla="*/ 505413 w 651725"/>
                <a:gd name="connsiteY15" fmla="*/ 488788 h 744820"/>
                <a:gd name="connsiteX16" fmla="*/ 458862 w 651725"/>
                <a:gd name="connsiteY16" fmla="*/ 628442 h 744820"/>
                <a:gd name="connsiteX17" fmla="*/ 468837 w 651725"/>
                <a:gd name="connsiteY17" fmla="*/ 638417 h 744820"/>
                <a:gd name="connsiteX18" fmla="*/ 528689 w 651725"/>
                <a:gd name="connsiteY18" fmla="*/ 585216 h 744820"/>
                <a:gd name="connsiteX19" fmla="*/ 525364 w 651725"/>
                <a:gd name="connsiteY19" fmla="*/ 508739 h 744820"/>
                <a:gd name="connsiteX20" fmla="*/ 551965 w 651725"/>
                <a:gd name="connsiteY20" fmla="*/ 462188 h 744820"/>
                <a:gd name="connsiteX21" fmla="*/ 538664 w 651725"/>
                <a:gd name="connsiteY21" fmla="*/ 402336 h 744820"/>
                <a:gd name="connsiteX22" fmla="*/ 605166 w 651725"/>
                <a:gd name="connsiteY22" fmla="*/ 445561 h 744820"/>
                <a:gd name="connsiteX23" fmla="*/ 651718 w 651725"/>
                <a:gd name="connsiteY23" fmla="*/ 532014 h 744820"/>
                <a:gd name="connsiteX24" fmla="*/ 608489 w 651725"/>
                <a:gd name="connsiteY24" fmla="*/ 375735 h 744820"/>
                <a:gd name="connsiteX25" fmla="*/ 561940 w 651725"/>
                <a:gd name="connsiteY25" fmla="*/ 242731 h 744820"/>
                <a:gd name="connsiteX26" fmla="*/ 505413 w 651725"/>
                <a:gd name="connsiteY26" fmla="*/ 285958 h 744820"/>
                <a:gd name="connsiteX27" fmla="*/ 472162 w 651725"/>
                <a:gd name="connsiteY27" fmla="*/ 295933 h 744820"/>
                <a:gd name="connsiteX28" fmla="*/ 448887 w 651725"/>
                <a:gd name="connsiteY28" fmla="*/ 259357 h 744820"/>
                <a:gd name="connsiteX29" fmla="*/ 455538 w 651725"/>
                <a:gd name="connsiteY29" fmla="*/ 179555 h 744820"/>
                <a:gd name="connsiteX30" fmla="*/ 349134 w 651725"/>
                <a:gd name="connsiteY30" fmla="*/ 212806 h 744820"/>
                <a:gd name="connsiteX31" fmla="*/ 305908 w 651725"/>
                <a:gd name="connsiteY31" fmla="*/ 292608 h 744820"/>
                <a:gd name="connsiteX32" fmla="*/ 282631 w 651725"/>
                <a:gd name="connsiteY32" fmla="*/ 252707 h 744820"/>
                <a:gd name="connsiteX33" fmla="*/ 232756 w 651725"/>
                <a:gd name="connsiteY33" fmla="*/ 292608 h 744820"/>
                <a:gd name="connsiteX34" fmla="*/ 202830 w 651725"/>
                <a:gd name="connsiteY34" fmla="*/ 269332 h 744820"/>
                <a:gd name="connsiteX35" fmla="*/ 212805 w 651725"/>
                <a:gd name="connsiteY35" fmla="*/ 202830 h 744820"/>
                <a:gd name="connsiteX36" fmla="*/ 149629 w 651725"/>
                <a:gd name="connsiteY36" fmla="*/ 226106 h 744820"/>
                <a:gd name="connsiteX37" fmla="*/ 142978 w 651725"/>
                <a:gd name="connsiteY37" fmla="*/ 329184 h 744820"/>
                <a:gd name="connsiteX38" fmla="*/ 116378 w 651725"/>
                <a:gd name="connsiteY38" fmla="*/ 302583 h 744820"/>
                <a:gd name="connsiteX39" fmla="*/ 76477 w 651725"/>
                <a:gd name="connsiteY39" fmla="*/ 0 h 744820"/>
                <a:gd name="connsiteX40" fmla="*/ 26600 w 651725"/>
                <a:gd name="connsiteY40" fmla="*/ 33251 h 744820"/>
                <a:gd name="connsiteX0" fmla="*/ 26600 w 749532"/>
                <a:gd name="connsiteY0" fmla="*/ 33251 h 744820"/>
                <a:gd name="connsiteX1" fmla="*/ 0 w 749532"/>
                <a:gd name="connsiteY1" fmla="*/ 113053 h 744820"/>
                <a:gd name="connsiteX2" fmla="*/ 43226 w 749532"/>
                <a:gd name="connsiteY2" fmla="*/ 462188 h 744820"/>
                <a:gd name="connsiteX3" fmla="*/ 69826 w 749532"/>
                <a:gd name="connsiteY3" fmla="*/ 472163 h 744820"/>
                <a:gd name="connsiteX4" fmla="*/ 59851 w 749532"/>
                <a:gd name="connsiteY4" fmla="*/ 571916 h 744820"/>
                <a:gd name="connsiteX5" fmla="*/ 23275 w 749532"/>
                <a:gd name="connsiteY5" fmla="*/ 615142 h 744820"/>
                <a:gd name="connsiteX6" fmla="*/ 96427 w 749532"/>
                <a:gd name="connsiteY6" fmla="*/ 588541 h 744820"/>
                <a:gd name="connsiteX7" fmla="*/ 79802 w 749532"/>
                <a:gd name="connsiteY7" fmla="*/ 684969 h 744820"/>
                <a:gd name="connsiteX8" fmla="*/ 59851 w 749532"/>
                <a:gd name="connsiteY8" fmla="*/ 708244 h 744820"/>
                <a:gd name="connsiteX9" fmla="*/ 109728 w 749532"/>
                <a:gd name="connsiteY9" fmla="*/ 744820 h 744820"/>
                <a:gd name="connsiteX10" fmla="*/ 312558 w 749532"/>
                <a:gd name="connsiteY10" fmla="*/ 618467 h 744820"/>
                <a:gd name="connsiteX11" fmla="*/ 389035 w 749532"/>
                <a:gd name="connsiteY11" fmla="*/ 515389 h 744820"/>
                <a:gd name="connsiteX12" fmla="*/ 422286 w 749532"/>
                <a:gd name="connsiteY12" fmla="*/ 558615 h 744820"/>
                <a:gd name="connsiteX13" fmla="*/ 452212 w 749532"/>
                <a:gd name="connsiteY13" fmla="*/ 535340 h 744820"/>
                <a:gd name="connsiteX14" fmla="*/ 448887 w 749532"/>
                <a:gd name="connsiteY14" fmla="*/ 498764 h 744820"/>
                <a:gd name="connsiteX15" fmla="*/ 505413 w 749532"/>
                <a:gd name="connsiteY15" fmla="*/ 488788 h 744820"/>
                <a:gd name="connsiteX16" fmla="*/ 458862 w 749532"/>
                <a:gd name="connsiteY16" fmla="*/ 628442 h 744820"/>
                <a:gd name="connsiteX17" fmla="*/ 468837 w 749532"/>
                <a:gd name="connsiteY17" fmla="*/ 638417 h 744820"/>
                <a:gd name="connsiteX18" fmla="*/ 528689 w 749532"/>
                <a:gd name="connsiteY18" fmla="*/ 585216 h 744820"/>
                <a:gd name="connsiteX19" fmla="*/ 525364 w 749532"/>
                <a:gd name="connsiteY19" fmla="*/ 508739 h 744820"/>
                <a:gd name="connsiteX20" fmla="*/ 551965 w 749532"/>
                <a:gd name="connsiteY20" fmla="*/ 462188 h 744820"/>
                <a:gd name="connsiteX21" fmla="*/ 538664 w 749532"/>
                <a:gd name="connsiteY21" fmla="*/ 402336 h 744820"/>
                <a:gd name="connsiteX22" fmla="*/ 605166 w 749532"/>
                <a:gd name="connsiteY22" fmla="*/ 445561 h 744820"/>
                <a:gd name="connsiteX23" fmla="*/ 651718 w 749532"/>
                <a:gd name="connsiteY23" fmla="*/ 532014 h 744820"/>
                <a:gd name="connsiteX24" fmla="*/ 748143 w 749532"/>
                <a:gd name="connsiteY24" fmla="*/ 442237 h 744820"/>
                <a:gd name="connsiteX25" fmla="*/ 561940 w 749532"/>
                <a:gd name="connsiteY25" fmla="*/ 242731 h 744820"/>
                <a:gd name="connsiteX26" fmla="*/ 505413 w 749532"/>
                <a:gd name="connsiteY26" fmla="*/ 285958 h 744820"/>
                <a:gd name="connsiteX27" fmla="*/ 472162 w 749532"/>
                <a:gd name="connsiteY27" fmla="*/ 295933 h 744820"/>
                <a:gd name="connsiteX28" fmla="*/ 448887 w 749532"/>
                <a:gd name="connsiteY28" fmla="*/ 259357 h 744820"/>
                <a:gd name="connsiteX29" fmla="*/ 455538 w 749532"/>
                <a:gd name="connsiteY29" fmla="*/ 179555 h 744820"/>
                <a:gd name="connsiteX30" fmla="*/ 349134 w 749532"/>
                <a:gd name="connsiteY30" fmla="*/ 212806 h 744820"/>
                <a:gd name="connsiteX31" fmla="*/ 305908 w 749532"/>
                <a:gd name="connsiteY31" fmla="*/ 292608 h 744820"/>
                <a:gd name="connsiteX32" fmla="*/ 282631 w 749532"/>
                <a:gd name="connsiteY32" fmla="*/ 252707 h 744820"/>
                <a:gd name="connsiteX33" fmla="*/ 232756 w 749532"/>
                <a:gd name="connsiteY33" fmla="*/ 292608 h 744820"/>
                <a:gd name="connsiteX34" fmla="*/ 202830 w 749532"/>
                <a:gd name="connsiteY34" fmla="*/ 269332 h 744820"/>
                <a:gd name="connsiteX35" fmla="*/ 212805 w 749532"/>
                <a:gd name="connsiteY35" fmla="*/ 202830 h 744820"/>
                <a:gd name="connsiteX36" fmla="*/ 149629 w 749532"/>
                <a:gd name="connsiteY36" fmla="*/ 226106 h 744820"/>
                <a:gd name="connsiteX37" fmla="*/ 142978 w 749532"/>
                <a:gd name="connsiteY37" fmla="*/ 329184 h 744820"/>
                <a:gd name="connsiteX38" fmla="*/ 116378 w 749532"/>
                <a:gd name="connsiteY38" fmla="*/ 302583 h 744820"/>
                <a:gd name="connsiteX39" fmla="*/ 76477 w 749532"/>
                <a:gd name="connsiteY39" fmla="*/ 0 h 744820"/>
                <a:gd name="connsiteX40" fmla="*/ 26600 w 749532"/>
                <a:gd name="connsiteY40" fmla="*/ 33251 h 744820"/>
                <a:gd name="connsiteX0" fmla="*/ 26600 w 748503"/>
                <a:gd name="connsiteY0" fmla="*/ 33251 h 744820"/>
                <a:gd name="connsiteX1" fmla="*/ 0 w 748503"/>
                <a:gd name="connsiteY1" fmla="*/ 113053 h 744820"/>
                <a:gd name="connsiteX2" fmla="*/ 43226 w 748503"/>
                <a:gd name="connsiteY2" fmla="*/ 462188 h 744820"/>
                <a:gd name="connsiteX3" fmla="*/ 69826 w 748503"/>
                <a:gd name="connsiteY3" fmla="*/ 472163 h 744820"/>
                <a:gd name="connsiteX4" fmla="*/ 59851 w 748503"/>
                <a:gd name="connsiteY4" fmla="*/ 571916 h 744820"/>
                <a:gd name="connsiteX5" fmla="*/ 23275 w 748503"/>
                <a:gd name="connsiteY5" fmla="*/ 615142 h 744820"/>
                <a:gd name="connsiteX6" fmla="*/ 96427 w 748503"/>
                <a:gd name="connsiteY6" fmla="*/ 588541 h 744820"/>
                <a:gd name="connsiteX7" fmla="*/ 79802 w 748503"/>
                <a:gd name="connsiteY7" fmla="*/ 684969 h 744820"/>
                <a:gd name="connsiteX8" fmla="*/ 59851 w 748503"/>
                <a:gd name="connsiteY8" fmla="*/ 708244 h 744820"/>
                <a:gd name="connsiteX9" fmla="*/ 109728 w 748503"/>
                <a:gd name="connsiteY9" fmla="*/ 744820 h 744820"/>
                <a:gd name="connsiteX10" fmla="*/ 312558 w 748503"/>
                <a:gd name="connsiteY10" fmla="*/ 618467 h 744820"/>
                <a:gd name="connsiteX11" fmla="*/ 389035 w 748503"/>
                <a:gd name="connsiteY11" fmla="*/ 515389 h 744820"/>
                <a:gd name="connsiteX12" fmla="*/ 422286 w 748503"/>
                <a:gd name="connsiteY12" fmla="*/ 558615 h 744820"/>
                <a:gd name="connsiteX13" fmla="*/ 452212 w 748503"/>
                <a:gd name="connsiteY13" fmla="*/ 535340 h 744820"/>
                <a:gd name="connsiteX14" fmla="*/ 448887 w 748503"/>
                <a:gd name="connsiteY14" fmla="*/ 498764 h 744820"/>
                <a:gd name="connsiteX15" fmla="*/ 505413 w 748503"/>
                <a:gd name="connsiteY15" fmla="*/ 488788 h 744820"/>
                <a:gd name="connsiteX16" fmla="*/ 458862 w 748503"/>
                <a:gd name="connsiteY16" fmla="*/ 628442 h 744820"/>
                <a:gd name="connsiteX17" fmla="*/ 468837 w 748503"/>
                <a:gd name="connsiteY17" fmla="*/ 638417 h 744820"/>
                <a:gd name="connsiteX18" fmla="*/ 528689 w 748503"/>
                <a:gd name="connsiteY18" fmla="*/ 585216 h 744820"/>
                <a:gd name="connsiteX19" fmla="*/ 525364 w 748503"/>
                <a:gd name="connsiteY19" fmla="*/ 508739 h 744820"/>
                <a:gd name="connsiteX20" fmla="*/ 551965 w 748503"/>
                <a:gd name="connsiteY20" fmla="*/ 462188 h 744820"/>
                <a:gd name="connsiteX21" fmla="*/ 538664 w 748503"/>
                <a:gd name="connsiteY21" fmla="*/ 402336 h 744820"/>
                <a:gd name="connsiteX22" fmla="*/ 605166 w 748503"/>
                <a:gd name="connsiteY22" fmla="*/ 445561 h 744820"/>
                <a:gd name="connsiteX23" fmla="*/ 651718 w 748503"/>
                <a:gd name="connsiteY23" fmla="*/ 532014 h 744820"/>
                <a:gd name="connsiteX24" fmla="*/ 748143 w 748503"/>
                <a:gd name="connsiteY24" fmla="*/ 442237 h 744820"/>
                <a:gd name="connsiteX25" fmla="*/ 608489 w 748503"/>
                <a:gd name="connsiteY25" fmla="*/ 289283 h 744820"/>
                <a:gd name="connsiteX26" fmla="*/ 561940 w 748503"/>
                <a:gd name="connsiteY26" fmla="*/ 242731 h 744820"/>
                <a:gd name="connsiteX27" fmla="*/ 505413 w 748503"/>
                <a:gd name="connsiteY27" fmla="*/ 285958 h 744820"/>
                <a:gd name="connsiteX28" fmla="*/ 472162 w 748503"/>
                <a:gd name="connsiteY28" fmla="*/ 295933 h 744820"/>
                <a:gd name="connsiteX29" fmla="*/ 448887 w 748503"/>
                <a:gd name="connsiteY29" fmla="*/ 259357 h 744820"/>
                <a:gd name="connsiteX30" fmla="*/ 455538 w 748503"/>
                <a:gd name="connsiteY30" fmla="*/ 179555 h 744820"/>
                <a:gd name="connsiteX31" fmla="*/ 349134 w 748503"/>
                <a:gd name="connsiteY31" fmla="*/ 212806 h 744820"/>
                <a:gd name="connsiteX32" fmla="*/ 305908 w 748503"/>
                <a:gd name="connsiteY32" fmla="*/ 292608 h 744820"/>
                <a:gd name="connsiteX33" fmla="*/ 282631 w 748503"/>
                <a:gd name="connsiteY33" fmla="*/ 252707 h 744820"/>
                <a:gd name="connsiteX34" fmla="*/ 232756 w 748503"/>
                <a:gd name="connsiteY34" fmla="*/ 292608 h 744820"/>
                <a:gd name="connsiteX35" fmla="*/ 202830 w 748503"/>
                <a:gd name="connsiteY35" fmla="*/ 269332 h 744820"/>
                <a:gd name="connsiteX36" fmla="*/ 212805 w 748503"/>
                <a:gd name="connsiteY36" fmla="*/ 202830 h 744820"/>
                <a:gd name="connsiteX37" fmla="*/ 149629 w 748503"/>
                <a:gd name="connsiteY37" fmla="*/ 226106 h 744820"/>
                <a:gd name="connsiteX38" fmla="*/ 142978 w 748503"/>
                <a:gd name="connsiteY38" fmla="*/ 329184 h 744820"/>
                <a:gd name="connsiteX39" fmla="*/ 116378 w 748503"/>
                <a:gd name="connsiteY39" fmla="*/ 302583 h 744820"/>
                <a:gd name="connsiteX40" fmla="*/ 76477 w 748503"/>
                <a:gd name="connsiteY40" fmla="*/ 0 h 744820"/>
                <a:gd name="connsiteX41" fmla="*/ 26600 w 748503"/>
                <a:gd name="connsiteY41" fmla="*/ 33251 h 744820"/>
                <a:gd name="connsiteX0" fmla="*/ 26600 w 748503"/>
                <a:gd name="connsiteY0" fmla="*/ 33251 h 744820"/>
                <a:gd name="connsiteX1" fmla="*/ 0 w 748503"/>
                <a:gd name="connsiteY1" fmla="*/ 113053 h 744820"/>
                <a:gd name="connsiteX2" fmla="*/ 43226 w 748503"/>
                <a:gd name="connsiteY2" fmla="*/ 462188 h 744820"/>
                <a:gd name="connsiteX3" fmla="*/ 69826 w 748503"/>
                <a:gd name="connsiteY3" fmla="*/ 472163 h 744820"/>
                <a:gd name="connsiteX4" fmla="*/ 59851 w 748503"/>
                <a:gd name="connsiteY4" fmla="*/ 571916 h 744820"/>
                <a:gd name="connsiteX5" fmla="*/ 23275 w 748503"/>
                <a:gd name="connsiteY5" fmla="*/ 615142 h 744820"/>
                <a:gd name="connsiteX6" fmla="*/ 96427 w 748503"/>
                <a:gd name="connsiteY6" fmla="*/ 588541 h 744820"/>
                <a:gd name="connsiteX7" fmla="*/ 79802 w 748503"/>
                <a:gd name="connsiteY7" fmla="*/ 684969 h 744820"/>
                <a:gd name="connsiteX8" fmla="*/ 59851 w 748503"/>
                <a:gd name="connsiteY8" fmla="*/ 708244 h 744820"/>
                <a:gd name="connsiteX9" fmla="*/ 109728 w 748503"/>
                <a:gd name="connsiteY9" fmla="*/ 744820 h 744820"/>
                <a:gd name="connsiteX10" fmla="*/ 312558 w 748503"/>
                <a:gd name="connsiteY10" fmla="*/ 618467 h 744820"/>
                <a:gd name="connsiteX11" fmla="*/ 389035 w 748503"/>
                <a:gd name="connsiteY11" fmla="*/ 515389 h 744820"/>
                <a:gd name="connsiteX12" fmla="*/ 422286 w 748503"/>
                <a:gd name="connsiteY12" fmla="*/ 558615 h 744820"/>
                <a:gd name="connsiteX13" fmla="*/ 452212 w 748503"/>
                <a:gd name="connsiteY13" fmla="*/ 535340 h 744820"/>
                <a:gd name="connsiteX14" fmla="*/ 448887 w 748503"/>
                <a:gd name="connsiteY14" fmla="*/ 498764 h 744820"/>
                <a:gd name="connsiteX15" fmla="*/ 505413 w 748503"/>
                <a:gd name="connsiteY15" fmla="*/ 488788 h 744820"/>
                <a:gd name="connsiteX16" fmla="*/ 458862 w 748503"/>
                <a:gd name="connsiteY16" fmla="*/ 628442 h 744820"/>
                <a:gd name="connsiteX17" fmla="*/ 468837 w 748503"/>
                <a:gd name="connsiteY17" fmla="*/ 638417 h 744820"/>
                <a:gd name="connsiteX18" fmla="*/ 528689 w 748503"/>
                <a:gd name="connsiteY18" fmla="*/ 585216 h 744820"/>
                <a:gd name="connsiteX19" fmla="*/ 525364 w 748503"/>
                <a:gd name="connsiteY19" fmla="*/ 508739 h 744820"/>
                <a:gd name="connsiteX20" fmla="*/ 551965 w 748503"/>
                <a:gd name="connsiteY20" fmla="*/ 462188 h 744820"/>
                <a:gd name="connsiteX21" fmla="*/ 538664 w 748503"/>
                <a:gd name="connsiteY21" fmla="*/ 402336 h 744820"/>
                <a:gd name="connsiteX22" fmla="*/ 605166 w 748503"/>
                <a:gd name="connsiteY22" fmla="*/ 445561 h 744820"/>
                <a:gd name="connsiteX23" fmla="*/ 651718 w 748503"/>
                <a:gd name="connsiteY23" fmla="*/ 532014 h 744820"/>
                <a:gd name="connsiteX24" fmla="*/ 748143 w 748503"/>
                <a:gd name="connsiteY24" fmla="*/ 442237 h 744820"/>
                <a:gd name="connsiteX25" fmla="*/ 538662 w 748503"/>
                <a:gd name="connsiteY25" fmla="*/ 342484 h 744820"/>
                <a:gd name="connsiteX26" fmla="*/ 561940 w 748503"/>
                <a:gd name="connsiteY26" fmla="*/ 242731 h 744820"/>
                <a:gd name="connsiteX27" fmla="*/ 505413 w 748503"/>
                <a:gd name="connsiteY27" fmla="*/ 285958 h 744820"/>
                <a:gd name="connsiteX28" fmla="*/ 472162 w 748503"/>
                <a:gd name="connsiteY28" fmla="*/ 295933 h 744820"/>
                <a:gd name="connsiteX29" fmla="*/ 448887 w 748503"/>
                <a:gd name="connsiteY29" fmla="*/ 259357 h 744820"/>
                <a:gd name="connsiteX30" fmla="*/ 455538 w 748503"/>
                <a:gd name="connsiteY30" fmla="*/ 179555 h 744820"/>
                <a:gd name="connsiteX31" fmla="*/ 349134 w 748503"/>
                <a:gd name="connsiteY31" fmla="*/ 212806 h 744820"/>
                <a:gd name="connsiteX32" fmla="*/ 305908 w 748503"/>
                <a:gd name="connsiteY32" fmla="*/ 292608 h 744820"/>
                <a:gd name="connsiteX33" fmla="*/ 282631 w 748503"/>
                <a:gd name="connsiteY33" fmla="*/ 252707 h 744820"/>
                <a:gd name="connsiteX34" fmla="*/ 232756 w 748503"/>
                <a:gd name="connsiteY34" fmla="*/ 292608 h 744820"/>
                <a:gd name="connsiteX35" fmla="*/ 202830 w 748503"/>
                <a:gd name="connsiteY35" fmla="*/ 269332 h 744820"/>
                <a:gd name="connsiteX36" fmla="*/ 212805 w 748503"/>
                <a:gd name="connsiteY36" fmla="*/ 202830 h 744820"/>
                <a:gd name="connsiteX37" fmla="*/ 149629 w 748503"/>
                <a:gd name="connsiteY37" fmla="*/ 226106 h 744820"/>
                <a:gd name="connsiteX38" fmla="*/ 142978 w 748503"/>
                <a:gd name="connsiteY38" fmla="*/ 329184 h 744820"/>
                <a:gd name="connsiteX39" fmla="*/ 116378 w 748503"/>
                <a:gd name="connsiteY39" fmla="*/ 302583 h 744820"/>
                <a:gd name="connsiteX40" fmla="*/ 76477 w 748503"/>
                <a:gd name="connsiteY40" fmla="*/ 0 h 744820"/>
                <a:gd name="connsiteX41" fmla="*/ 26600 w 748503"/>
                <a:gd name="connsiteY41" fmla="*/ 33251 h 744820"/>
                <a:gd name="connsiteX0" fmla="*/ 26600 w 748200"/>
                <a:gd name="connsiteY0" fmla="*/ 33251 h 744820"/>
                <a:gd name="connsiteX1" fmla="*/ 0 w 748200"/>
                <a:gd name="connsiteY1" fmla="*/ 113053 h 744820"/>
                <a:gd name="connsiteX2" fmla="*/ 43226 w 748200"/>
                <a:gd name="connsiteY2" fmla="*/ 462188 h 744820"/>
                <a:gd name="connsiteX3" fmla="*/ 69826 w 748200"/>
                <a:gd name="connsiteY3" fmla="*/ 472163 h 744820"/>
                <a:gd name="connsiteX4" fmla="*/ 59851 w 748200"/>
                <a:gd name="connsiteY4" fmla="*/ 571916 h 744820"/>
                <a:gd name="connsiteX5" fmla="*/ 23275 w 748200"/>
                <a:gd name="connsiteY5" fmla="*/ 615142 h 744820"/>
                <a:gd name="connsiteX6" fmla="*/ 96427 w 748200"/>
                <a:gd name="connsiteY6" fmla="*/ 588541 h 744820"/>
                <a:gd name="connsiteX7" fmla="*/ 79802 w 748200"/>
                <a:gd name="connsiteY7" fmla="*/ 684969 h 744820"/>
                <a:gd name="connsiteX8" fmla="*/ 59851 w 748200"/>
                <a:gd name="connsiteY8" fmla="*/ 708244 h 744820"/>
                <a:gd name="connsiteX9" fmla="*/ 109728 w 748200"/>
                <a:gd name="connsiteY9" fmla="*/ 744820 h 744820"/>
                <a:gd name="connsiteX10" fmla="*/ 312558 w 748200"/>
                <a:gd name="connsiteY10" fmla="*/ 618467 h 744820"/>
                <a:gd name="connsiteX11" fmla="*/ 389035 w 748200"/>
                <a:gd name="connsiteY11" fmla="*/ 515389 h 744820"/>
                <a:gd name="connsiteX12" fmla="*/ 422286 w 748200"/>
                <a:gd name="connsiteY12" fmla="*/ 558615 h 744820"/>
                <a:gd name="connsiteX13" fmla="*/ 452212 w 748200"/>
                <a:gd name="connsiteY13" fmla="*/ 535340 h 744820"/>
                <a:gd name="connsiteX14" fmla="*/ 448887 w 748200"/>
                <a:gd name="connsiteY14" fmla="*/ 498764 h 744820"/>
                <a:gd name="connsiteX15" fmla="*/ 505413 w 748200"/>
                <a:gd name="connsiteY15" fmla="*/ 488788 h 744820"/>
                <a:gd name="connsiteX16" fmla="*/ 458862 w 748200"/>
                <a:gd name="connsiteY16" fmla="*/ 628442 h 744820"/>
                <a:gd name="connsiteX17" fmla="*/ 468837 w 748200"/>
                <a:gd name="connsiteY17" fmla="*/ 638417 h 744820"/>
                <a:gd name="connsiteX18" fmla="*/ 528689 w 748200"/>
                <a:gd name="connsiteY18" fmla="*/ 585216 h 744820"/>
                <a:gd name="connsiteX19" fmla="*/ 525364 w 748200"/>
                <a:gd name="connsiteY19" fmla="*/ 508739 h 744820"/>
                <a:gd name="connsiteX20" fmla="*/ 551965 w 748200"/>
                <a:gd name="connsiteY20" fmla="*/ 462188 h 744820"/>
                <a:gd name="connsiteX21" fmla="*/ 538664 w 748200"/>
                <a:gd name="connsiteY21" fmla="*/ 402336 h 744820"/>
                <a:gd name="connsiteX22" fmla="*/ 605166 w 748200"/>
                <a:gd name="connsiteY22" fmla="*/ 445561 h 744820"/>
                <a:gd name="connsiteX23" fmla="*/ 651718 w 748200"/>
                <a:gd name="connsiteY23" fmla="*/ 532014 h 744820"/>
                <a:gd name="connsiteX24" fmla="*/ 748143 w 748200"/>
                <a:gd name="connsiteY24" fmla="*/ 442237 h 744820"/>
                <a:gd name="connsiteX25" fmla="*/ 635091 w 748200"/>
                <a:gd name="connsiteY25" fmla="*/ 379060 h 744820"/>
                <a:gd name="connsiteX26" fmla="*/ 538662 w 748200"/>
                <a:gd name="connsiteY26" fmla="*/ 342484 h 744820"/>
                <a:gd name="connsiteX27" fmla="*/ 561940 w 748200"/>
                <a:gd name="connsiteY27" fmla="*/ 242731 h 744820"/>
                <a:gd name="connsiteX28" fmla="*/ 505413 w 748200"/>
                <a:gd name="connsiteY28" fmla="*/ 285958 h 744820"/>
                <a:gd name="connsiteX29" fmla="*/ 472162 w 748200"/>
                <a:gd name="connsiteY29" fmla="*/ 295933 h 744820"/>
                <a:gd name="connsiteX30" fmla="*/ 448887 w 748200"/>
                <a:gd name="connsiteY30" fmla="*/ 259357 h 744820"/>
                <a:gd name="connsiteX31" fmla="*/ 455538 w 748200"/>
                <a:gd name="connsiteY31" fmla="*/ 179555 h 744820"/>
                <a:gd name="connsiteX32" fmla="*/ 349134 w 748200"/>
                <a:gd name="connsiteY32" fmla="*/ 212806 h 744820"/>
                <a:gd name="connsiteX33" fmla="*/ 305908 w 748200"/>
                <a:gd name="connsiteY33" fmla="*/ 292608 h 744820"/>
                <a:gd name="connsiteX34" fmla="*/ 282631 w 748200"/>
                <a:gd name="connsiteY34" fmla="*/ 252707 h 744820"/>
                <a:gd name="connsiteX35" fmla="*/ 232756 w 748200"/>
                <a:gd name="connsiteY35" fmla="*/ 292608 h 744820"/>
                <a:gd name="connsiteX36" fmla="*/ 202830 w 748200"/>
                <a:gd name="connsiteY36" fmla="*/ 269332 h 744820"/>
                <a:gd name="connsiteX37" fmla="*/ 212805 w 748200"/>
                <a:gd name="connsiteY37" fmla="*/ 202830 h 744820"/>
                <a:gd name="connsiteX38" fmla="*/ 149629 w 748200"/>
                <a:gd name="connsiteY38" fmla="*/ 226106 h 744820"/>
                <a:gd name="connsiteX39" fmla="*/ 142978 w 748200"/>
                <a:gd name="connsiteY39" fmla="*/ 329184 h 744820"/>
                <a:gd name="connsiteX40" fmla="*/ 116378 w 748200"/>
                <a:gd name="connsiteY40" fmla="*/ 302583 h 744820"/>
                <a:gd name="connsiteX41" fmla="*/ 76477 w 748200"/>
                <a:gd name="connsiteY41" fmla="*/ 0 h 744820"/>
                <a:gd name="connsiteX42" fmla="*/ 26600 w 748200"/>
                <a:gd name="connsiteY42" fmla="*/ 33251 h 744820"/>
                <a:gd name="connsiteX0" fmla="*/ 26600 w 748200"/>
                <a:gd name="connsiteY0" fmla="*/ 33251 h 744820"/>
                <a:gd name="connsiteX1" fmla="*/ 0 w 748200"/>
                <a:gd name="connsiteY1" fmla="*/ 113053 h 744820"/>
                <a:gd name="connsiteX2" fmla="*/ 43226 w 748200"/>
                <a:gd name="connsiteY2" fmla="*/ 462188 h 744820"/>
                <a:gd name="connsiteX3" fmla="*/ 69826 w 748200"/>
                <a:gd name="connsiteY3" fmla="*/ 472163 h 744820"/>
                <a:gd name="connsiteX4" fmla="*/ 59851 w 748200"/>
                <a:gd name="connsiteY4" fmla="*/ 571916 h 744820"/>
                <a:gd name="connsiteX5" fmla="*/ 23275 w 748200"/>
                <a:gd name="connsiteY5" fmla="*/ 615142 h 744820"/>
                <a:gd name="connsiteX6" fmla="*/ 96427 w 748200"/>
                <a:gd name="connsiteY6" fmla="*/ 588541 h 744820"/>
                <a:gd name="connsiteX7" fmla="*/ 79802 w 748200"/>
                <a:gd name="connsiteY7" fmla="*/ 684969 h 744820"/>
                <a:gd name="connsiteX8" fmla="*/ 59851 w 748200"/>
                <a:gd name="connsiteY8" fmla="*/ 708244 h 744820"/>
                <a:gd name="connsiteX9" fmla="*/ 109728 w 748200"/>
                <a:gd name="connsiteY9" fmla="*/ 744820 h 744820"/>
                <a:gd name="connsiteX10" fmla="*/ 312558 w 748200"/>
                <a:gd name="connsiteY10" fmla="*/ 618467 h 744820"/>
                <a:gd name="connsiteX11" fmla="*/ 389035 w 748200"/>
                <a:gd name="connsiteY11" fmla="*/ 515389 h 744820"/>
                <a:gd name="connsiteX12" fmla="*/ 422286 w 748200"/>
                <a:gd name="connsiteY12" fmla="*/ 558615 h 744820"/>
                <a:gd name="connsiteX13" fmla="*/ 452212 w 748200"/>
                <a:gd name="connsiteY13" fmla="*/ 535340 h 744820"/>
                <a:gd name="connsiteX14" fmla="*/ 448887 w 748200"/>
                <a:gd name="connsiteY14" fmla="*/ 498764 h 744820"/>
                <a:gd name="connsiteX15" fmla="*/ 505413 w 748200"/>
                <a:gd name="connsiteY15" fmla="*/ 488788 h 744820"/>
                <a:gd name="connsiteX16" fmla="*/ 458862 w 748200"/>
                <a:gd name="connsiteY16" fmla="*/ 628442 h 744820"/>
                <a:gd name="connsiteX17" fmla="*/ 468837 w 748200"/>
                <a:gd name="connsiteY17" fmla="*/ 638417 h 744820"/>
                <a:gd name="connsiteX18" fmla="*/ 528689 w 748200"/>
                <a:gd name="connsiteY18" fmla="*/ 585216 h 744820"/>
                <a:gd name="connsiteX19" fmla="*/ 525364 w 748200"/>
                <a:gd name="connsiteY19" fmla="*/ 508739 h 744820"/>
                <a:gd name="connsiteX20" fmla="*/ 551965 w 748200"/>
                <a:gd name="connsiteY20" fmla="*/ 462188 h 744820"/>
                <a:gd name="connsiteX21" fmla="*/ 538664 w 748200"/>
                <a:gd name="connsiteY21" fmla="*/ 402336 h 744820"/>
                <a:gd name="connsiteX22" fmla="*/ 605166 w 748200"/>
                <a:gd name="connsiteY22" fmla="*/ 445561 h 744820"/>
                <a:gd name="connsiteX23" fmla="*/ 651718 w 748200"/>
                <a:gd name="connsiteY23" fmla="*/ 532014 h 744820"/>
                <a:gd name="connsiteX24" fmla="*/ 748143 w 748200"/>
                <a:gd name="connsiteY24" fmla="*/ 442237 h 744820"/>
                <a:gd name="connsiteX25" fmla="*/ 595190 w 748200"/>
                <a:gd name="connsiteY25" fmla="*/ 385711 h 744820"/>
                <a:gd name="connsiteX26" fmla="*/ 538662 w 748200"/>
                <a:gd name="connsiteY26" fmla="*/ 342484 h 744820"/>
                <a:gd name="connsiteX27" fmla="*/ 561940 w 748200"/>
                <a:gd name="connsiteY27" fmla="*/ 242731 h 744820"/>
                <a:gd name="connsiteX28" fmla="*/ 505413 w 748200"/>
                <a:gd name="connsiteY28" fmla="*/ 285958 h 744820"/>
                <a:gd name="connsiteX29" fmla="*/ 472162 w 748200"/>
                <a:gd name="connsiteY29" fmla="*/ 295933 h 744820"/>
                <a:gd name="connsiteX30" fmla="*/ 448887 w 748200"/>
                <a:gd name="connsiteY30" fmla="*/ 259357 h 744820"/>
                <a:gd name="connsiteX31" fmla="*/ 455538 w 748200"/>
                <a:gd name="connsiteY31" fmla="*/ 179555 h 744820"/>
                <a:gd name="connsiteX32" fmla="*/ 349134 w 748200"/>
                <a:gd name="connsiteY32" fmla="*/ 212806 h 744820"/>
                <a:gd name="connsiteX33" fmla="*/ 305908 w 748200"/>
                <a:gd name="connsiteY33" fmla="*/ 292608 h 744820"/>
                <a:gd name="connsiteX34" fmla="*/ 282631 w 748200"/>
                <a:gd name="connsiteY34" fmla="*/ 252707 h 744820"/>
                <a:gd name="connsiteX35" fmla="*/ 232756 w 748200"/>
                <a:gd name="connsiteY35" fmla="*/ 292608 h 744820"/>
                <a:gd name="connsiteX36" fmla="*/ 202830 w 748200"/>
                <a:gd name="connsiteY36" fmla="*/ 269332 h 744820"/>
                <a:gd name="connsiteX37" fmla="*/ 212805 w 748200"/>
                <a:gd name="connsiteY37" fmla="*/ 202830 h 744820"/>
                <a:gd name="connsiteX38" fmla="*/ 149629 w 748200"/>
                <a:gd name="connsiteY38" fmla="*/ 226106 h 744820"/>
                <a:gd name="connsiteX39" fmla="*/ 142978 w 748200"/>
                <a:gd name="connsiteY39" fmla="*/ 329184 h 744820"/>
                <a:gd name="connsiteX40" fmla="*/ 116378 w 748200"/>
                <a:gd name="connsiteY40" fmla="*/ 302583 h 744820"/>
                <a:gd name="connsiteX41" fmla="*/ 76477 w 748200"/>
                <a:gd name="connsiteY41" fmla="*/ 0 h 744820"/>
                <a:gd name="connsiteX42" fmla="*/ 26600 w 748200"/>
                <a:gd name="connsiteY42" fmla="*/ 33251 h 744820"/>
                <a:gd name="connsiteX0" fmla="*/ 26600 w 748425"/>
                <a:gd name="connsiteY0" fmla="*/ 33251 h 744820"/>
                <a:gd name="connsiteX1" fmla="*/ 0 w 748425"/>
                <a:gd name="connsiteY1" fmla="*/ 113053 h 744820"/>
                <a:gd name="connsiteX2" fmla="*/ 43226 w 748425"/>
                <a:gd name="connsiteY2" fmla="*/ 462188 h 744820"/>
                <a:gd name="connsiteX3" fmla="*/ 69826 w 748425"/>
                <a:gd name="connsiteY3" fmla="*/ 472163 h 744820"/>
                <a:gd name="connsiteX4" fmla="*/ 59851 w 748425"/>
                <a:gd name="connsiteY4" fmla="*/ 571916 h 744820"/>
                <a:gd name="connsiteX5" fmla="*/ 23275 w 748425"/>
                <a:gd name="connsiteY5" fmla="*/ 615142 h 744820"/>
                <a:gd name="connsiteX6" fmla="*/ 96427 w 748425"/>
                <a:gd name="connsiteY6" fmla="*/ 588541 h 744820"/>
                <a:gd name="connsiteX7" fmla="*/ 79802 w 748425"/>
                <a:gd name="connsiteY7" fmla="*/ 684969 h 744820"/>
                <a:gd name="connsiteX8" fmla="*/ 59851 w 748425"/>
                <a:gd name="connsiteY8" fmla="*/ 708244 h 744820"/>
                <a:gd name="connsiteX9" fmla="*/ 109728 w 748425"/>
                <a:gd name="connsiteY9" fmla="*/ 744820 h 744820"/>
                <a:gd name="connsiteX10" fmla="*/ 312558 w 748425"/>
                <a:gd name="connsiteY10" fmla="*/ 618467 h 744820"/>
                <a:gd name="connsiteX11" fmla="*/ 389035 w 748425"/>
                <a:gd name="connsiteY11" fmla="*/ 515389 h 744820"/>
                <a:gd name="connsiteX12" fmla="*/ 422286 w 748425"/>
                <a:gd name="connsiteY12" fmla="*/ 558615 h 744820"/>
                <a:gd name="connsiteX13" fmla="*/ 452212 w 748425"/>
                <a:gd name="connsiteY13" fmla="*/ 535340 h 744820"/>
                <a:gd name="connsiteX14" fmla="*/ 448887 w 748425"/>
                <a:gd name="connsiteY14" fmla="*/ 498764 h 744820"/>
                <a:gd name="connsiteX15" fmla="*/ 505413 w 748425"/>
                <a:gd name="connsiteY15" fmla="*/ 488788 h 744820"/>
                <a:gd name="connsiteX16" fmla="*/ 458862 w 748425"/>
                <a:gd name="connsiteY16" fmla="*/ 628442 h 744820"/>
                <a:gd name="connsiteX17" fmla="*/ 468837 w 748425"/>
                <a:gd name="connsiteY17" fmla="*/ 638417 h 744820"/>
                <a:gd name="connsiteX18" fmla="*/ 528689 w 748425"/>
                <a:gd name="connsiteY18" fmla="*/ 585216 h 744820"/>
                <a:gd name="connsiteX19" fmla="*/ 525364 w 748425"/>
                <a:gd name="connsiteY19" fmla="*/ 508739 h 744820"/>
                <a:gd name="connsiteX20" fmla="*/ 551965 w 748425"/>
                <a:gd name="connsiteY20" fmla="*/ 462188 h 744820"/>
                <a:gd name="connsiteX21" fmla="*/ 538664 w 748425"/>
                <a:gd name="connsiteY21" fmla="*/ 402336 h 744820"/>
                <a:gd name="connsiteX22" fmla="*/ 605166 w 748425"/>
                <a:gd name="connsiteY22" fmla="*/ 445561 h 744820"/>
                <a:gd name="connsiteX23" fmla="*/ 651718 w 748425"/>
                <a:gd name="connsiteY23" fmla="*/ 532014 h 744820"/>
                <a:gd name="connsiteX24" fmla="*/ 748143 w 748425"/>
                <a:gd name="connsiteY24" fmla="*/ 442237 h 744820"/>
                <a:gd name="connsiteX25" fmla="*/ 678317 w 748425"/>
                <a:gd name="connsiteY25" fmla="*/ 415636 h 744820"/>
                <a:gd name="connsiteX26" fmla="*/ 595190 w 748425"/>
                <a:gd name="connsiteY26" fmla="*/ 385711 h 744820"/>
                <a:gd name="connsiteX27" fmla="*/ 538662 w 748425"/>
                <a:gd name="connsiteY27" fmla="*/ 342484 h 744820"/>
                <a:gd name="connsiteX28" fmla="*/ 561940 w 748425"/>
                <a:gd name="connsiteY28" fmla="*/ 242731 h 744820"/>
                <a:gd name="connsiteX29" fmla="*/ 505413 w 748425"/>
                <a:gd name="connsiteY29" fmla="*/ 285958 h 744820"/>
                <a:gd name="connsiteX30" fmla="*/ 472162 w 748425"/>
                <a:gd name="connsiteY30" fmla="*/ 295933 h 744820"/>
                <a:gd name="connsiteX31" fmla="*/ 448887 w 748425"/>
                <a:gd name="connsiteY31" fmla="*/ 259357 h 744820"/>
                <a:gd name="connsiteX32" fmla="*/ 455538 w 748425"/>
                <a:gd name="connsiteY32" fmla="*/ 179555 h 744820"/>
                <a:gd name="connsiteX33" fmla="*/ 349134 w 748425"/>
                <a:gd name="connsiteY33" fmla="*/ 212806 h 744820"/>
                <a:gd name="connsiteX34" fmla="*/ 305908 w 748425"/>
                <a:gd name="connsiteY34" fmla="*/ 292608 h 744820"/>
                <a:gd name="connsiteX35" fmla="*/ 282631 w 748425"/>
                <a:gd name="connsiteY35" fmla="*/ 252707 h 744820"/>
                <a:gd name="connsiteX36" fmla="*/ 232756 w 748425"/>
                <a:gd name="connsiteY36" fmla="*/ 292608 h 744820"/>
                <a:gd name="connsiteX37" fmla="*/ 202830 w 748425"/>
                <a:gd name="connsiteY37" fmla="*/ 269332 h 744820"/>
                <a:gd name="connsiteX38" fmla="*/ 212805 w 748425"/>
                <a:gd name="connsiteY38" fmla="*/ 202830 h 744820"/>
                <a:gd name="connsiteX39" fmla="*/ 149629 w 748425"/>
                <a:gd name="connsiteY39" fmla="*/ 226106 h 744820"/>
                <a:gd name="connsiteX40" fmla="*/ 142978 w 748425"/>
                <a:gd name="connsiteY40" fmla="*/ 329184 h 744820"/>
                <a:gd name="connsiteX41" fmla="*/ 116378 w 748425"/>
                <a:gd name="connsiteY41" fmla="*/ 302583 h 744820"/>
                <a:gd name="connsiteX42" fmla="*/ 76477 w 748425"/>
                <a:gd name="connsiteY42" fmla="*/ 0 h 744820"/>
                <a:gd name="connsiteX43" fmla="*/ 26600 w 748425"/>
                <a:gd name="connsiteY43" fmla="*/ 33251 h 744820"/>
                <a:gd name="connsiteX0" fmla="*/ 26600 w 748283"/>
                <a:gd name="connsiteY0" fmla="*/ 33251 h 744820"/>
                <a:gd name="connsiteX1" fmla="*/ 0 w 748283"/>
                <a:gd name="connsiteY1" fmla="*/ 113053 h 744820"/>
                <a:gd name="connsiteX2" fmla="*/ 43226 w 748283"/>
                <a:gd name="connsiteY2" fmla="*/ 462188 h 744820"/>
                <a:gd name="connsiteX3" fmla="*/ 69826 w 748283"/>
                <a:gd name="connsiteY3" fmla="*/ 472163 h 744820"/>
                <a:gd name="connsiteX4" fmla="*/ 59851 w 748283"/>
                <a:gd name="connsiteY4" fmla="*/ 571916 h 744820"/>
                <a:gd name="connsiteX5" fmla="*/ 23275 w 748283"/>
                <a:gd name="connsiteY5" fmla="*/ 615142 h 744820"/>
                <a:gd name="connsiteX6" fmla="*/ 96427 w 748283"/>
                <a:gd name="connsiteY6" fmla="*/ 588541 h 744820"/>
                <a:gd name="connsiteX7" fmla="*/ 79802 w 748283"/>
                <a:gd name="connsiteY7" fmla="*/ 684969 h 744820"/>
                <a:gd name="connsiteX8" fmla="*/ 59851 w 748283"/>
                <a:gd name="connsiteY8" fmla="*/ 708244 h 744820"/>
                <a:gd name="connsiteX9" fmla="*/ 109728 w 748283"/>
                <a:gd name="connsiteY9" fmla="*/ 744820 h 744820"/>
                <a:gd name="connsiteX10" fmla="*/ 312558 w 748283"/>
                <a:gd name="connsiteY10" fmla="*/ 618467 h 744820"/>
                <a:gd name="connsiteX11" fmla="*/ 389035 w 748283"/>
                <a:gd name="connsiteY11" fmla="*/ 515389 h 744820"/>
                <a:gd name="connsiteX12" fmla="*/ 422286 w 748283"/>
                <a:gd name="connsiteY12" fmla="*/ 558615 h 744820"/>
                <a:gd name="connsiteX13" fmla="*/ 452212 w 748283"/>
                <a:gd name="connsiteY13" fmla="*/ 535340 h 744820"/>
                <a:gd name="connsiteX14" fmla="*/ 448887 w 748283"/>
                <a:gd name="connsiteY14" fmla="*/ 498764 h 744820"/>
                <a:gd name="connsiteX15" fmla="*/ 505413 w 748283"/>
                <a:gd name="connsiteY15" fmla="*/ 488788 h 744820"/>
                <a:gd name="connsiteX16" fmla="*/ 458862 w 748283"/>
                <a:gd name="connsiteY16" fmla="*/ 628442 h 744820"/>
                <a:gd name="connsiteX17" fmla="*/ 468837 w 748283"/>
                <a:gd name="connsiteY17" fmla="*/ 638417 h 744820"/>
                <a:gd name="connsiteX18" fmla="*/ 528689 w 748283"/>
                <a:gd name="connsiteY18" fmla="*/ 585216 h 744820"/>
                <a:gd name="connsiteX19" fmla="*/ 525364 w 748283"/>
                <a:gd name="connsiteY19" fmla="*/ 508739 h 744820"/>
                <a:gd name="connsiteX20" fmla="*/ 551965 w 748283"/>
                <a:gd name="connsiteY20" fmla="*/ 462188 h 744820"/>
                <a:gd name="connsiteX21" fmla="*/ 538664 w 748283"/>
                <a:gd name="connsiteY21" fmla="*/ 402336 h 744820"/>
                <a:gd name="connsiteX22" fmla="*/ 605166 w 748283"/>
                <a:gd name="connsiteY22" fmla="*/ 445561 h 744820"/>
                <a:gd name="connsiteX23" fmla="*/ 651718 w 748283"/>
                <a:gd name="connsiteY23" fmla="*/ 532014 h 744820"/>
                <a:gd name="connsiteX24" fmla="*/ 748143 w 748283"/>
                <a:gd name="connsiteY24" fmla="*/ 442237 h 744820"/>
                <a:gd name="connsiteX25" fmla="*/ 625115 w 748283"/>
                <a:gd name="connsiteY25" fmla="*/ 285958 h 744820"/>
                <a:gd name="connsiteX26" fmla="*/ 595190 w 748283"/>
                <a:gd name="connsiteY26" fmla="*/ 385711 h 744820"/>
                <a:gd name="connsiteX27" fmla="*/ 538662 w 748283"/>
                <a:gd name="connsiteY27" fmla="*/ 342484 h 744820"/>
                <a:gd name="connsiteX28" fmla="*/ 561940 w 748283"/>
                <a:gd name="connsiteY28" fmla="*/ 242731 h 744820"/>
                <a:gd name="connsiteX29" fmla="*/ 505413 w 748283"/>
                <a:gd name="connsiteY29" fmla="*/ 285958 h 744820"/>
                <a:gd name="connsiteX30" fmla="*/ 472162 w 748283"/>
                <a:gd name="connsiteY30" fmla="*/ 295933 h 744820"/>
                <a:gd name="connsiteX31" fmla="*/ 448887 w 748283"/>
                <a:gd name="connsiteY31" fmla="*/ 259357 h 744820"/>
                <a:gd name="connsiteX32" fmla="*/ 455538 w 748283"/>
                <a:gd name="connsiteY32" fmla="*/ 179555 h 744820"/>
                <a:gd name="connsiteX33" fmla="*/ 349134 w 748283"/>
                <a:gd name="connsiteY33" fmla="*/ 212806 h 744820"/>
                <a:gd name="connsiteX34" fmla="*/ 305908 w 748283"/>
                <a:gd name="connsiteY34" fmla="*/ 292608 h 744820"/>
                <a:gd name="connsiteX35" fmla="*/ 282631 w 748283"/>
                <a:gd name="connsiteY35" fmla="*/ 252707 h 744820"/>
                <a:gd name="connsiteX36" fmla="*/ 232756 w 748283"/>
                <a:gd name="connsiteY36" fmla="*/ 292608 h 744820"/>
                <a:gd name="connsiteX37" fmla="*/ 202830 w 748283"/>
                <a:gd name="connsiteY37" fmla="*/ 269332 h 744820"/>
                <a:gd name="connsiteX38" fmla="*/ 212805 w 748283"/>
                <a:gd name="connsiteY38" fmla="*/ 202830 h 744820"/>
                <a:gd name="connsiteX39" fmla="*/ 149629 w 748283"/>
                <a:gd name="connsiteY39" fmla="*/ 226106 h 744820"/>
                <a:gd name="connsiteX40" fmla="*/ 142978 w 748283"/>
                <a:gd name="connsiteY40" fmla="*/ 329184 h 744820"/>
                <a:gd name="connsiteX41" fmla="*/ 116378 w 748283"/>
                <a:gd name="connsiteY41" fmla="*/ 302583 h 744820"/>
                <a:gd name="connsiteX42" fmla="*/ 76477 w 748283"/>
                <a:gd name="connsiteY42" fmla="*/ 0 h 744820"/>
                <a:gd name="connsiteX43" fmla="*/ 26600 w 748283"/>
                <a:gd name="connsiteY43" fmla="*/ 33251 h 744820"/>
                <a:gd name="connsiteX0" fmla="*/ 26600 w 749304"/>
                <a:gd name="connsiteY0" fmla="*/ 33251 h 744820"/>
                <a:gd name="connsiteX1" fmla="*/ 0 w 749304"/>
                <a:gd name="connsiteY1" fmla="*/ 113053 h 744820"/>
                <a:gd name="connsiteX2" fmla="*/ 43226 w 749304"/>
                <a:gd name="connsiteY2" fmla="*/ 462188 h 744820"/>
                <a:gd name="connsiteX3" fmla="*/ 69826 w 749304"/>
                <a:gd name="connsiteY3" fmla="*/ 472163 h 744820"/>
                <a:gd name="connsiteX4" fmla="*/ 59851 w 749304"/>
                <a:gd name="connsiteY4" fmla="*/ 571916 h 744820"/>
                <a:gd name="connsiteX5" fmla="*/ 23275 w 749304"/>
                <a:gd name="connsiteY5" fmla="*/ 615142 h 744820"/>
                <a:gd name="connsiteX6" fmla="*/ 96427 w 749304"/>
                <a:gd name="connsiteY6" fmla="*/ 588541 h 744820"/>
                <a:gd name="connsiteX7" fmla="*/ 79802 w 749304"/>
                <a:gd name="connsiteY7" fmla="*/ 684969 h 744820"/>
                <a:gd name="connsiteX8" fmla="*/ 59851 w 749304"/>
                <a:gd name="connsiteY8" fmla="*/ 708244 h 744820"/>
                <a:gd name="connsiteX9" fmla="*/ 109728 w 749304"/>
                <a:gd name="connsiteY9" fmla="*/ 744820 h 744820"/>
                <a:gd name="connsiteX10" fmla="*/ 312558 w 749304"/>
                <a:gd name="connsiteY10" fmla="*/ 618467 h 744820"/>
                <a:gd name="connsiteX11" fmla="*/ 389035 w 749304"/>
                <a:gd name="connsiteY11" fmla="*/ 515389 h 744820"/>
                <a:gd name="connsiteX12" fmla="*/ 422286 w 749304"/>
                <a:gd name="connsiteY12" fmla="*/ 558615 h 744820"/>
                <a:gd name="connsiteX13" fmla="*/ 452212 w 749304"/>
                <a:gd name="connsiteY13" fmla="*/ 535340 h 744820"/>
                <a:gd name="connsiteX14" fmla="*/ 448887 w 749304"/>
                <a:gd name="connsiteY14" fmla="*/ 498764 h 744820"/>
                <a:gd name="connsiteX15" fmla="*/ 505413 w 749304"/>
                <a:gd name="connsiteY15" fmla="*/ 488788 h 744820"/>
                <a:gd name="connsiteX16" fmla="*/ 458862 w 749304"/>
                <a:gd name="connsiteY16" fmla="*/ 628442 h 744820"/>
                <a:gd name="connsiteX17" fmla="*/ 468837 w 749304"/>
                <a:gd name="connsiteY17" fmla="*/ 638417 h 744820"/>
                <a:gd name="connsiteX18" fmla="*/ 528689 w 749304"/>
                <a:gd name="connsiteY18" fmla="*/ 585216 h 744820"/>
                <a:gd name="connsiteX19" fmla="*/ 525364 w 749304"/>
                <a:gd name="connsiteY19" fmla="*/ 508739 h 744820"/>
                <a:gd name="connsiteX20" fmla="*/ 551965 w 749304"/>
                <a:gd name="connsiteY20" fmla="*/ 462188 h 744820"/>
                <a:gd name="connsiteX21" fmla="*/ 538664 w 749304"/>
                <a:gd name="connsiteY21" fmla="*/ 402336 h 744820"/>
                <a:gd name="connsiteX22" fmla="*/ 605166 w 749304"/>
                <a:gd name="connsiteY22" fmla="*/ 445561 h 744820"/>
                <a:gd name="connsiteX23" fmla="*/ 651718 w 749304"/>
                <a:gd name="connsiteY23" fmla="*/ 532014 h 744820"/>
                <a:gd name="connsiteX24" fmla="*/ 684967 w 749304"/>
                <a:gd name="connsiteY24" fmla="*/ 502089 h 744820"/>
                <a:gd name="connsiteX25" fmla="*/ 748143 w 749304"/>
                <a:gd name="connsiteY25" fmla="*/ 442237 h 744820"/>
                <a:gd name="connsiteX26" fmla="*/ 625115 w 749304"/>
                <a:gd name="connsiteY26" fmla="*/ 285958 h 744820"/>
                <a:gd name="connsiteX27" fmla="*/ 595190 w 749304"/>
                <a:gd name="connsiteY27" fmla="*/ 385711 h 744820"/>
                <a:gd name="connsiteX28" fmla="*/ 538662 w 749304"/>
                <a:gd name="connsiteY28" fmla="*/ 342484 h 744820"/>
                <a:gd name="connsiteX29" fmla="*/ 561940 w 749304"/>
                <a:gd name="connsiteY29" fmla="*/ 242731 h 744820"/>
                <a:gd name="connsiteX30" fmla="*/ 505413 w 749304"/>
                <a:gd name="connsiteY30" fmla="*/ 285958 h 744820"/>
                <a:gd name="connsiteX31" fmla="*/ 472162 w 749304"/>
                <a:gd name="connsiteY31" fmla="*/ 295933 h 744820"/>
                <a:gd name="connsiteX32" fmla="*/ 448887 w 749304"/>
                <a:gd name="connsiteY32" fmla="*/ 259357 h 744820"/>
                <a:gd name="connsiteX33" fmla="*/ 455538 w 749304"/>
                <a:gd name="connsiteY33" fmla="*/ 179555 h 744820"/>
                <a:gd name="connsiteX34" fmla="*/ 349134 w 749304"/>
                <a:gd name="connsiteY34" fmla="*/ 212806 h 744820"/>
                <a:gd name="connsiteX35" fmla="*/ 305908 w 749304"/>
                <a:gd name="connsiteY35" fmla="*/ 292608 h 744820"/>
                <a:gd name="connsiteX36" fmla="*/ 282631 w 749304"/>
                <a:gd name="connsiteY36" fmla="*/ 252707 h 744820"/>
                <a:gd name="connsiteX37" fmla="*/ 232756 w 749304"/>
                <a:gd name="connsiteY37" fmla="*/ 292608 h 744820"/>
                <a:gd name="connsiteX38" fmla="*/ 202830 w 749304"/>
                <a:gd name="connsiteY38" fmla="*/ 269332 h 744820"/>
                <a:gd name="connsiteX39" fmla="*/ 212805 w 749304"/>
                <a:gd name="connsiteY39" fmla="*/ 202830 h 744820"/>
                <a:gd name="connsiteX40" fmla="*/ 149629 w 749304"/>
                <a:gd name="connsiteY40" fmla="*/ 226106 h 744820"/>
                <a:gd name="connsiteX41" fmla="*/ 142978 w 749304"/>
                <a:gd name="connsiteY41" fmla="*/ 329184 h 744820"/>
                <a:gd name="connsiteX42" fmla="*/ 116378 w 749304"/>
                <a:gd name="connsiteY42" fmla="*/ 302583 h 744820"/>
                <a:gd name="connsiteX43" fmla="*/ 76477 w 749304"/>
                <a:gd name="connsiteY43" fmla="*/ 0 h 744820"/>
                <a:gd name="connsiteX44" fmla="*/ 26600 w 749304"/>
                <a:gd name="connsiteY44" fmla="*/ 33251 h 744820"/>
                <a:gd name="connsiteX0" fmla="*/ 26600 w 748966"/>
                <a:gd name="connsiteY0" fmla="*/ 33251 h 744820"/>
                <a:gd name="connsiteX1" fmla="*/ 0 w 748966"/>
                <a:gd name="connsiteY1" fmla="*/ 113053 h 744820"/>
                <a:gd name="connsiteX2" fmla="*/ 43226 w 748966"/>
                <a:gd name="connsiteY2" fmla="*/ 462188 h 744820"/>
                <a:gd name="connsiteX3" fmla="*/ 69826 w 748966"/>
                <a:gd name="connsiteY3" fmla="*/ 472163 h 744820"/>
                <a:gd name="connsiteX4" fmla="*/ 59851 w 748966"/>
                <a:gd name="connsiteY4" fmla="*/ 571916 h 744820"/>
                <a:gd name="connsiteX5" fmla="*/ 23275 w 748966"/>
                <a:gd name="connsiteY5" fmla="*/ 615142 h 744820"/>
                <a:gd name="connsiteX6" fmla="*/ 96427 w 748966"/>
                <a:gd name="connsiteY6" fmla="*/ 588541 h 744820"/>
                <a:gd name="connsiteX7" fmla="*/ 79802 w 748966"/>
                <a:gd name="connsiteY7" fmla="*/ 684969 h 744820"/>
                <a:gd name="connsiteX8" fmla="*/ 59851 w 748966"/>
                <a:gd name="connsiteY8" fmla="*/ 708244 h 744820"/>
                <a:gd name="connsiteX9" fmla="*/ 109728 w 748966"/>
                <a:gd name="connsiteY9" fmla="*/ 744820 h 744820"/>
                <a:gd name="connsiteX10" fmla="*/ 312558 w 748966"/>
                <a:gd name="connsiteY10" fmla="*/ 618467 h 744820"/>
                <a:gd name="connsiteX11" fmla="*/ 389035 w 748966"/>
                <a:gd name="connsiteY11" fmla="*/ 515389 h 744820"/>
                <a:gd name="connsiteX12" fmla="*/ 422286 w 748966"/>
                <a:gd name="connsiteY12" fmla="*/ 558615 h 744820"/>
                <a:gd name="connsiteX13" fmla="*/ 452212 w 748966"/>
                <a:gd name="connsiteY13" fmla="*/ 535340 h 744820"/>
                <a:gd name="connsiteX14" fmla="*/ 448887 w 748966"/>
                <a:gd name="connsiteY14" fmla="*/ 498764 h 744820"/>
                <a:gd name="connsiteX15" fmla="*/ 505413 w 748966"/>
                <a:gd name="connsiteY15" fmla="*/ 488788 h 744820"/>
                <a:gd name="connsiteX16" fmla="*/ 458862 w 748966"/>
                <a:gd name="connsiteY16" fmla="*/ 628442 h 744820"/>
                <a:gd name="connsiteX17" fmla="*/ 468837 w 748966"/>
                <a:gd name="connsiteY17" fmla="*/ 638417 h 744820"/>
                <a:gd name="connsiteX18" fmla="*/ 528689 w 748966"/>
                <a:gd name="connsiteY18" fmla="*/ 585216 h 744820"/>
                <a:gd name="connsiteX19" fmla="*/ 525364 w 748966"/>
                <a:gd name="connsiteY19" fmla="*/ 508739 h 744820"/>
                <a:gd name="connsiteX20" fmla="*/ 551965 w 748966"/>
                <a:gd name="connsiteY20" fmla="*/ 462188 h 744820"/>
                <a:gd name="connsiteX21" fmla="*/ 538664 w 748966"/>
                <a:gd name="connsiteY21" fmla="*/ 402336 h 744820"/>
                <a:gd name="connsiteX22" fmla="*/ 605166 w 748966"/>
                <a:gd name="connsiteY22" fmla="*/ 445561 h 744820"/>
                <a:gd name="connsiteX23" fmla="*/ 651718 w 748966"/>
                <a:gd name="connsiteY23" fmla="*/ 532014 h 744820"/>
                <a:gd name="connsiteX24" fmla="*/ 658366 w 748966"/>
                <a:gd name="connsiteY24" fmla="*/ 455537 h 744820"/>
                <a:gd name="connsiteX25" fmla="*/ 748143 w 748966"/>
                <a:gd name="connsiteY25" fmla="*/ 442237 h 744820"/>
                <a:gd name="connsiteX26" fmla="*/ 625115 w 748966"/>
                <a:gd name="connsiteY26" fmla="*/ 285958 h 744820"/>
                <a:gd name="connsiteX27" fmla="*/ 595190 w 748966"/>
                <a:gd name="connsiteY27" fmla="*/ 385711 h 744820"/>
                <a:gd name="connsiteX28" fmla="*/ 538662 w 748966"/>
                <a:gd name="connsiteY28" fmla="*/ 342484 h 744820"/>
                <a:gd name="connsiteX29" fmla="*/ 561940 w 748966"/>
                <a:gd name="connsiteY29" fmla="*/ 242731 h 744820"/>
                <a:gd name="connsiteX30" fmla="*/ 505413 w 748966"/>
                <a:gd name="connsiteY30" fmla="*/ 285958 h 744820"/>
                <a:gd name="connsiteX31" fmla="*/ 472162 w 748966"/>
                <a:gd name="connsiteY31" fmla="*/ 295933 h 744820"/>
                <a:gd name="connsiteX32" fmla="*/ 448887 w 748966"/>
                <a:gd name="connsiteY32" fmla="*/ 259357 h 744820"/>
                <a:gd name="connsiteX33" fmla="*/ 455538 w 748966"/>
                <a:gd name="connsiteY33" fmla="*/ 179555 h 744820"/>
                <a:gd name="connsiteX34" fmla="*/ 349134 w 748966"/>
                <a:gd name="connsiteY34" fmla="*/ 212806 h 744820"/>
                <a:gd name="connsiteX35" fmla="*/ 305908 w 748966"/>
                <a:gd name="connsiteY35" fmla="*/ 292608 h 744820"/>
                <a:gd name="connsiteX36" fmla="*/ 282631 w 748966"/>
                <a:gd name="connsiteY36" fmla="*/ 252707 h 744820"/>
                <a:gd name="connsiteX37" fmla="*/ 232756 w 748966"/>
                <a:gd name="connsiteY37" fmla="*/ 292608 h 744820"/>
                <a:gd name="connsiteX38" fmla="*/ 202830 w 748966"/>
                <a:gd name="connsiteY38" fmla="*/ 269332 h 744820"/>
                <a:gd name="connsiteX39" fmla="*/ 212805 w 748966"/>
                <a:gd name="connsiteY39" fmla="*/ 202830 h 744820"/>
                <a:gd name="connsiteX40" fmla="*/ 149629 w 748966"/>
                <a:gd name="connsiteY40" fmla="*/ 226106 h 744820"/>
                <a:gd name="connsiteX41" fmla="*/ 142978 w 748966"/>
                <a:gd name="connsiteY41" fmla="*/ 329184 h 744820"/>
                <a:gd name="connsiteX42" fmla="*/ 116378 w 748966"/>
                <a:gd name="connsiteY42" fmla="*/ 302583 h 744820"/>
                <a:gd name="connsiteX43" fmla="*/ 76477 w 748966"/>
                <a:gd name="connsiteY43" fmla="*/ 0 h 744820"/>
                <a:gd name="connsiteX44" fmla="*/ 26600 w 748966"/>
                <a:gd name="connsiteY44" fmla="*/ 33251 h 744820"/>
                <a:gd name="connsiteX0" fmla="*/ 26600 w 751925"/>
                <a:gd name="connsiteY0" fmla="*/ 33251 h 744820"/>
                <a:gd name="connsiteX1" fmla="*/ 0 w 751925"/>
                <a:gd name="connsiteY1" fmla="*/ 113053 h 744820"/>
                <a:gd name="connsiteX2" fmla="*/ 43226 w 751925"/>
                <a:gd name="connsiteY2" fmla="*/ 462188 h 744820"/>
                <a:gd name="connsiteX3" fmla="*/ 69826 w 751925"/>
                <a:gd name="connsiteY3" fmla="*/ 472163 h 744820"/>
                <a:gd name="connsiteX4" fmla="*/ 59851 w 751925"/>
                <a:gd name="connsiteY4" fmla="*/ 571916 h 744820"/>
                <a:gd name="connsiteX5" fmla="*/ 23275 w 751925"/>
                <a:gd name="connsiteY5" fmla="*/ 615142 h 744820"/>
                <a:gd name="connsiteX6" fmla="*/ 96427 w 751925"/>
                <a:gd name="connsiteY6" fmla="*/ 588541 h 744820"/>
                <a:gd name="connsiteX7" fmla="*/ 79802 w 751925"/>
                <a:gd name="connsiteY7" fmla="*/ 684969 h 744820"/>
                <a:gd name="connsiteX8" fmla="*/ 59851 w 751925"/>
                <a:gd name="connsiteY8" fmla="*/ 708244 h 744820"/>
                <a:gd name="connsiteX9" fmla="*/ 109728 w 751925"/>
                <a:gd name="connsiteY9" fmla="*/ 744820 h 744820"/>
                <a:gd name="connsiteX10" fmla="*/ 312558 w 751925"/>
                <a:gd name="connsiteY10" fmla="*/ 618467 h 744820"/>
                <a:gd name="connsiteX11" fmla="*/ 389035 w 751925"/>
                <a:gd name="connsiteY11" fmla="*/ 515389 h 744820"/>
                <a:gd name="connsiteX12" fmla="*/ 422286 w 751925"/>
                <a:gd name="connsiteY12" fmla="*/ 558615 h 744820"/>
                <a:gd name="connsiteX13" fmla="*/ 452212 w 751925"/>
                <a:gd name="connsiteY13" fmla="*/ 535340 h 744820"/>
                <a:gd name="connsiteX14" fmla="*/ 448887 w 751925"/>
                <a:gd name="connsiteY14" fmla="*/ 498764 h 744820"/>
                <a:gd name="connsiteX15" fmla="*/ 505413 w 751925"/>
                <a:gd name="connsiteY15" fmla="*/ 488788 h 744820"/>
                <a:gd name="connsiteX16" fmla="*/ 458862 w 751925"/>
                <a:gd name="connsiteY16" fmla="*/ 628442 h 744820"/>
                <a:gd name="connsiteX17" fmla="*/ 468837 w 751925"/>
                <a:gd name="connsiteY17" fmla="*/ 638417 h 744820"/>
                <a:gd name="connsiteX18" fmla="*/ 528689 w 751925"/>
                <a:gd name="connsiteY18" fmla="*/ 585216 h 744820"/>
                <a:gd name="connsiteX19" fmla="*/ 525364 w 751925"/>
                <a:gd name="connsiteY19" fmla="*/ 508739 h 744820"/>
                <a:gd name="connsiteX20" fmla="*/ 551965 w 751925"/>
                <a:gd name="connsiteY20" fmla="*/ 462188 h 744820"/>
                <a:gd name="connsiteX21" fmla="*/ 538664 w 751925"/>
                <a:gd name="connsiteY21" fmla="*/ 402336 h 744820"/>
                <a:gd name="connsiteX22" fmla="*/ 605166 w 751925"/>
                <a:gd name="connsiteY22" fmla="*/ 445561 h 744820"/>
                <a:gd name="connsiteX23" fmla="*/ 651718 w 751925"/>
                <a:gd name="connsiteY23" fmla="*/ 532014 h 744820"/>
                <a:gd name="connsiteX24" fmla="*/ 658366 w 751925"/>
                <a:gd name="connsiteY24" fmla="*/ 455537 h 744820"/>
                <a:gd name="connsiteX25" fmla="*/ 714892 w 751925"/>
                <a:gd name="connsiteY25" fmla="*/ 458862 h 744820"/>
                <a:gd name="connsiteX26" fmla="*/ 748143 w 751925"/>
                <a:gd name="connsiteY26" fmla="*/ 442237 h 744820"/>
                <a:gd name="connsiteX27" fmla="*/ 625115 w 751925"/>
                <a:gd name="connsiteY27" fmla="*/ 285958 h 744820"/>
                <a:gd name="connsiteX28" fmla="*/ 595190 w 751925"/>
                <a:gd name="connsiteY28" fmla="*/ 385711 h 744820"/>
                <a:gd name="connsiteX29" fmla="*/ 538662 w 751925"/>
                <a:gd name="connsiteY29" fmla="*/ 342484 h 744820"/>
                <a:gd name="connsiteX30" fmla="*/ 561940 w 751925"/>
                <a:gd name="connsiteY30" fmla="*/ 242731 h 744820"/>
                <a:gd name="connsiteX31" fmla="*/ 505413 w 751925"/>
                <a:gd name="connsiteY31" fmla="*/ 285958 h 744820"/>
                <a:gd name="connsiteX32" fmla="*/ 472162 w 751925"/>
                <a:gd name="connsiteY32" fmla="*/ 295933 h 744820"/>
                <a:gd name="connsiteX33" fmla="*/ 448887 w 751925"/>
                <a:gd name="connsiteY33" fmla="*/ 259357 h 744820"/>
                <a:gd name="connsiteX34" fmla="*/ 455538 w 751925"/>
                <a:gd name="connsiteY34" fmla="*/ 179555 h 744820"/>
                <a:gd name="connsiteX35" fmla="*/ 349134 w 751925"/>
                <a:gd name="connsiteY35" fmla="*/ 212806 h 744820"/>
                <a:gd name="connsiteX36" fmla="*/ 305908 w 751925"/>
                <a:gd name="connsiteY36" fmla="*/ 292608 h 744820"/>
                <a:gd name="connsiteX37" fmla="*/ 282631 w 751925"/>
                <a:gd name="connsiteY37" fmla="*/ 252707 h 744820"/>
                <a:gd name="connsiteX38" fmla="*/ 232756 w 751925"/>
                <a:gd name="connsiteY38" fmla="*/ 292608 h 744820"/>
                <a:gd name="connsiteX39" fmla="*/ 202830 w 751925"/>
                <a:gd name="connsiteY39" fmla="*/ 269332 h 744820"/>
                <a:gd name="connsiteX40" fmla="*/ 212805 w 751925"/>
                <a:gd name="connsiteY40" fmla="*/ 202830 h 744820"/>
                <a:gd name="connsiteX41" fmla="*/ 149629 w 751925"/>
                <a:gd name="connsiteY41" fmla="*/ 226106 h 744820"/>
                <a:gd name="connsiteX42" fmla="*/ 142978 w 751925"/>
                <a:gd name="connsiteY42" fmla="*/ 329184 h 744820"/>
                <a:gd name="connsiteX43" fmla="*/ 116378 w 751925"/>
                <a:gd name="connsiteY43" fmla="*/ 302583 h 744820"/>
                <a:gd name="connsiteX44" fmla="*/ 76477 w 751925"/>
                <a:gd name="connsiteY44" fmla="*/ 0 h 744820"/>
                <a:gd name="connsiteX45" fmla="*/ 26600 w 751925"/>
                <a:gd name="connsiteY45" fmla="*/ 33251 h 744820"/>
                <a:gd name="connsiteX0" fmla="*/ 26600 w 752564"/>
                <a:gd name="connsiteY0" fmla="*/ 33251 h 744820"/>
                <a:gd name="connsiteX1" fmla="*/ 0 w 752564"/>
                <a:gd name="connsiteY1" fmla="*/ 113053 h 744820"/>
                <a:gd name="connsiteX2" fmla="*/ 43226 w 752564"/>
                <a:gd name="connsiteY2" fmla="*/ 462188 h 744820"/>
                <a:gd name="connsiteX3" fmla="*/ 69826 w 752564"/>
                <a:gd name="connsiteY3" fmla="*/ 472163 h 744820"/>
                <a:gd name="connsiteX4" fmla="*/ 59851 w 752564"/>
                <a:gd name="connsiteY4" fmla="*/ 571916 h 744820"/>
                <a:gd name="connsiteX5" fmla="*/ 23275 w 752564"/>
                <a:gd name="connsiteY5" fmla="*/ 615142 h 744820"/>
                <a:gd name="connsiteX6" fmla="*/ 96427 w 752564"/>
                <a:gd name="connsiteY6" fmla="*/ 588541 h 744820"/>
                <a:gd name="connsiteX7" fmla="*/ 79802 w 752564"/>
                <a:gd name="connsiteY7" fmla="*/ 684969 h 744820"/>
                <a:gd name="connsiteX8" fmla="*/ 59851 w 752564"/>
                <a:gd name="connsiteY8" fmla="*/ 708244 h 744820"/>
                <a:gd name="connsiteX9" fmla="*/ 109728 w 752564"/>
                <a:gd name="connsiteY9" fmla="*/ 744820 h 744820"/>
                <a:gd name="connsiteX10" fmla="*/ 312558 w 752564"/>
                <a:gd name="connsiteY10" fmla="*/ 618467 h 744820"/>
                <a:gd name="connsiteX11" fmla="*/ 389035 w 752564"/>
                <a:gd name="connsiteY11" fmla="*/ 515389 h 744820"/>
                <a:gd name="connsiteX12" fmla="*/ 422286 w 752564"/>
                <a:gd name="connsiteY12" fmla="*/ 558615 h 744820"/>
                <a:gd name="connsiteX13" fmla="*/ 452212 w 752564"/>
                <a:gd name="connsiteY13" fmla="*/ 535340 h 744820"/>
                <a:gd name="connsiteX14" fmla="*/ 448887 w 752564"/>
                <a:gd name="connsiteY14" fmla="*/ 498764 h 744820"/>
                <a:gd name="connsiteX15" fmla="*/ 505413 w 752564"/>
                <a:gd name="connsiteY15" fmla="*/ 488788 h 744820"/>
                <a:gd name="connsiteX16" fmla="*/ 458862 w 752564"/>
                <a:gd name="connsiteY16" fmla="*/ 628442 h 744820"/>
                <a:gd name="connsiteX17" fmla="*/ 468837 w 752564"/>
                <a:gd name="connsiteY17" fmla="*/ 638417 h 744820"/>
                <a:gd name="connsiteX18" fmla="*/ 528689 w 752564"/>
                <a:gd name="connsiteY18" fmla="*/ 585216 h 744820"/>
                <a:gd name="connsiteX19" fmla="*/ 525364 w 752564"/>
                <a:gd name="connsiteY19" fmla="*/ 508739 h 744820"/>
                <a:gd name="connsiteX20" fmla="*/ 551965 w 752564"/>
                <a:gd name="connsiteY20" fmla="*/ 462188 h 744820"/>
                <a:gd name="connsiteX21" fmla="*/ 538664 w 752564"/>
                <a:gd name="connsiteY21" fmla="*/ 402336 h 744820"/>
                <a:gd name="connsiteX22" fmla="*/ 605166 w 752564"/>
                <a:gd name="connsiteY22" fmla="*/ 445561 h 744820"/>
                <a:gd name="connsiteX23" fmla="*/ 651718 w 752564"/>
                <a:gd name="connsiteY23" fmla="*/ 532014 h 744820"/>
                <a:gd name="connsiteX24" fmla="*/ 658366 w 752564"/>
                <a:gd name="connsiteY24" fmla="*/ 455537 h 744820"/>
                <a:gd name="connsiteX25" fmla="*/ 721542 w 752564"/>
                <a:gd name="connsiteY25" fmla="*/ 512064 h 744820"/>
                <a:gd name="connsiteX26" fmla="*/ 748143 w 752564"/>
                <a:gd name="connsiteY26" fmla="*/ 442237 h 744820"/>
                <a:gd name="connsiteX27" fmla="*/ 625115 w 752564"/>
                <a:gd name="connsiteY27" fmla="*/ 285958 h 744820"/>
                <a:gd name="connsiteX28" fmla="*/ 595190 w 752564"/>
                <a:gd name="connsiteY28" fmla="*/ 385711 h 744820"/>
                <a:gd name="connsiteX29" fmla="*/ 538662 w 752564"/>
                <a:gd name="connsiteY29" fmla="*/ 342484 h 744820"/>
                <a:gd name="connsiteX30" fmla="*/ 561940 w 752564"/>
                <a:gd name="connsiteY30" fmla="*/ 242731 h 744820"/>
                <a:gd name="connsiteX31" fmla="*/ 505413 w 752564"/>
                <a:gd name="connsiteY31" fmla="*/ 285958 h 744820"/>
                <a:gd name="connsiteX32" fmla="*/ 472162 w 752564"/>
                <a:gd name="connsiteY32" fmla="*/ 295933 h 744820"/>
                <a:gd name="connsiteX33" fmla="*/ 448887 w 752564"/>
                <a:gd name="connsiteY33" fmla="*/ 259357 h 744820"/>
                <a:gd name="connsiteX34" fmla="*/ 455538 w 752564"/>
                <a:gd name="connsiteY34" fmla="*/ 179555 h 744820"/>
                <a:gd name="connsiteX35" fmla="*/ 349134 w 752564"/>
                <a:gd name="connsiteY35" fmla="*/ 212806 h 744820"/>
                <a:gd name="connsiteX36" fmla="*/ 305908 w 752564"/>
                <a:gd name="connsiteY36" fmla="*/ 292608 h 744820"/>
                <a:gd name="connsiteX37" fmla="*/ 282631 w 752564"/>
                <a:gd name="connsiteY37" fmla="*/ 252707 h 744820"/>
                <a:gd name="connsiteX38" fmla="*/ 232756 w 752564"/>
                <a:gd name="connsiteY38" fmla="*/ 292608 h 744820"/>
                <a:gd name="connsiteX39" fmla="*/ 202830 w 752564"/>
                <a:gd name="connsiteY39" fmla="*/ 269332 h 744820"/>
                <a:gd name="connsiteX40" fmla="*/ 212805 w 752564"/>
                <a:gd name="connsiteY40" fmla="*/ 202830 h 744820"/>
                <a:gd name="connsiteX41" fmla="*/ 149629 w 752564"/>
                <a:gd name="connsiteY41" fmla="*/ 226106 h 744820"/>
                <a:gd name="connsiteX42" fmla="*/ 142978 w 752564"/>
                <a:gd name="connsiteY42" fmla="*/ 329184 h 744820"/>
                <a:gd name="connsiteX43" fmla="*/ 116378 w 752564"/>
                <a:gd name="connsiteY43" fmla="*/ 302583 h 744820"/>
                <a:gd name="connsiteX44" fmla="*/ 76477 w 752564"/>
                <a:gd name="connsiteY44" fmla="*/ 0 h 744820"/>
                <a:gd name="connsiteX45" fmla="*/ 26600 w 752564"/>
                <a:gd name="connsiteY45" fmla="*/ 33251 h 744820"/>
                <a:gd name="connsiteX0" fmla="*/ 26600 w 748487"/>
                <a:gd name="connsiteY0" fmla="*/ 33251 h 744820"/>
                <a:gd name="connsiteX1" fmla="*/ 0 w 748487"/>
                <a:gd name="connsiteY1" fmla="*/ 113053 h 744820"/>
                <a:gd name="connsiteX2" fmla="*/ 43226 w 748487"/>
                <a:gd name="connsiteY2" fmla="*/ 462188 h 744820"/>
                <a:gd name="connsiteX3" fmla="*/ 69826 w 748487"/>
                <a:gd name="connsiteY3" fmla="*/ 472163 h 744820"/>
                <a:gd name="connsiteX4" fmla="*/ 59851 w 748487"/>
                <a:gd name="connsiteY4" fmla="*/ 571916 h 744820"/>
                <a:gd name="connsiteX5" fmla="*/ 23275 w 748487"/>
                <a:gd name="connsiteY5" fmla="*/ 615142 h 744820"/>
                <a:gd name="connsiteX6" fmla="*/ 96427 w 748487"/>
                <a:gd name="connsiteY6" fmla="*/ 588541 h 744820"/>
                <a:gd name="connsiteX7" fmla="*/ 79802 w 748487"/>
                <a:gd name="connsiteY7" fmla="*/ 684969 h 744820"/>
                <a:gd name="connsiteX8" fmla="*/ 59851 w 748487"/>
                <a:gd name="connsiteY8" fmla="*/ 708244 h 744820"/>
                <a:gd name="connsiteX9" fmla="*/ 109728 w 748487"/>
                <a:gd name="connsiteY9" fmla="*/ 744820 h 744820"/>
                <a:gd name="connsiteX10" fmla="*/ 312558 w 748487"/>
                <a:gd name="connsiteY10" fmla="*/ 618467 h 744820"/>
                <a:gd name="connsiteX11" fmla="*/ 389035 w 748487"/>
                <a:gd name="connsiteY11" fmla="*/ 515389 h 744820"/>
                <a:gd name="connsiteX12" fmla="*/ 422286 w 748487"/>
                <a:gd name="connsiteY12" fmla="*/ 558615 h 744820"/>
                <a:gd name="connsiteX13" fmla="*/ 452212 w 748487"/>
                <a:gd name="connsiteY13" fmla="*/ 535340 h 744820"/>
                <a:gd name="connsiteX14" fmla="*/ 448887 w 748487"/>
                <a:gd name="connsiteY14" fmla="*/ 498764 h 744820"/>
                <a:gd name="connsiteX15" fmla="*/ 505413 w 748487"/>
                <a:gd name="connsiteY15" fmla="*/ 488788 h 744820"/>
                <a:gd name="connsiteX16" fmla="*/ 458862 w 748487"/>
                <a:gd name="connsiteY16" fmla="*/ 628442 h 744820"/>
                <a:gd name="connsiteX17" fmla="*/ 468837 w 748487"/>
                <a:gd name="connsiteY17" fmla="*/ 638417 h 744820"/>
                <a:gd name="connsiteX18" fmla="*/ 528689 w 748487"/>
                <a:gd name="connsiteY18" fmla="*/ 585216 h 744820"/>
                <a:gd name="connsiteX19" fmla="*/ 525364 w 748487"/>
                <a:gd name="connsiteY19" fmla="*/ 508739 h 744820"/>
                <a:gd name="connsiteX20" fmla="*/ 551965 w 748487"/>
                <a:gd name="connsiteY20" fmla="*/ 462188 h 744820"/>
                <a:gd name="connsiteX21" fmla="*/ 538664 w 748487"/>
                <a:gd name="connsiteY21" fmla="*/ 402336 h 744820"/>
                <a:gd name="connsiteX22" fmla="*/ 605166 w 748487"/>
                <a:gd name="connsiteY22" fmla="*/ 445561 h 744820"/>
                <a:gd name="connsiteX23" fmla="*/ 651718 w 748487"/>
                <a:gd name="connsiteY23" fmla="*/ 532014 h 744820"/>
                <a:gd name="connsiteX24" fmla="*/ 658366 w 748487"/>
                <a:gd name="connsiteY24" fmla="*/ 455537 h 744820"/>
                <a:gd name="connsiteX25" fmla="*/ 721542 w 748487"/>
                <a:gd name="connsiteY25" fmla="*/ 512064 h 744820"/>
                <a:gd name="connsiteX26" fmla="*/ 748143 w 748487"/>
                <a:gd name="connsiteY26" fmla="*/ 442237 h 744820"/>
                <a:gd name="connsiteX27" fmla="*/ 704916 w 748487"/>
                <a:gd name="connsiteY27" fmla="*/ 372410 h 744820"/>
                <a:gd name="connsiteX28" fmla="*/ 625115 w 748487"/>
                <a:gd name="connsiteY28" fmla="*/ 285958 h 744820"/>
                <a:gd name="connsiteX29" fmla="*/ 595190 w 748487"/>
                <a:gd name="connsiteY29" fmla="*/ 385711 h 744820"/>
                <a:gd name="connsiteX30" fmla="*/ 538662 w 748487"/>
                <a:gd name="connsiteY30" fmla="*/ 342484 h 744820"/>
                <a:gd name="connsiteX31" fmla="*/ 561940 w 748487"/>
                <a:gd name="connsiteY31" fmla="*/ 242731 h 744820"/>
                <a:gd name="connsiteX32" fmla="*/ 505413 w 748487"/>
                <a:gd name="connsiteY32" fmla="*/ 285958 h 744820"/>
                <a:gd name="connsiteX33" fmla="*/ 472162 w 748487"/>
                <a:gd name="connsiteY33" fmla="*/ 295933 h 744820"/>
                <a:gd name="connsiteX34" fmla="*/ 448887 w 748487"/>
                <a:gd name="connsiteY34" fmla="*/ 259357 h 744820"/>
                <a:gd name="connsiteX35" fmla="*/ 455538 w 748487"/>
                <a:gd name="connsiteY35" fmla="*/ 179555 h 744820"/>
                <a:gd name="connsiteX36" fmla="*/ 349134 w 748487"/>
                <a:gd name="connsiteY36" fmla="*/ 212806 h 744820"/>
                <a:gd name="connsiteX37" fmla="*/ 305908 w 748487"/>
                <a:gd name="connsiteY37" fmla="*/ 292608 h 744820"/>
                <a:gd name="connsiteX38" fmla="*/ 282631 w 748487"/>
                <a:gd name="connsiteY38" fmla="*/ 252707 h 744820"/>
                <a:gd name="connsiteX39" fmla="*/ 232756 w 748487"/>
                <a:gd name="connsiteY39" fmla="*/ 292608 h 744820"/>
                <a:gd name="connsiteX40" fmla="*/ 202830 w 748487"/>
                <a:gd name="connsiteY40" fmla="*/ 269332 h 744820"/>
                <a:gd name="connsiteX41" fmla="*/ 212805 w 748487"/>
                <a:gd name="connsiteY41" fmla="*/ 202830 h 744820"/>
                <a:gd name="connsiteX42" fmla="*/ 149629 w 748487"/>
                <a:gd name="connsiteY42" fmla="*/ 226106 h 744820"/>
                <a:gd name="connsiteX43" fmla="*/ 142978 w 748487"/>
                <a:gd name="connsiteY43" fmla="*/ 329184 h 744820"/>
                <a:gd name="connsiteX44" fmla="*/ 116378 w 748487"/>
                <a:gd name="connsiteY44" fmla="*/ 302583 h 744820"/>
                <a:gd name="connsiteX45" fmla="*/ 76477 w 748487"/>
                <a:gd name="connsiteY45" fmla="*/ 0 h 744820"/>
                <a:gd name="connsiteX46" fmla="*/ 26600 w 748487"/>
                <a:gd name="connsiteY46" fmla="*/ 33251 h 744820"/>
                <a:gd name="connsiteX0" fmla="*/ 26600 w 748487"/>
                <a:gd name="connsiteY0" fmla="*/ 33251 h 744820"/>
                <a:gd name="connsiteX1" fmla="*/ 0 w 748487"/>
                <a:gd name="connsiteY1" fmla="*/ 113053 h 744820"/>
                <a:gd name="connsiteX2" fmla="*/ 43226 w 748487"/>
                <a:gd name="connsiteY2" fmla="*/ 462188 h 744820"/>
                <a:gd name="connsiteX3" fmla="*/ 69826 w 748487"/>
                <a:gd name="connsiteY3" fmla="*/ 472163 h 744820"/>
                <a:gd name="connsiteX4" fmla="*/ 59851 w 748487"/>
                <a:gd name="connsiteY4" fmla="*/ 571916 h 744820"/>
                <a:gd name="connsiteX5" fmla="*/ 23275 w 748487"/>
                <a:gd name="connsiteY5" fmla="*/ 615142 h 744820"/>
                <a:gd name="connsiteX6" fmla="*/ 96427 w 748487"/>
                <a:gd name="connsiteY6" fmla="*/ 588541 h 744820"/>
                <a:gd name="connsiteX7" fmla="*/ 79802 w 748487"/>
                <a:gd name="connsiteY7" fmla="*/ 684969 h 744820"/>
                <a:gd name="connsiteX8" fmla="*/ 59851 w 748487"/>
                <a:gd name="connsiteY8" fmla="*/ 708244 h 744820"/>
                <a:gd name="connsiteX9" fmla="*/ 109728 w 748487"/>
                <a:gd name="connsiteY9" fmla="*/ 744820 h 744820"/>
                <a:gd name="connsiteX10" fmla="*/ 312558 w 748487"/>
                <a:gd name="connsiteY10" fmla="*/ 618467 h 744820"/>
                <a:gd name="connsiteX11" fmla="*/ 389035 w 748487"/>
                <a:gd name="connsiteY11" fmla="*/ 515389 h 744820"/>
                <a:gd name="connsiteX12" fmla="*/ 422286 w 748487"/>
                <a:gd name="connsiteY12" fmla="*/ 558615 h 744820"/>
                <a:gd name="connsiteX13" fmla="*/ 452212 w 748487"/>
                <a:gd name="connsiteY13" fmla="*/ 535340 h 744820"/>
                <a:gd name="connsiteX14" fmla="*/ 448887 w 748487"/>
                <a:gd name="connsiteY14" fmla="*/ 498764 h 744820"/>
                <a:gd name="connsiteX15" fmla="*/ 505413 w 748487"/>
                <a:gd name="connsiteY15" fmla="*/ 488788 h 744820"/>
                <a:gd name="connsiteX16" fmla="*/ 458862 w 748487"/>
                <a:gd name="connsiteY16" fmla="*/ 628442 h 744820"/>
                <a:gd name="connsiteX17" fmla="*/ 468837 w 748487"/>
                <a:gd name="connsiteY17" fmla="*/ 638417 h 744820"/>
                <a:gd name="connsiteX18" fmla="*/ 528689 w 748487"/>
                <a:gd name="connsiteY18" fmla="*/ 585216 h 744820"/>
                <a:gd name="connsiteX19" fmla="*/ 525364 w 748487"/>
                <a:gd name="connsiteY19" fmla="*/ 508739 h 744820"/>
                <a:gd name="connsiteX20" fmla="*/ 551965 w 748487"/>
                <a:gd name="connsiteY20" fmla="*/ 462188 h 744820"/>
                <a:gd name="connsiteX21" fmla="*/ 538664 w 748487"/>
                <a:gd name="connsiteY21" fmla="*/ 402336 h 744820"/>
                <a:gd name="connsiteX22" fmla="*/ 605166 w 748487"/>
                <a:gd name="connsiteY22" fmla="*/ 445561 h 744820"/>
                <a:gd name="connsiteX23" fmla="*/ 651718 w 748487"/>
                <a:gd name="connsiteY23" fmla="*/ 532014 h 744820"/>
                <a:gd name="connsiteX24" fmla="*/ 658366 w 748487"/>
                <a:gd name="connsiteY24" fmla="*/ 455537 h 744820"/>
                <a:gd name="connsiteX25" fmla="*/ 721542 w 748487"/>
                <a:gd name="connsiteY25" fmla="*/ 512064 h 744820"/>
                <a:gd name="connsiteX26" fmla="*/ 748143 w 748487"/>
                <a:gd name="connsiteY26" fmla="*/ 442237 h 744820"/>
                <a:gd name="connsiteX27" fmla="*/ 658364 w 748487"/>
                <a:gd name="connsiteY27" fmla="*/ 385710 h 744820"/>
                <a:gd name="connsiteX28" fmla="*/ 625115 w 748487"/>
                <a:gd name="connsiteY28" fmla="*/ 285958 h 744820"/>
                <a:gd name="connsiteX29" fmla="*/ 595190 w 748487"/>
                <a:gd name="connsiteY29" fmla="*/ 385711 h 744820"/>
                <a:gd name="connsiteX30" fmla="*/ 538662 w 748487"/>
                <a:gd name="connsiteY30" fmla="*/ 342484 h 744820"/>
                <a:gd name="connsiteX31" fmla="*/ 561940 w 748487"/>
                <a:gd name="connsiteY31" fmla="*/ 242731 h 744820"/>
                <a:gd name="connsiteX32" fmla="*/ 505413 w 748487"/>
                <a:gd name="connsiteY32" fmla="*/ 285958 h 744820"/>
                <a:gd name="connsiteX33" fmla="*/ 472162 w 748487"/>
                <a:gd name="connsiteY33" fmla="*/ 295933 h 744820"/>
                <a:gd name="connsiteX34" fmla="*/ 448887 w 748487"/>
                <a:gd name="connsiteY34" fmla="*/ 259357 h 744820"/>
                <a:gd name="connsiteX35" fmla="*/ 455538 w 748487"/>
                <a:gd name="connsiteY35" fmla="*/ 179555 h 744820"/>
                <a:gd name="connsiteX36" fmla="*/ 349134 w 748487"/>
                <a:gd name="connsiteY36" fmla="*/ 212806 h 744820"/>
                <a:gd name="connsiteX37" fmla="*/ 305908 w 748487"/>
                <a:gd name="connsiteY37" fmla="*/ 292608 h 744820"/>
                <a:gd name="connsiteX38" fmla="*/ 282631 w 748487"/>
                <a:gd name="connsiteY38" fmla="*/ 252707 h 744820"/>
                <a:gd name="connsiteX39" fmla="*/ 232756 w 748487"/>
                <a:gd name="connsiteY39" fmla="*/ 292608 h 744820"/>
                <a:gd name="connsiteX40" fmla="*/ 202830 w 748487"/>
                <a:gd name="connsiteY40" fmla="*/ 269332 h 744820"/>
                <a:gd name="connsiteX41" fmla="*/ 212805 w 748487"/>
                <a:gd name="connsiteY41" fmla="*/ 202830 h 744820"/>
                <a:gd name="connsiteX42" fmla="*/ 149629 w 748487"/>
                <a:gd name="connsiteY42" fmla="*/ 226106 h 744820"/>
                <a:gd name="connsiteX43" fmla="*/ 142978 w 748487"/>
                <a:gd name="connsiteY43" fmla="*/ 329184 h 744820"/>
                <a:gd name="connsiteX44" fmla="*/ 116378 w 748487"/>
                <a:gd name="connsiteY44" fmla="*/ 302583 h 744820"/>
                <a:gd name="connsiteX45" fmla="*/ 76477 w 748487"/>
                <a:gd name="connsiteY45" fmla="*/ 0 h 744820"/>
                <a:gd name="connsiteX46" fmla="*/ 26600 w 748487"/>
                <a:gd name="connsiteY46" fmla="*/ 33251 h 744820"/>
                <a:gd name="connsiteX0" fmla="*/ 26600 w 748161"/>
                <a:gd name="connsiteY0" fmla="*/ 33251 h 744820"/>
                <a:gd name="connsiteX1" fmla="*/ 0 w 748161"/>
                <a:gd name="connsiteY1" fmla="*/ 113053 h 744820"/>
                <a:gd name="connsiteX2" fmla="*/ 43226 w 748161"/>
                <a:gd name="connsiteY2" fmla="*/ 462188 h 744820"/>
                <a:gd name="connsiteX3" fmla="*/ 69826 w 748161"/>
                <a:gd name="connsiteY3" fmla="*/ 472163 h 744820"/>
                <a:gd name="connsiteX4" fmla="*/ 59851 w 748161"/>
                <a:gd name="connsiteY4" fmla="*/ 571916 h 744820"/>
                <a:gd name="connsiteX5" fmla="*/ 23275 w 748161"/>
                <a:gd name="connsiteY5" fmla="*/ 615142 h 744820"/>
                <a:gd name="connsiteX6" fmla="*/ 96427 w 748161"/>
                <a:gd name="connsiteY6" fmla="*/ 588541 h 744820"/>
                <a:gd name="connsiteX7" fmla="*/ 79802 w 748161"/>
                <a:gd name="connsiteY7" fmla="*/ 684969 h 744820"/>
                <a:gd name="connsiteX8" fmla="*/ 59851 w 748161"/>
                <a:gd name="connsiteY8" fmla="*/ 708244 h 744820"/>
                <a:gd name="connsiteX9" fmla="*/ 109728 w 748161"/>
                <a:gd name="connsiteY9" fmla="*/ 744820 h 744820"/>
                <a:gd name="connsiteX10" fmla="*/ 312558 w 748161"/>
                <a:gd name="connsiteY10" fmla="*/ 618467 h 744820"/>
                <a:gd name="connsiteX11" fmla="*/ 389035 w 748161"/>
                <a:gd name="connsiteY11" fmla="*/ 515389 h 744820"/>
                <a:gd name="connsiteX12" fmla="*/ 422286 w 748161"/>
                <a:gd name="connsiteY12" fmla="*/ 558615 h 744820"/>
                <a:gd name="connsiteX13" fmla="*/ 452212 w 748161"/>
                <a:gd name="connsiteY13" fmla="*/ 535340 h 744820"/>
                <a:gd name="connsiteX14" fmla="*/ 448887 w 748161"/>
                <a:gd name="connsiteY14" fmla="*/ 498764 h 744820"/>
                <a:gd name="connsiteX15" fmla="*/ 505413 w 748161"/>
                <a:gd name="connsiteY15" fmla="*/ 488788 h 744820"/>
                <a:gd name="connsiteX16" fmla="*/ 458862 w 748161"/>
                <a:gd name="connsiteY16" fmla="*/ 628442 h 744820"/>
                <a:gd name="connsiteX17" fmla="*/ 468837 w 748161"/>
                <a:gd name="connsiteY17" fmla="*/ 638417 h 744820"/>
                <a:gd name="connsiteX18" fmla="*/ 528689 w 748161"/>
                <a:gd name="connsiteY18" fmla="*/ 585216 h 744820"/>
                <a:gd name="connsiteX19" fmla="*/ 525364 w 748161"/>
                <a:gd name="connsiteY19" fmla="*/ 508739 h 744820"/>
                <a:gd name="connsiteX20" fmla="*/ 551965 w 748161"/>
                <a:gd name="connsiteY20" fmla="*/ 462188 h 744820"/>
                <a:gd name="connsiteX21" fmla="*/ 538664 w 748161"/>
                <a:gd name="connsiteY21" fmla="*/ 402336 h 744820"/>
                <a:gd name="connsiteX22" fmla="*/ 605166 w 748161"/>
                <a:gd name="connsiteY22" fmla="*/ 445561 h 744820"/>
                <a:gd name="connsiteX23" fmla="*/ 651718 w 748161"/>
                <a:gd name="connsiteY23" fmla="*/ 532014 h 744820"/>
                <a:gd name="connsiteX24" fmla="*/ 658366 w 748161"/>
                <a:gd name="connsiteY24" fmla="*/ 455537 h 744820"/>
                <a:gd name="connsiteX25" fmla="*/ 721542 w 748161"/>
                <a:gd name="connsiteY25" fmla="*/ 512064 h 744820"/>
                <a:gd name="connsiteX26" fmla="*/ 748143 w 748161"/>
                <a:gd name="connsiteY26" fmla="*/ 442237 h 744820"/>
                <a:gd name="connsiteX27" fmla="*/ 718217 w 748161"/>
                <a:gd name="connsiteY27" fmla="*/ 418961 h 744820"/>
                <a:gd name="connsiteX28" fmla="*/ 658364 w 748161"/>
                <a:gd name="connsiteY28" fmla="*/ 385710 h 744820"/>
                <a:gd name="connsiteX29" fmla="*/ 625115 w 748161"/>
                <a:gd name="connsiteY29" fmla="*/ 285958 h 744820"/>
                <a:gd name="connsiteX30" fmla="*/ 595190 w 748161"/>
                <a:gd name="connsiteY30" fmla="*/ 385711 h 744820"/>
                <a:gd name="connsiteX31" fmla="*/ 538662 w 748161"/>
                <a:gd name="connsiteY31" fmla="*/ 342484 h 744820"/>
                <a:gd name="connsiteX32" fmla="*/ 561940 w 748161"/>
                <a:gd name="connsiteY32" fmla="*/ 242731 h 744820"/>
                <a:gd name="connsiteX33" fmla="*/ 505413 w 748161"/>
                <a:gd name="connsiteY33" fmla="*/ 285958 h 744820"/>
                <a:gd name="connsiteX34" fmla="*/ 472162 w 748161"/>
                <a:gd name="connsiteY34" fmla="*/ 295933 h 744820"/>
                <a:gd name="connsiteX35" fmla="*/ 448887 w 748161"/>
                <a:gd name="connsiteY35" fmla="*/ 259357 h 744820"/>
                <a:gd name="connsiteX36" fmla="*/ 455538 w 748161"/>
                <a:gd name="connsiteY36" fmla="*/ 179555 h 744820"/>
                <a:gd name="connsiteX37" fmla="*/ 349134 w 748161"/>
                <a:gd name="connsiteY37" fmla="*/ 212806 h 744820"/>
                <a:gd name="connsiteX38" fmla="*/ 305908 w 748161"/>
                <a:gd name="connsiteY38" fmla="*/ 292608 h 744820"/>
                <a:gd name="connsiteX39" fmla="*/ 282631 w 748161"/>
                <a:gd name="connsiteY39" fmla="*/ 252707 h 744820"/>
                <a:gd name="connsiteX40" fmla="*/ 232756 w 748161"/>
                <a:gd name="connsiteY40" fmla="*/ 292608 h 744820"/>
                <a:gd name="connsiteX41" fmla="*/ 202830 w 748161"/>
                <a:gd name="connsiteY41" fmla="*/ 269332 h 744820"/>
                <a:gd name="connsiteX42" fmla="*/ 212805 w 748161"/>
                <a:gd name="connsiteY42" fmla="*/ 202830 h 744820"/>
                <a:gd name="connsiteX43" fmla="*/ 149629 w 748161"/>
                <a:gd name="connsiteY43" fmla="*/ 226106 h 744820"/>
                <a:gd name="connsiteX44" fmla="*/ 142978 w 748161"/>
                <a:gd name="connsiteY44" fmla="*/ 329184 h 744820"/>
                <a:gd name="connsiteX45" fmla="*/ 116378 w 748161"/>
                <a:gd name="connsiteY45" fmla="*/ 302583 h 744820"/>
                <a:gd name="connsiteX46" fmla="*/ 76477 w 748161"/>
                <a:gd name="connsiteY46" fmla="*/ 0 h 744820"/>
                <a:gd name="connsiteX47" fmla="*/ 26600 w 748161"/>
                <a:gd name="connsiteY47" fmla="*/ 33251 h 744820"/>
                <a:gd name="connsiteX0" fmla="*/ 26600 w 748161"/>
                <a:gd name="connsiteY0" fmla="*/ 33251 h 744820"/>
                <a:gd name="connsiteX1" fmla="*/ 0 w 748161"/>
                <a:gd name="connsiteY1" fmla="*/ 113053 h 744820"/>
                <a:gd name="connsiteX2" fmla="*/ 43226 w 748161"/>
                <a:gd name="connsiteY2" fmla="*/ 462188 h 744820"/>
                <a:gd name="connsiteX3" fmla="*/ 69826 w 748161"/>
                <a:gd name="connsiteY3" fmla="*/ 472163 h 744820"/>
                <a:gd name="connsiteX4" fmla="*/ 59851 w 748161"/>
                <a:gd name="connsiteY4" fmla="*/ 571916 h 744820"/>
                <a:gd name="connsiteX5" fmla="*/ 23275 w 748161"/>
                <a:gd name="connsiteY5" fmla="*/ 615142 h 744820"/>
                <a:gd name="connsiteX6" fmla="*/ 96427 w 748161"/>
                <a:gd name="connsiteY6" fmla="*/ 588541 h 744820"/>
                <a:gd name="connsiteX7" fmla="*/ 79802 w 748161"/>
                <a:gd name="connsiteY7" fmla="*/ 684969 h 744820"/>
                <a:gd name="connsiteX8" fmla="*/ 59851 w 748161"/>
                <a:gd name="connsiteY8" fmla="*/ 708244 h 744820"/>
                <a:gd name="connsiteX9" fmla="*/ 109728 w 748161"/>
                <a:gd name="connsiteY9" fmla="*/ 744820 h 744820"/>
                <a:gd name="connsiteX10" fmla="*/ 312558 w 748161"/>
                <a:gd name="connsiteY10" fmla="*/ 618467 h 744820"/>
                <a:gd name="connsiteX11" fmla="*/ 389035 w 748161"/>
                <a:gd name="connsiteY11" fmla="*/ 515389 h 744820"/>
                <a:gd name="connsiteX12" fmla="*/ 422286 w 748161"/>
                <a:gd name="connsiteY12" fmla="*/ 558615 h 744820"/>
                <a:gd name="connsiteX13" fmla="*/ 452212 w 748161"/>
                <a:gd name="connsiteY13" fmla="*/ 535340 h 744820"/>
                <a:gd name="connsiteX14" fmla="*/ 448887 w 748161"/>
                <a:gd name="connsiteY14" fmla="*/ 498764 h 744820"/>
                <a:gd name="connsiteX15" fmla="*/ 505413 w 748161"/>
                <a:gd name="connsiteY15" fmla="*/ 488788 h 744820"/>
                <a:gd name="connsiteX16" fmla="*/ 458862 w 748161"/>
                <a:gd name="connsiteY16" fmla="*/ 628442 h 744820"/>
                <a:gd name="connsiteX17" fmla="*/ 468837 w 748161"/>
                <a:gd name="connsiteY17" fmla="*/ 638417 h 744820"/>
                <a:gd name="connsiteX18" fmla="*/ 528689 w 748161"/>
                <a:gd name="connsiteY18" fmla="*/ 585216 h 744820"/>
                <a:gd name="connsiteX19" fmla="*/ 525364 w 748161"/>
                <a:gd name="connsiteY19" fmla="*/ 508739 h 744820"/>
                <a:gd name="connsiteX20" fmla="*/ 551965 w 748161"/>
                <a:gd name="connsiteY20" fmla="*/ 462188 h 744820"/>
                <a:gd name="connsiteX21" fmla="*/ 538664 w 748161"/>
                <a:gd name="connsiteY21" fmla="*/ 402336 h 744820"/>
                <a:gd name="connsiteX22" fmla="*/ 605166 w 748161"/>
                <a:gd name="connsiteY22" fmla="*/ 445561 h 744820"/>
                <a:gd name="connsiteX23" fmla="*/ 651718 w 748161"/>
                <a:gd name="connsiteY23" fmla="*/ 532014 h 744820"/>
                <a:gd name="connsiteX24" fmla="*/ 658366 w 748161"/>
                <a:gd name="connsiteY24" fmla="*/ 455537 h 744820"/>
                <a:gd name="connsiteX25" fmla="*/ 721542 w 748161"/>
                <a:gd name="connsiteY25" fmla="*/ 512064 h 744820"/>
                <a:gd name="connsiteX26" fmla="*/ 748143 w 748161"/>
                <a:gd name="connsiteY26" fmla="*/ 442237 h 744820"/>
                <a:gd name="connsiteX27" fmla="*/ 691616 w 748161"/>
                <a:gd name="connsiteY27" fmla="*/ 329184 h 744820"/>
                <a:gd name="connsiteX28" fmla="*/ 658364 w 748161"/>
                <a:gd name="connsiteY28" fmla="*/ 385710 h 744820"/>
                <a:gd name="connsiteX29" fmla="*/ 625115 w 748161"/>
                <a:gd name="connsiteY29" fmla="*/ 285958 h 744820"/>
                <a:gd name="connsiteX30" fmla="*/ 595190 w 748161"/>
                <a:gd name="connsiteY30" fmla="*/ 385711 h 744820"/>
                <a:gd name="connsiteX31" fmla="*/ 538662 w 748161"/>
                <a:gd name="connsiteY31" fmla="*/ 342484 h 744820"/>
                <a:gd name="connsiteX32" fmla="*/ 561940 w 748161"/>
                <a:gd name="connsiteY32" fmla="*/ 242731 h 744820"/>
                <a:gd name="connsiteX33" fmla="*/ 505413 w 748161"/>
                <a:gd name="connsiteY33" fmla="*/ 285958 h 744820"/>
                <a:gd name="connsiteX34" fmla="*/ 472162 w 748161"/>
                <a:gd name="connsiteY34" fmla="*/ 295933 h 744820"/>
                <a:gd name="connsiteX35" fmla="*/ 448887 w 748161"/>
                <a:gd name="connsiteY35" fmla="*/ 259357 h 744820"/>
                <a:gd name="connsiteX36" fmla="*/ 455538 w 748161"/>
                <a:gd name="connsiteY36" fmla="*/ 179555 h 744820"/>
                <a:gd name="connsiteX37" fmla="*/ 349134 w 748161"/>
                <a:gd name="connsiteY37" fmla="*/ 212806 h 744820"/>
                <a:gd name="connsiteX38" fmla="*/ 305908 w 748161"/>
                <a:gd name="connsiteY38" fmla="*/ 292608 h 744820"/>
                <a:gd name="connsiteX39" fmla="*/ 282631 w 748161"/>
                <a:gd name="connsiteY39" fmla="*/ 252707 h 744820"/>
                <a:gd name="connsiteX40" fmla="*/ 232756 w 748161"/>
                <a:gd name="connsiteY40" fmla="*/ 292608 h 744820"/>
                <a:gd name="connsiteX41" fmla="*/ 202830 w 748161"/>
                <a:gd name="connsiteY41" fmla="*/ 269332 h 744820"/>
                <a:gd name="connsiteX42" fmla="*/ 212805 w 748161"/>
                <a:gd name="connsiteY42" fmla="*/ 202830 h 744820"/>
                <a:gd name="connsiteX43" fmla="*/ 149629 w 748161"/>
                <a:gd name="connsiteY43" fmla="*/ 226106 h 744820"/>
                <a:gd name="connsiteX44" fmla="*/ 142978 w 748161"/>
                <a:gd name="connsiteY44" fmla="*/ 329184 h 744820"/>
                <a:gd name="connsiteX45" fmla="*/ 116378 w 748161"/>
                <a:gd name="connsiteY45" fmla="*/ 302583 h 744820"/>
                <a:gd name="connsiteX46" fmla="*/ 76477 w 748161"/>
                <a:gd name="connsiteY46" fmla="*/ 0 h 744820"/>
                <a:gd name="connsiteX47" fmla="*/ 26600 w 748161"/>
                <a:gd name="connsiteY47" fmla="*/ 33251 h 744820"/>
                <a:gd name="connsiteX0" fmla="*/ 26600 w 748599"/>
                <a:gd name="connsiteY0" fmla="*/ 33251 h 744820"/>
                <a:gd name="connsiteX1" fmla="*/ 0 w 748599"/>
                <a:gd name="connsiteY1" fmla="*/ 113053 h 744820"/>
                <a:gd name="connsiteX2" fmla="*/ 43226 w 748599"/>
                <a:gd name="connsiteY2" fmla="*/ 462188 h 744820"/>
                <a:gd name="connsiteX3" fmla="*/ 69826 w 748599"/>
                <a:gd name="connsiteY3" fmla="*/ 472163 h 744820"/>
                <a:gd name="connsiteX4" fmla="*/ 59851 w 748599"/>
                <a:gd name="connsiteY4" fmla="*/ 571916 h 744820"/>
                <a:gd name="connsiteX5" fmla="*/ 23275 w 748599"/>
                <a:gd name="connsiteY5" fmla="*/ 615142 h 744820"/>
                <a:gd name="connsiteX6" fmla="*/ 96427 w 748599"/>
                <a:gd name="connsiteY6" fmla="*/ 588541 h 744820"/>
                <a:gd name="connsiteX7" fmla="*/ 79802 w 748599"/>
                <a:gd name="connsiteY7" fmla="*/ 684969 h 744820"/>
                <a:gd name="connsiteX8" fmla="*/ 59851 w 748599"/>
                <a:gd name="connsiteY8" fmla="*/ 708244 h 744820"/>
                <a:gd name="connsiteX9" fmla="*/ 109728 w 748599"/>
                <a:gd name="connsiteY9" fmla="*/ 744820 h 744820"/>
                <a:gd name="connsiteX10" fmla="*/ 312558 w 748599"/>
                <a:gd name="connsiteY10" fmla="*/ 618467 h 744820"/>
                <a:gd name="connsiteX11" fmla="*/ 389035 w 748599"/>
                <a:gd name="connsiteY11" fmla="*/ 515389 h 744820"/>
                <a:gd name="connsiteX12" fmla="*/ 422286 w 748599"/>
                <a:gd name="connsiteY12" fmla="*/ 558615 h 744820"/>
                <a:gd name="connsiteX13" fmla="*/ 452212 w 748599"/>
                <a:gd name="connsiteY13" fmla="*/ 535340 h 744820"/>
                <a:gd name="connsiteX14" fmla="*/ 448887 w 748599"/>
                <a:gd name="connsiteY14" fmla="*/ 498764 h 744820"/>
                <a:gd name="connsiteX15" fmla="*/ 505413 w 748599"/>
                <a:gd name="connsiteY15" fmla="*/ 488788 h 744820"/>
                <a:gd name="connsiteX16" fmla="*/ 458862 w 748599"/>
                <a:gd name="connsiteY16" fmla="*/ 628442 h 744820"/>
                <a:gd name="connsiteX17" fmla="*/ 468837 w 748599"/>
                <a:gd name="connsiteY17" fmla="*/ 638417 h 744820"/>
                <a:gd name="connsiteX18" fmla="*/ 528689 w 748599"/>
                <a:gd name="connsiteY18" fmla="*/ 585216 h 744820"/>
                <a:gd name="connsiteX19" fmla="*/ 525364 w 748599"/>
                <a:gd name="connsiteY19" fmla="*/ 508739 h 744820"/>
                <a:gd name="connsiteX20" fmla="*/ 551965 w 748599"/>
                <a:gd name="connsiteY20" fmla="*/ 462188 h 744820"/>
                <a:gd name="connsiteX21" fmla="*/ 538664 w 748599"/>
                <a:gd name="connsiteY21" fmla="*/ 402336 h 744820"/>
                <a:gd name="connsiteX22" fmla="*/ 605166 w 748599"/>
                <a:gd name="connsiteY22" fmla="*/ 445561 h 744820"/>
                <a:gd name="connsiteX23" fmla="*/ 651718 w 748599"/>
                <a:gd name="connsiteY23" fmla="*/ 532014 h 744820"/>
                <a:gd name="connsiteX24" fmla="*/ 658366 w 748599"/>
                <a:gd name="connsiteY24" fmla="*/ 455537 h 744820"/>
                <a:gd name="connsiteX25" fmla="*/ 721542 w 748599"/>
                <a:gd name="connsiteY25" fmla="*/ 512064 h 744820"/>
                <a:gd name="connsiteX26" fmla="*/ 748143 w 748599"/>
                <a:gd name="connsiteY26" fmla="*/ 442237 h 744820"/>
                <a:gd name="connsiteX27" fmla="*/ 734843 w 748599"/>
                <a:gd name="connsiteY27" fmla="*/ 408986 h 744820"/>
                <a:gd name="connsiteX28" fmla="*/ 691616 w 748599"/>
                <a:gd name="connsiteY28" fmla="*/ 329184 h 744820"/>
                <a:gd name="connsiteX29" fmla="*/ 658364 w 748599"/>
                <a:gd name="connsiteY29" fmla="*/ 385710 h 744820"/>
                <a:gd name="connsiteX30" fmla="*/ 625115 w 748599"/>
                <a:gd name="connsiteY30" fmla="*/ 285958 h 744820"/>
                <a:gd name="connsiteX31" fmla="*/ 595190 w 748599"/>
                <a:gd name="connsiteY31" fmla="*/ 385711 h 744820"/>
                <a:gd name="connsiteX32" fmla="*/ 538662 w 748599"/>
                <a:gd name="connsiteY32" fmla="*/ 342484 h 744820"/>
                <a:gd name="connsiteX33" fmla="*/ 561940 w 748599"/>
                <a:gd name="connsiteY33" fmla="*/ 242731 h 744820"/>
                <a:gd name="connsiteX34" fmla="*/ 505413 w 748599"/>
                <a:gd name="connsiteY34" fmla="*/ 285958 h 744820"/>
                <a:gd name="connsiteX35" fmla="*/ 472162 w 748599"/>
                <a:gd name="connsiteY35" fmla="*/ 295933 h 744820"/>
                <a:gd name="connsiteX36" fmla="*/ 448887 w 748599"/>
                <a:gd name="connsiteY36" fmla="*/ 259357 h 744820"/>
                <a:gd name="connsiteX37" fmla="*/ 455538 w 748599"/>
                <a:gd name="connsiteY37" fmla="*/ 179555 h 744820"/>
                <a:gd name="connsiteX38" fmla="*/ 349134 w 748599"/>
                <a:gd name="connsiteY38" fmla="*/ 212806 h 744820"/>
                <a:gd name="connsiteX39" fmla="*/ 305908 w 748599"/>
                <a:gd name="connsiteY39" fmla="*/ 292608 h 744820"/>
                <a:gd name="connsiteX40" fmla="*/ 282631 w 748599"/>
                <a:gd name="connsiteY40" fmla="*/ 252707 h 744820"/>
                <a:gd name="connsiteX41" fmla="*/ 232756 w 748599"/>
                <a:gd name="connsiteY41" fmla="*/ 292608 h 744820"/>
                <a:gd name="connsiteX42" fmla="*/ 202830 w 748599"/>
                <a:gd name="connsiteY42" fmla="*/ 269332 h 744820"/>
                <a:gd name="connsiteX43" fmla="*/ 212805 w 748599"/>
                <a:gd name="connsiteY43" fmla="*/ 202830 h 744820"/>
                <a:gd name="connsiteX44" fmla="*/ 149629 w 748599"/>
                <a:gd name="connsiteY44" fmla="*/ 226106 h 744820"/>
                <a:gd name="connsiteX45" fmla="*/ 142978 w 748599"/>
                <a:gd name="connsiteY45" fmla="*/ 329184 h 744820"/>
                <a:gd name="connsiteX46" fmla="*/ 116378 w 748599"/>
                <a:gd name="connsiteY46" fmla="*/ 302583 h 744820"/>
                <a:gd name="connsiteX47" fmla="*/ 76477 w 748599"/>
                <a:gd name="connsiteY47" fmla="*/ 0 h 744820"/>
                <a:gd name="connsiteX48" fmla="*/ 26600 w 748599"/>
                <a:gd name="connsiteY48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312558 w 748294"/>
                <a:gd name="connsiteY10" fmla="*/ 618467 h 744820"/>
                <a:gd name="connsiteX11" fmla="*/ 389035 w 748294"/>
                <a:gd name="connsiteY11" fmla="*/ 515389 h 744820"/>
                <a:gd name="connsiteX12" fmla="*/ 422286 w 748294"/>
                <a:gd name="connsiteY12" fmla="*/ 558615 h 744820"/>
                <a:gd name="connsiteX13" fmla="*/ 452212 w 748294"/>
                <a:gd name="connsiteY13" fmla="*/ 535340 h 744820"/>
                <a:gd name="connsiteX14" fmla="*/ 448887 w 748294"/>
                <a:gd name="connsiteY14" fmla="*/ 498764 h 744820"/>
                <a:gd name="connsiteX15" fmla="*/ 505413 w 748294"/>
                <a:gd name="connsiteY15" fmla="*/ 488788 h 744820"/>
                <a:gd name="connsiteX16" fmla="*/ 458862 w 748294"/>
                <a:gd name="connsiteY16" fmla="*/ 628442 h 744820"/>
                <a:gd name="connsiteX17" fmla="*/ 468837 w 748294"/>
                <a:gd name="connsiteY17" fmla="*/ 638417 h 744820"/>
                <a:gd name="connsiteX18" fmla="*/ 528689 w 748294"/>
                <a:gd name="connsiteY18" fmla="*/ 585216 h 744820"/>
                <a:gd name="connsiteX19" fmla="*/ 525364 w 748294"/>
                <a:gd name="connsiteY19" fmla="*/ 508739 h 744820"/>
                <a:gd name="connsiteX20" fmla="*/ 551965 w 748294"/>
                <a:gd name="connsiteY20" fmla="*/ 462188 h 744820"/>
                <a:gd name="connsiteX21" fmla="*/ 538664 w 748294"/>
                <a:gd name="connsiteY21" fmla="*/ 402336 h 744820"/>
                <a:gd name="connsiteX22" fmla="*/ 605166 w 748294"/>
                <a:gd name="connsiteY22" fmla="*/ 445561 h 744820"/>
                <a:gd name="connsiteX23" fmla="*/ 651718 w 748294"/>
                <a:gd name="connsiteY23" fmla="*/ 532014 h 744820"/>
                <a:gd name="connsiteX24" fmla="*/ 658366 w 748294"/>
                <a:gd name="connsiteY24" fmla="*/ 455537 h 744820"/>
                <a:gd name="connsiteX25" fmla="*/ 721542 w 748294"/>
                <a:gd name="connsiteY25" fmla="*/ 512064 h 744820"/>
                <a:gd name="connsiteX26" fmla="*/ 748143 w 748294"/>
                <a:gd name="connsiteY26" fmla="*/ 442237 h 744820"/>
                <a:gd name="connsiteX27" fmla="*/ 718217 w 748294"/>
                <a:gd name="connsiteY27" fmla="*/ 405661 h 744820"/>
                <a:gd name="connsiteX28" fmla="*/ 691616 w 748294"/>
                <a:gd name="connsiteY28" fmla="*/ 329184 h 744820"/>
                <a:gd name="connsiteX29" fmla="*/ 658364 w 748294"/>
                <a:gd name="connsiteY29" fmla="*/ 385710 h 744820"/>
                <a:gd name="connsiteX30" fmla="*/ 625115 w 748294"/>
                <a:gd name="connsiteY30" fmla="*/ 285958 h 744820"/>
                <a:gd name="connsiteX31" fmla="*/ 595190 w 748294"/>
                <a:gd name="connsiteY31" fmla="*/ 385711 h 744820"/>
                <a:gd name="connsiteX32" fmla="*/ 538662 w 748294"/>
                <a:gd name="connsiteY32" fmla="*/ 342484 h 744820"/>
                <a:gd name="connsiteX33" fmla="*/ 561940 w 748294"/>
                <a:gd name="connsiteY33" fmla="*/ 242731 h 744820"/>
                <a:gd name="connsiteX34" fmla="*/ 505413 w 748294"/>
                <a:gd name="connsiteY34" fmla="*/ 285958 h 744820"/>
                <a:gd name="connsiteX35" fmla="*/ 472162 w 748294"/>
                <a:gd name="connsiteY35" fmla="*/ 295933 h 744820"/>
                <a:gd name="connsiteX36" fmla="*/ 448887 w 748294"/>
                <a:gd name="connsiteY36" fmla="*/ 259357 h 744820"/>
                <a:gd name="connsiteX37" fmla="*/ 455538 w 748294"/>
                <a:gd name="connsiteY37" fmla="*/ 179555 h 744820"/>
                <a:gd name="connsiteX38" fmla="*/ 349134 w 748294"/>
                <a:gd name="connsiteY38" fmla="*/ 212806 h 744820"/>
                <a:gd name="connsiteX39" fmla="*/ 305908 w 748294"/>
                <a:gd name="connsiteY39" fmla="*/ 292608 h 744820"/>
                <a:gd name="connsiteX40" fmla="*/ 282631 w 748294"/>
                <a:gd name="connsiteY40" fmla="*/ 252707 h 744820"/>
                <a:gd name="connsiteX41" fmla="*/ 232756 w 748294"/>
                <a:gd name="connsiteY41" fmla="*/ 292608 h 744820"/>
                <a:gd name="connsiteX42" fmla="*/ 202830 w 748294"/>
                <a:gd name="connsiteY42" fmla="*/ 269332 h 744820"/>
                <a:gd name="connsiteX43" fmla="*/ 212805 w 748294"/>
                <a:gd name="connsiteY43" fmla="*/ 202830 h 744820"/>
                <a:gd name="connsiteX44" fmla="*/ 149629 w 748294"/>
                <a:gd name="connsiteY44" fmla="*/ 226106 h 744820"/>
                <a:gd name="connsiteX45" fmla="*/ 142978 w 748294"/>
                <a:gd name="connsiteY45" fmla="*/ 329184 h 744820"/>
                <a:gd name="connsiteX46" fmla="*/ 116378 w 748294"/>
                <a:gd name="connsiteY46" fmla="*/ 302583 h 744820"/>
                <a:gd name="connsiteX47" fmla="*/ 76477 w 748294"/>
                <a:gd name="connsiteY47" fmla="*/ 0 h 744820"/>
                <a:gd name="connsiteX48" fmla="*/ 26600 w 748294"/>
                <a:gd name="connsiteY48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9454 w 748294"/>
                <a:gd name="connsiteY10" fmla="*/ 681644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76477 w 748294"/>
                <a:gd name="connsiteY48" fmla="*/ 0 h 744820"/>
                <a:gd name="connsiteX49" fmla="*/ 26600 w 748294"/>
                <a:gd name="connsiteY49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2803 w 748294"/>
                <a:gd name="connsiteY10" fmla="*/ 661693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76477 w 748294"/>
                <a:gd name="connsiteY48" fmla="*/ 0 h 744820"/>
                <a:gd name="connsiteX49" fmla="*/ 26600 w 748294"/>
                <a:gd name="connsiteY49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2803 w 748294"/>
                <a:gd name="connsiteY10" fmla="*/ 661693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83125 w 748294"/>
                <a:gd name="connsiteY48" fmla="*/ 63177 h 744820"/>
                <a:gd name="connsiteX49" fmla="*/ 76477 w 748294"/>
                <a:gd name="connsiteY49" fmla="*/ 0 h 744820"/>
                <a:gd name="connsiteX50" fmla="*/ 26600 w 748294"/>
                <a:gd name="connsiteY50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2803 w 748294"/>
                <a:gd name="connsiteY10" fmla="*/ 661693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66499 w 748294"/>
                <a:gd name="connsiteY48" fmla="*/ 79802 h 744820"/>
                <a:gd name="connsiteX49" fmla="*/ 76477 w 748294"/>
                <a:gd name="connsiteY49" fmla="*/ 0 h 744820"/>
                <a:gd name="connsiteX50" fmla="*/ 26600 w 748294"/>
                <a:gd name="connsiteY50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2803 w 748294"/>
                <a:gd name="connsiteY10" fmla="*/ 661693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93100 w 748294"/>
                <a:gd name="connsiteY48" fmla="*/ 189530 h 744820"/>
                <a:gd name="connsiteX49" fmla="*/ 66499 w 748294"/>
                <a:gd name="connsiteY49" fmla="*/ 79802 h 744820"/>
                <a:gd name="connsiteX50" fmla="*/ 76477 w 748294"/>
                <a:gd name="connsiteY50" fmla="*/ 0 h 744820"/>
                <a:gd name="connsiteX51" fmla="*/ 26600 w 748294"/>
                <a:gd name="connsiteY51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2803 w 748294"/>
                <a:gd name="connsiteY10" fmla="*/ 661693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103075 w 748294"/>
                <a:gd name="connsiteY48" fmla="*/ 83127 h 744820"/>
                <a:gd name="connsiteX49" fmla="*/ 66499 w 748294"/>
                <a:gd name="connsiteY49" fmla="*/ 79802 h 744820"/>
                <a:gd name="connsiteX50" fmla="*/ 76477 w 748294"/>
                <a:gd name="connsiteY50" fmla="*/ 0 h 744820"/>
                <a:gd name="connsiteX51" fmla="*/ 26600 w 748294"/>
                <a:gd name="connsiteY51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2803 w 748294"/>
                <a:gd name="connsiteY10" fmla="*/ 661693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116376 w 748294"/>
                <a:gd name="connsiteY48" fmla="*/ 196180 h 744820"/>
                <a:gd name="connsiteX49" fmla="*/ 103075 w 748294"/>
                <a:gd name="connsiteY49" fmla="*/ 83127 h 744820"/>
                <a:gd name="connsiteX50" fmla="*/ 66499 w 748294"/>
                <a:gd name="connsiteY50" fmla="*/ 79802 h 744820"/>
                <a:gd name="connsiteX51" fmla="*/ 76477 w 748294"/>
                <a:gd name="connsiteY51" fmla="*/ 0 h 744820"/>
                <a:gd name="connsiteX52" fmla="*/ 26600 w 748294"/>
                <a:gd name="connsiteY52" fmla="*/ 33251 h 744820"/>
                <a:gd name="connsiteX0" fmla="*/ 26600 w 748294"/>
                <a:gd name="connsiteY0" fmla="*/ 33251 h 744820"/>
                <a:gd name="connsiteX1" fmla="*/ 0 w 748294"/>
                <a:gd name="connsiteY1" fmla="*/ 113053 h 744820"/>
                <a:gd name="connsiteX2" fmla="*/ 43226 w 748294"/>
                <a:gd name="connsiteY2" fmla="*/ 462188 h 744820"/>
                <a:gd name="connsiteX3" fmla="*/ 69826 w 748294"/>
                <a:gd name="connsiteY3" fmla="*/ 472163 h 744820"/>
                <a:gd name="connsiteX4" fmla="*/ 59851 w 748294"/>
                <a:gd name="connsiteY4" fmla="*/ 571916 h 744820"/>
                <a:gd name="connsiteX5" fmla="*/ 23275 w 748294"/>
                <a:gd name="connsiteY5" fmla="*/ 615142 h 744820"/>
                <a:gd name="connsiteX6" fmla="*/ 96427 w 748294"/>
                <a:gd name="connsiteY6" fmla="*/ 588541 h 744820"/>
                <a:gd name="connsiteX7" fmla="*/ 79802 w 748294"/>
                <a:gd name="connsiteY7" fmla="*/ 684969 h 744820"/>
                <a:gd name="connsiteX8" fmla="*/ 59851 w 748294"/>
                <a:gd name="connsiteY8" fmla="*/ 708244 h 744820"/>
                <a:gd name="connsiteX9" fmla="*/ 109728 w 748294"/>
                <a:gd name="connsiteY9" fmla="*/ 744820 h 744820"/>
                <a:gd name="connsiteX10" fmla="*/ 212803 w 748294"/>
                <a:gd name="connsiteY10" fmla="*/ 661693 h 744820"/>
                <a:gd name="connsiteX11" fmla="*/ 312558 w 748294"/>
                <a:gd name="connsiteY11" fmla="*/ 618467 h 744820"/>
                <a:gd name="connsiteX12" fmla="*/ 389035 w 748294"/>
                <a:gd name="connsiteY12" fmla="*/ 515389 h 744820"/>
                <a:gd name="connsiteX13" fmla="*/ 422286 w 748294"/>
                <a:gd name="connsiteY13" fmla="*/ 558615 h 744820"/>
                <a:gd name="connsiteX14" fmla="*/ 452212 w 748294"/>
                <a:gd name="connsiteY14" fmla="*/ 535340 h 744820"/>
                <a:gd name="connsiteX15" fmla="*/ 448887 w 748294"/>
                <a:gd name="connsiteY15" fmla="*/ 498764 h 744820"/>
                <a:gd name="connsiteX16" fmla="*/ 505413 w 748294"/>
                <a:gd name="connsiteY16" fmla="*/ 488788 h 744820"/>
                <a:gd name="connsiteX17" fmla="*/ 458862 w 748294"/>
                <a:gd name="connsiteY17" fmla="*/ 628442 h 744820"/>
                <a:gd name="connsiteX18" fmla="*/ 468837 w 748294"/>
                <a:gd name="connsiteY18" fmla="*/ 638417 h 744820"/>
                <a:gd name="connsiteX19" fmla="*/ 528689 w 748294"/>
                <a:gd name="connsiteY19" fmla="*/ 585216 h 744820"/>
                <a:gd name="connsiteX20" fmla="*/ 525364 w 748294"/>
                <a:gd name="connsiteY20" fmla="*/ 508739 h 744820"/>
                <a:gd name="connsiteX21" fmla="*/ 551965 w 748294"/>
                <a:gd name="connsiteY21" fmla="*/ 462188 h 744820"/>
                <a:gd name="connsiteX22" fmla="*/ 538664 w 748294"/>
                <a:gd name="connsiteY22" fmla="*/ 402336 h 744820"/>
                <a:gd name="connsiteX23" fmla="*/ 605166 w 748294"/>
                <a:gd name="connsiteY23" fmla="*/ 445561 h 744820"/>
                <a:gd name="connsiteX24" fmla="*/ 651718 w 748294"/>
                <a:gd name="connsiteY24" fmla="*/ 532014 h 744820"/>
                <a:gd name="connsiteX25" fmla="*/ 658366 w 748294"/>
                <a:gd name="connsiteY25" fmla="*/ 455537 h 744820"/>
                <a:gd name="connsiteX26" fmla="*/ 721542 w 748294"/>
                <a:gd name="connsiteY26" fmla="*/ 512064 h 744820"/>
                <a:gd name="connsiteX27" fmla="*/ 748143 w 748294"/>
                <a:gd name="connsiteY27" fmla="*/ 442237 h 744820"/>
                <a:gd name="connsiteX28" fmla="*/ 718217 w 748294"/>
                <a:gd name="connsiteY28" fmla="*/ 405661 h 744820"/>
                <a:gd name="connsiteX29" fmla="*/ 691616 w 748294"/>
                <a:gd name="connsiteY29" fmla="*/ 329184 h 744820"/>
                <a:gd name="connsiteX30" fmla="*/ 658364 w 748294"/>
                <a:gd name="connsiteY30" fmla="*/ 385710 h 744820"/>
                <a:gd name="connsiteX31" fmla="*/ 625115 w 748294"/>
                <a:gd name="connsiteY31" fmla="*/ 285958 h 744820"/>
                <a:gd name="connsiteX32" fmla="*/ 595190 w 748294"/>
                <a:gd name="connsiteY32" fmla="*/ 385711 h 744820"/>
                <a:gd name="connsiteX33" fmla="*/ 538662 w 748294"/>
                <a:gd name="connsiteY33" fmla="*/ 342484 h 744820"/>
                <a:gd name="connsiteX34" fmla="*/ 561940 w 748294"/>
                <a:gd name="connsiteY34" fmla="*/ 242731 h 744820"/>
                <a:gd name="connsiteX35" fmla="*/ 505413 w 748294"/>
                <a:gd name="connsiteY35" fmla="*/ 285958 h 744820"/>
                <a:gd name="connsiteX36" fmla="*/ 472162 w 748294"/>
                <a:gd name="connsiteY36" fmla="*/ 295933 h 744820"/>
                <a:gd name="connsiteX37" fmla="*/ 448887 w 748294"/>
                <a:gd name="connsiteY37" fmla="*/ 259357 h 744820"/>
                <a:gd name="connsiteX38" fmla="*/ 455538 w 748294"/>
                <a:gd name="connsiteY38" fmla="*/ 179555 h 744820"/>
                <a:gd name="connsiteX39" fmla="*/ 349134 w 748294"/>
                <a:gd name="connsiteY39" fmla="*/ 212806 h 744820"/>
                <a:gd name="connsiteX40" fmla="*/ 305908 w 748294"/>
                <a:gd name="connsiteY40" fmla="*/ 292608 h 744820"/>
                <a:gd name="connsiteX41" fmla="*/ 282631 w 748294"/>
                <a:gd name="connsiteY41" fmla="*/ 252707 h 744820"/>
                <a:gd name="connsiteX42" fmla="*/ 232756 w 748294"/>
                <a:gd name="connsiteY42" fmla="*/ 292608 h 744820"/>
                <a:gd name="connsiteX43" fmla="*/ 202830 w 748294"/>
                <a:gd name="connsiteY43" fmla="*/ 269332 h 744820"/>
                <a:gd name="connsiteX44" fmla="*/ 212805 w 748294"/>
                <a:gd name="connsiteY44" fmla="*/ 202830 h 744820"/>
                <a:gd name="connsiteX45" fmla="*/ 149629 w 748294"/>
                <a:gd name="connsiteY45" fmla="*/ 226106 h 744820"/>
                <a:gd name="connsiteX46" fmla="*/ 142978 w 748294"/>
                <a:gd name="connsiteY46" fmla="*/ 329184 h 744820"/>
                <a:gd name="connsiteX47" fmla="*/ 116378 w 748294"/>
                <a:gd name="connsiteY47" fmla="*/ 302583 h 744820"/>
                <a:gd name="connsiteX48" fmla="*/ 83125 w 748294"/>
                <a:gd name="connsiteY48" fmla="*/ 146304 h 744820"/>
                <a:gd name="connsiteX49" fmla="*/ 103075 w 748294"/>
                <a:gd name="connsiteY49" fmla="*/ 83127 h 744820"/>
                <a:gd name="connsiteX50" fmla="*/ 66499 w 748294"/>
                <a:gd name="connsiteY50" fmla="*/ 79802 h 744820"/>
                <a:gd name="connsiteX51" fmla="*/ 76477 w 748294"/>
                <a:gd name="connsiteY51" fmla="*/ 0 h 744820"/>
                <a:gd name="connsiteX52" fmla="*/ 26600 w 748294"/>
                <a:gd name="connsiteY52" fmla="*/ 33251 h 74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748294" h="744820">
                  <a:moveTo>
                    <a:pt x="26600" y="33251"/>
                  </a:moveTo>
                  <a:lnTo>
                    <a:pt x="0" y="113053"/>
                  </a:lnTo>
                  <a:lnTo>
                    <a:pt x="43226" y="462188"/>
                  </a:lnTo>
                  <a:lnTo>
                    <a:pt x="69826" y="472163"/>
                  </a:lnTo>
                  <a:lnTo>
                    <a:pt x="59851" y="571916"/>
                  </a:lnTo>
                  <a:lnTo>
                    <a:pt x="23275" y="615142"/>
                  </a:lnTo>
                  <a:lnTo>
                    <a:pt x="96427" y="588541"/>
                  </a:lnTo>
                  <a:lnTo>
                    <a:pt x="79802" y="684969"/>
                  </a:lnTo>
                  <a:lnTo>
                    <a:pt x="59851" y="708244"/>
                  </a:lnTo>
                  <a:lnTo>
                    <a:pt x="109728" y="744820"/>
                  </a:lnTo>
                  <a:lnTo>
                    <a:pt x="212803" y="661693"/>
                  </a:lnTo>
                  <a:lnTo>
                    <a:pt x="312558" y="618467"/>
                  </a:lnTo>
                  <a:lnTo>
                    <a:pt x="389035" y="515389"/>
                  </a:lnTo>
                  <a:lnTo>
                    <a:pt x="422286" y="558615"/>
                  </a:lnTo>
                  <a:lnTo>
                    <a:pt x="452212" y="535340"/>
                  </a:lnTo>
                  <a:lnTo>
                    <a:pt x="448887" y="498764"/>
                  </a:lnTo>
                  <a:lnTo>
                    <a:pt x="505413" y="488788"/>
                  </a:lnTo>
                  <a:lnTo>
                    <a:pt x="458862" y="628442"/>
                  </a:lnTo>
                  <a:lnTo>
                    <a:pt x="468837" y="638417"/>
                  </a:lnTo>
                  <a:lnTo>
                    <a:pt x="528689" y="585216"/>
                  </a:lnTo>
                  <a:lnTo>
                    <a:pt x="525364" y="508739"/>
                  </a:lnTo>
                  <a:lnTo>
                    <a:pt x="551965" y="462188"/>
                  </a:lnTo>
                  <a:lnTo>
                    <a:pt x="538664" y="402336"/>
                  </a:lnTo>
                  <a:cubicBezTo>
                    <a:pt x="544206" y="401228"/>
                    <a:pt x="586324" y="423948"/>
                    <a:pt x="605166" y="445561"/>
                  </a:cubicBezTo>
                  <a:cubicBezTo>
                    <a:pt x="624008" y="467174"/>
                    <a:pt x="638418" y="522593"/>
                    <a:pt x="651718" y="532014"/>
                  </a:cubicBezTo>
                  <a:cubicBezTo>
                    <a:pt x="665018" y="541435"/>
                    <a:pt x="647837" y="467729"/>
                    <a:pt x="658366" y="455537"/>
                  </a:cubicBezTo>
                  <a:cubicBezTo>
                    <a:pt x="668895" y="443345"/>
                    <a:pt x="706579" y="514281"/>
                    <a:pt x="721542" y="512064"/>
                  </a:cubicBezTo>
                  <a:cubicBezTo>
                    <a:pt x="736505" y="509847"/>
                    <a:pt x="745926" y="459417"/>
                    <a:pt x="748143" y="442237"/>
                  </a:cubicBezTo>
                  <a:cubicBezTo>
                    <a:pt x="750360" y="425057"/>
                    <a:pt x="727638" y="424503"/>
                    <a:pt x="718217" y="405661"/>
                  </a:cubicBezTo>
                  <a:cubicBezTo>
                    <a:pt x="708796" y="386819"/>
                    <a:pt x="704362" y="333063"/>
                    <a:pt x="691616" y="329184"/>
                  </a:cubicBezTo>
                  <a:cubicBezTo>
                    <a:pt x="678870" y="325305"/>
                    <a:pt x="673881" y="407877"/>
                    <a:pt x="658364" y="385710"/>
                  </a:cubicBezTo>
                  <a:cubicBezTo>
                    <a:pt x="642847" y="363543"/>
                    <a:pt x="643403" y="283741"/>
                    <a:pt x="625115" y="285958"/>
                  </a:cubicBezTo>
                  <a:cubicBezTo>
                    <a:pt x="606827" y="288175"/>
                    <a:pt x="618466" y="397903"/>
                    <a:pt x="595190" y="385711"/>
                  </a:cubicBezTo>
                  <a:cubicBezTo>
                    <a:pt x="571914" y="373519"/>
                    <a:pt x="550854" y="365206"/>
                    <a:pt x="538662" y="342484"/>
                  </a:cubicBezTo>
                  <a:cubicBezTo>
                    <a:pt x="526470" y="319763"/>
                    <a:pt x="579119" y="243285"/>
                    <a:pt x="561940" y="242731"/>
                  </a:cubicBezTo>
                  <a:cubicBezTo>
                    <a:pt x="544761" y="242177"/>
                    <a:pt x="519268" y="299258"/>
                    <a:pt x="505413" y="285958"/>
                  </a:cubicBezTo>
                  <a:lnTo>
                    <a:pt x="472162" y="295933"/>
                  </a:lnTo>
                  <a:lnTo>
                    <a:pt x="448887" y="259357"/>
                  </a:lnTo>
                  <a:lnTo>
                    <a:pt x="455538" y="179555"/>
                  </a:lnTo>
                  <a:lnTo>
                    <a:pt x="349134" y="212806"/>
                  </a:lnTo>
                  <a:lnTo>
                    <a:pt x="305908" y="292608"/>
                  </a:lnTo>
                  <a:lnTo>
                    <a:pt x="282631" y="252707"/>
                  </a:lnTo>
                  <a:lnTo>
                    <a:pt x="232756" y="292608"/>
                  </a:lnTo>
                  <a:lnTo>
                    <a:pt x="202830" y="269332"/>
                  </a:lnTo>
                  <a:lnTo>
                    <a:pt x="212805" y="202830"/>
                  </a:lnTo>
                  <a:lnTo>
                    <a:pt x="149629" y="226106"/>
                  </a:lnTo>
                  <a:lnTo>
                    <a:pt x="142978" y="329184"/>
                  </a:lnTo>
                  <a:lnTo>
                    <a:pt x="116378" y="302583"/>
                  </a:lnTo>
                  <a:cubicBezTo>
                    <a:pt x="116377" y="267115"/>
                    <a:pt x="83126" y="181772"/>
                    <a:pt x="83125" y="146304"/>
                  </a:cubicBezTo>
                  <a:lnTo>
                    <a:pt x="103075" y="83127"/>
                  </a:lnTo>
                  <a:lnTo>
                    <a:pt x="66499" y="79802"/>
                  </a:lnTo>
                  <a:lnTo>
                    <a:pt x="76477" y="0"/>
                  </a:lnTo>
                  <a:lnTo>
                    <a:pt x="26600" y="3325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5" name="Freeform 97">
              <a:extLst>
                <a:ext uri="{FF2B5EF4-FFF2-40B4-BE49-F238E27FC236}">
                  <a16:creationId xmlns:a16="http://schemas.microsoft.com/office/drawing/2014/main" xmlns="" id="{7199E8D6-BF08-4D5E-9F97-677C65E698E4}"/>
                </a:ext>
              </a:extLst>
            </p:cNvPr>
            <p:cNvSpPr/>
            <p:nvPr/>
          </p:nvSpPr>
          <p:spPr>
            <a:xfrm>
              <a:off x="5894388" y="4981575"/>
              <a:ext cx="136525" cy="77788"/>
            </a:xfrm>
            <a:custGeom>
              <a:avLst/>
              <a:gdLst>
                <a:gd name="connsiteX0" fmla="*/ 0 w 136434"/>
                <a:gd name="connsiteY0" fmla="*/ 17417 h 78377"/>
                <a:gd name="connsiteX1" fmla="*/ 87086 w 136434"/>
                <a:gd name="connsiteY1" fmla="*/ 0 h 78377"/>
                <a:gd name="connsiteX2" fmla="*/ 136434 w 136434"/>
                <a:gd name="connsiteY2" fmla="*/ 52251 h 78377"/>
                <a:gd name="connsiteX3" fmla="*/ 127726 w 136434"/>
                <a:gd name="connsiteY3" fmla="*/ 78377 h 78377"/>
                <a:gd name="connsiteX4" fmla="*/ 0 w 136434"/>
                <a:gd name="connsiteY4" fmla="*/ 17417 h 7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434" h="78377">
                  <a:moveTo>
                    <a:pt x="0" y="17417"/>
                  </a:moveTo>
                  <a:lnTo>
                    <a:pt x="87086" y="0"/>
                  </a:lnTo>
                  <a:lnTo>
                    <a:pt x="136434" y="52251"/>
                  </a:lnTo>
                  <a:lnTo>
                    <a:pt x="127726" y="78377"/>
                  </a:lnTo>
                  <a:lnTo>
                    <a:pt x="0" y="1741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6" name="Freeform 98">
              <a:extLst>
                <a:ext uri="{FF2B5EF4-FFF2-40B4-BE49-F238E27FC236}">
                  <a16:creationId xmlns:a16="http://schemas.microsoft.com/office/drawing/2014/main" xmlns="" id="{6B3C6C41-458E-4708-A1C0-E4B7D2C8D116}"/>
                </a:ext>
              </a:extLst>
            </p:cNvPr>
            <p:cNvSpPr/>
            <p:nvPr/>
          </p:nvSpPr>
          <p:spPr>
            <a:xfrm>
              <a:off x="5970588" y="4413250"/>
              <a:ext cx="92075" cy="112713"/>
            </a:xfrm>
            <a:custGeom>
              <a:avLst/>
              <a:gdLst>
                <a:gd name="connsiteX0" fmla="*/ 0 w 92892"/>
                <a:gd name="connsiteY0" fmla="*/ 43543 h 113211"/>
                <a:gd name="connsiteX1" fmla="*/ 14515 w 92892"/>
                <a:gd name="connsiteY1" fmla="*/ 107406 h 113211"/>
                <a:gd name="connsiteX2" fmla="*/ 55155 w 92892"/>
                <a:gd name="connsiteY2" fmla="*/ 113211 h 113211"/>
                <a:gd name="connsiteX3" fmla="*/ 92892 w 92892"/>
                <a:gd name="connsiteY3" fmla="*/ 63863 h 113211"/>
                <a:gd name="connsiteX4" fmla="*/ 63863 w 92892"/>
                <a:gd name="connsiteY4" fmla="*/ 0 h 113211"/>
                <a:gd name="connsiteX5" fmla="*/ 0 w 92892"/>
                <a:gd name="connsiteY5" fmla="*/ 43543 h 11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92" h="113211">
                  <a:moveTo>
                    <a:pt x="0" y="43543"/>
                  </a:moveTo>
                  <a:lnTo>
                    <a:pt x="14515" y="107406"/>
                  </a:lnTo>
                  <a:lnTo>
                    <a:pt x="55155" y="113211"/>
                  </a:lnTo>
                  <a:lnTo>
                    <a:pt x="92892" y="63863"/>
                  </a:lnTo>
                  <a:lnTo>
                    <a:pt x="63863" y="0"/>
                  </a:lnTo>
                  <a:lnTo>
                    <a:pt x="0" y="4354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7" name="Freeform 99">
              <a:extLst>
                <a:ext uri="{FF2B5EF4-FFF2-40B4-BE49-F238E27FC236}">
                  <a16:creationId xmlns:a16="http://schemas.microsoft.com/office/drawing/2014/main" xmlns="" id="{E839251E-9055-4088-ACC5-058F2AF85201}"/>
                </a:ext>
              </a:extLst>
            </p:cNvPr>
            <p:cNvSpPr/>
            <p:nvPr/>
          </p:nvSpPr>
          <p:spPr>
            <a:xfrm>
              <a:off x="5456238" y="3495675"/>
              <a:ext cx="133350" cy="150813"/>
            </a:xfrm>
            <a:custGeom>
              <a:avLst/>
              <a:gdLst>
                <a:gd name="connsiteX0" fmla="*/ 37737 w 133531"/>
                <a:gd name="connsiteY0" fmla="*/ 14514 h 150949"/>
                <a:gd name="connsiteX1" fmla="*/ 0 w 133531"/>
                <a:gd name="connsiteY1" fmla="*/ 101600 h 150949"/>
                <a:gd name="connsiteX2" fmla="*/ 37737 w 133531"/>
                <a:gd name="connsiteY2" fmla="*/ 150949 h 150949"/>
                <a:gd name="connsiteX3" fmla="*/ 78377 w 133531"/>
                <a:gd name="connsiteY3" fmla="*/ 124823 h 150949"/>
                <a:gd name="connsiteX4" fmla="*/ 133531 w 133531"/>
                <a:gd name="connsiteY4" fmla="*/ 52251 h 150949"/>
                <a:gd name="connsiteX5" fmla="*/ 127725 w 133531"/>
                <a:gd name="connsiteY5" fmla="*/ 0 h 150949"/>
                <a:gd name="connsiteX6" fmla="*/ 37737 w 133531"/>
                <a:gd name="connsiteY6" fmla="*/ 14514 h 150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531" h="150949">
                  <a:moveTo>
                    <a:pt x="37737" y="14514"/>
                  </a:moveTo>
                  <a:lnTo>
                    <a:pt x="0" y="101600"/>
                  </a:lnTo>
                  <a:lnTo>
                    <a:pt x="37737" y="150949"/>
                  </a:lnTo>
                  <a:lnTo>
                    <a:pt x="78377" y="124823"/>
                  </a:lnTo>
                  <a:lnTo>
                    <a:pt x="133531" y="52251"/>
                  </a:lnTo>
                  <a:lnTo>
                    <a:pt x="127725" y="0"/>
                  </a:lnTo>
                  <a:lnTo>
                    <a:pt x="37737" y="1451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8" name="Freeform 100">
              <a:extLst>
                <a:ext uri="{FF2B5EF4-FFF2-40B4-BE49-F238E27FC236}">
                  <a16:creationId xmlns:a16="http://schemas.microsoft.com/office/drawing/2014/main" xmlns="" id="{331F6D96-FEA2-4CC7-8049-230569DCC659}"/>
                </a:ext>
              </a:extLst>
            </p:cNvPr>
            <p:cNvSpPr/>
            <p:nvPr/>
          </p:nvSpPr>
          <p:spPr>
            <a:xfrm>
              <a:off x="5729288" y="3548063"/>
              <a:ext cx="80962" cy="133350"/>
            </a:xfrm>
            <a:custGeom>
              <a:avLst/>
              <a:gdLst>
                <a:gd name="connsiteX0" fmla="*/ 23223 w 81280"/>
                <a:gd name="connsiteY0" fmla="*/ 0 h 133532"/>
                <a:gd name="connsiteX1" fmla="*/ 0 w 81280"/>
                <a:gd name="connsiteY1" fmla="*/ 78378 h 133532"/>
                <a:gd name="connsiteX2" fmla="*/ 52252 w 81280"/>
                <a:gd name="connsiteY2" fmla="*/ 133532 h 133532"/>
                <a:gd name="connsiteX3" fmla="*/ 69669 w 81280"/>
                <a:gd name="connsiteY3" fmla="*/ 113212 h 133532"/>
                <a:gd name="connsiteX4" fmla="*/ 60960 w 81280"/>
                <a:gd name="connsiteY4" fmla="*/ 72572 h 133532"/>
                <a:gd name="connsiteX5" fmla="*/ 81280 w 81280"/>
                <a:gd name="connsiteY5" fmla="*/ 40640 h 133532"/>
                <a:gd name="connsiteX6" fmla="*/ 23223 w 81280"/>
                <a:gd name="connsiteY6" fmla="*/ 0 h 13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" h="133532">
                  <a:moveTo>
                    <a:pt x="23223" y="0"/>
                  </a:moveTo>
                  <a:lnTo>
                    <a:pt x="0" y="78378"/>
                  </a:lnTo>
                  <a:lnTo>
                    <a:pt x="52252" y="133532"/>
                  </a:lnTo>
                  <a:lnTo>
                    <a:pt x="69669" y="113212"/>
                  </a:lnTo>
                  <a:lnTo>
                    <a:pt x="60960" y="72572"/>
                  </a:lnTo>
                  <a:lnTo>
                    <a:pt x="81280" y="40640"/>
                  </a:lnTo>
                  <a:lnTo>
                    <a:pt x="2322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9" name="Freeform 101">
              <a:extLst>
                <a:ext uri="{FF2B5EF4-FFF2-40B4-BE49-F238E27FC236}">
                  <a16:creationId xmlns:a16="http://schemas.microsoft.com/office/drawing/2014/main" xmlns="" id="{FD1970B7-5975-4935-AA77-4EDCB6C94562}"/>
                </a:ext>
              </a:extLst>
            </p:cNvPr>
            <p:cNvSpPr/>
            <p:nvPr/>
          </p:nvSpPr>
          <p:spPr>
            <a:xfrm>
              <a:off x="5827713" y="3349625"/>
              <a:ext cx="55562" cy="55563"/>
            </a:xfrm>
            <a:custGeom>
              <a:avLst/>
              <a:gdLst>
                <a:gd name="connsiteX0" fmla="*/ 0 w 55155"/>
                <a:gd name="connsiteY0" fmla="*/ 0 h 55154"/>
                <a:gd name="connsiteX1" fmla="*/ 23223 w 55155"/>
                <a:gd name="connsiteY1" fmla="*/ 55154 h 55154"/>
                <a:gd name="connsiteX2" fmla="*/ 55155 w 55155"/>
                <a:gd name="connsiteY2" fmla="*/ 29029 h 55154"/>
                <a:gd name="connsiteX3" fmla="*/ 0 w 55155"/>
                <a:gd name="connsiteY3" fmla="*/ 0 h 5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55" h="55154">
                  <a:moveTo>
                    <a:pt x="0" y="0"/>
                  </a:moveTo>
                  <a:lnTo>
                    <a:pt x="23223" y="55154"/>
                  </a:lnTo>
                  <a:lnTo>
                    <a:pt x="55155" y="29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0" name="Freeform 102">
              <a:extLst>
                <a:ext uri="{FF2B5EF4-FFF2-40B4-BE49-F238E27FC236}">
                  <a16:creationId xmlns:a16="http://schemas.microsoft.com/office/drawing/2014/main" xmlns="" id="{3B952F00-9E92-4D13-BA2F-FA0233949F16}"/>
                </a:ext>
              </a:extLst>
            </p:cNvPr>
            <p:cNvSpPr/>
            <p:nvPr/>
          </p:nvSpPr>
          <p:spPr>
            <a:xfrm>
              <a:off x="5873750" y="3321050"/>
              <a:ext cx="55563" cy="25400"/>
            </a:xfrm>
            <a:custGeom>
              <a:avLst/>
              <a:gdLst>
                <a:gd name="connsiteX0" fmla="*/ 0 w 55154"/>
                <a:gd name="connsiteY0" fmla="*/ 0 h 26125"/>
                <a:gd name="connsiteX1" fmla="*/ 46446 w 55154"/>
                <a:gd name="connsiteY1" fmla="*/ 26125 h 26125"/>
                <a:gd name="connsiteX2" fmla="*/ 55154 w 55154"/>
                <a:gd name="connsiteY2" fmla="*/ 11611 h 26125"/>
                <a:gd name="connsiteX3" fmla="*/ 0 w 55154"/>
                <a:gd name="connsiteY3" fmla="*/ 0 h 2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54" h="26125">
                  <a:moveTo>
                    <a:pt x="0" y="0"/>
                  </a:moveTo>
                  <a:lnTo>
                    <a:pt x="46446" y="26125"/>
                  </a:lnTo>
                  <a:lnTo>
                    <a:pt x="55154" y="116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1" name="Freeform 103">
              <a:extLst>
                <a:ext uri="{FF2B5EF4-FFF2-40B4-BE49-F238E27FC236}">
                  <a16:creationId xmlns:a16="http://schemas.microsoft.com/office/drawing/2014/main" xmlns="" id="{63E2050A-93BD-4A2B-AADF-6F6876F0AC06}"/>
                </a:ext>
              </a:extLst>
            </p:cNvPr>
            <p:cNvSpPr/>
            <p:nvPr/>
          </p:nvSpPr>
          <p:spPr>
            <a:xfrm>
              <a:off x="6657975" y="3533775"/>
              <a:ext cx="49213" cy="68263"/>
            </a:xfrm>
            <a:custGeom>
              <a:avLst/>
              <a:gdLst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0 h 69669"/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34834 h 69669"/>
                <a:gd name="connsiteX4" fmla="*/ 17418 w 17418"/>
                <a:gd name="connsiteY4" fmla="*/ 0 h 69669"/>
                <a:gd name="connsiteX0" fmla="*/ 17418 w 49349"/>
                <a:gd name="connsiteY0" fmla="*/ 0 h 69669"/>
                <a:gd name="connsiteX1" fmla="*/ 0 w 49349"/>
                <a:gd name="connsiteY1" fmla="*/ 58057 h 69669"/>
                <a:gd name="connsiteX2" fmla="*/ 17418 w 49349"/>
                <a:gd name="connsiteY2" fmla="*/ 69669 h 69669"/>
                <a:gd name="connsiteX3" fmla="*/ 49349 w 49349"/>
                <a:gd name="connsiteY3" fmla="*/ 20319 h 69669"/>
                <a:gd name="connsiteX4" fmla="*/ 17418 w 49349"/>
                <a:gd name="connsiteY4" fmla="*/ 0 h 6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9" h="69669">
                  <a:moveTo>
                    <a:pt x="17418" y="0"/>
                  </a:moveTo>
                  <a:lnTo>
                    <a:pt x="0" y="58057"/>
                  </a:lnTo>
                  <a:lnTo>
                    <a:pt x="17418" y="69669"/>
                  </a:lnTo>
                  <a:lnTo>
                    <a:pt x="49349" y="20319"/>
                  </a:lnTo>
                  <a:lnTo>
                    <a:pt x="1741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2" name="Freeform 104">
              <a:extLst>
                <a:ext uri="{FF2B5EF4-FFF2-40B4-BE49-F238E27FC236}">
                  <a16:creationId xmlns:a16="http://schemas.microsoft.com/office/drawing/2014/main" xmlns="" id="{6A99ED1F-C33C-4781-96A3-B1137CEE291E}"/>
                </a:ext>
              </a:extLst>
            </p:cNvPr>
            <p:cNvSpPr/>
            <p:nvPr/>
          </p:nvSpPr>
          <p:spPr>
            <a:xfrm>
              <a:off x="6781800" y="3271838"/>
              <a:ext cx="65088" cy="55562"/>
            </a:xfrm>
            <a:custGeom>
              <a:avLst/>
              <a:gdLst>
                <a:gd name="connsiteX0" fmla="*/ 0 w 34834"/>
                <a:gd name="connsiteY0" fmla="*/ 0 h 52251"/>
                <a:gd name="connsiteX1" fmla="*/ 34834 w 34834"/>
                <a:gd name="connsiteY1" fmla="*/ 52251 h 52251"/>
                <a:gd name="connsiteX2" fmla="*/ 0 w 34834"/>
                <a:gd name="connsiteY2" fmla="*/ 0 h 52251"/>
                <a:gd name="connsiteX0" fmla="*/ 0 w 34834"/>
                <a:gd name="connsiteY0" fmla="*/ 0 h 52251"/>
                <a:gd name="connsiteX1" fmla="*/ 34834 w 34834"/>
                <a:gd name="connsiteY1" fmla="*/ 52251 h 52251"/>
                <a:gd name="connsiteX2" fmla="*/ 17417 w 34834"/>
                <a:gd name="connsiteY2" fmla="*/ 20320 h 52251"/>
                <a:gd name="connsiteX3" fmla="*/ 0 w 34834"/>
                <a:gd name="connsiteY3" fmla="*/ 0 h 52251"/>
                <a:gd name="connsiteX0" fmla="*/ 0 w 34834"/>
                <a:gd name="connsiteY0" fmla="*/ 0 h 52251"/>
                <a:gd name="connsiteX1" fmla="*/ 34834 w 34834"/>
                <a:gd name="connsiteY1" fmla="*/ 52251 h 52251"/>
                <a:gd name="connsiteX2" fmla="*/ 17417 w 34834"/>
                <a:gd name="connsiteY2" fmla="*/ 20320 h 52251"/>
                <a:gd name="connsiteX3" fmla="*/ 0 w 34834"/>
                <a:gd name="connsiteY3" fmla="*/ 0 h 52251"/>
                <a:gd name="connsiteX0" fmla="*/ 30628 w 65735"/>
                <a:gd name="connsiteY0" fmla="*/ 223 h 56156"/>
                <a:gd name="connsiteX1" fmla="*/ 65462 w 65735"/>
                <a:gd name="connsiteY1" fmla="*/ 52474 h 56156"/>
                <a:gd name="connsiteX2" fmla="*/ 10308 w 65735"/>
                <a:gd name="connsiteY2" fmla="*/ 35058 h 56156"/>
                <a:gd name="connsiteX3" fmla="*/ 30628 w 65735"/>
                <a:gd name="connsiteY3" fmla="*/ 223 h 5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735" h="56156">
                  <a:moveTo>
                    <a:pt x="30628" y="223"/>
                  </a:moveTo>
                  <a:cubicBezTo>
                    <a:pt x="39820" y="3126"/>
                    <a:pt x="68849" y="46668"/>
                    <a:pt x="65462" y="52474"/>
                  </a:cubicBezTo>
                  <a:cubicBezTo>
                    <a:pt x="62075" y="58280"/>
                    <a:pt x="-30332" y="60216"/>
                    <a:pt x="10308" y="35058"/>
                  </a:cubicBezTo>
                  <a:cubicBezTo>
                    <a:pt x="17081" y="23446"/>
                    <a:pt x="21436" y="-2680"/>
                    <a:pt x="30628" y="223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3" name="Freeform 105">
              <a:extLst>
                <a:ext uri="{FF2B5EF4-FFF2-40B4-BE49-F238E27FC236}">
                  <a16:creationId xmlns:a16="http://schemas.microsoft.com/office/drawing/2014/main" xmlns="" id="{F68EB4AD-CEAC-419E-866E-078518B2471F}"/>
                </a:ext>
              </a:extLst>
            </p:cNvPr>
            <p:cNvSpPr/>
            <p:nvPr/>
          </p:nvSpPr>
          <p:spPr>
            <a:xfrm>
              <a:off x="5203825" y="3092450"/>
              <a:ext cx="452438" cy="434975"/>
            </a:xfrm>
            <a:custGeom>
              <a:avLst/>
              <a:gdLst>
                <a:gd name="connsiteX0" fmla="*/ 52251 w 452846"/>
                <a:gd name="connsiteY0" fmla="*/ 0 h 435428"/>
                <a:gd name="connsiteX1" fmla="*/ 37737 w 452846"/>
                <a:gd name="connsiteY1" fmla="*/ 121920 h 435428"/>
                <a:gd name="connsiteX2" fmla="*/ 49349 w 452846"/>
                <a:gd name="connsiteY2" fmla="*/ 148046 h 435428"/>
                <a:gd name="connsiteX3" fmla="*/ 60960 w 452846"/>
                <a:gd name="connsiteY3" fmla="*/ 275771 h 435428"/>
                <a:gd name="connsiteX4" fmla="*/ 0 w 452846"/>
                <a:gd name="connsiteY4" fmla="*/ 362857 h 435428"/>
                <a:gd name="connsiteX5" fmla="*/ 107406 w 452846"/>
                <a:gd name="connsiteY5" fmla="*/ 345440 h 435428"/>
                <a:gd name="connsiteX6" fmla="*/ 130629 w 452846"/>
                <a:gd name="connsiteY6" fmla="*/ 435428 h 435428"/>
                <a:gd name="connsiteX7" fmla="*/ 179977 w 452846"/>
                <a:gd name="connsiteY7" fmla="*/ 391886 h 435428"/>
                <a:gd name="connsiteX8" fmla="*/ 191589 w 452846"/>
                <a:gd name="connsiteY8" fmla="*/ 333828 h 435428"/>
                <a:gd name="connsiteX9" fmla="*/ 229326 w 452846"/>
                <a:gd name="connsiteY9" fmla="*/ 307703 h 435428"/>
                <a:gd name="connsiteX10" fmla="*/ 226423 w 452846"/>
                <a:gd name="connsiteY10" fmla="*/ 278674 h 435428"/>
                <a:gd name="connsiteX11" fmla="*/ 252549 w 452846"/>
                <a:gd name="connsiteY11" fmla="*/ 246743 h 435428"/>
                <a:gd name="connsiteX12" fmla="*/ 284480 w 452846"/>
                <a:gd name="connsiteY12" fmla="*/ 269966 h 435428"/>
                <a:gd name="connsiteX13" fmla="*/ 313509 w 452846"/>
                <a:gd name="connsiteY13" fmla="*/ 261257 h 435428"/>
                <a:gd name="connsiteX14" fmla="*/ 313509 w 452846"/>
                <a:gd name="connsiteY14" fmla="*/ 313508 h 435428"/>
                <a:gd name="connsiteX15" fmla="*/ 415109 w 452846"/>
                <a:gd name="connsiteY15" fmla="*/ 322217 h 435428"/>
                <a:gd name="connsiteX16" fmla="*/ 452846 w 452846"/>
                <a:gd name="connsiteY16" fmla="*/ 249646 h 435428"/>
                <a:gd name="connsiteX17" fmla="*/ 429623 w 452846"/>
                <a:gd name="connsiteY17" fmla="*/ 214811 h 435428"/>
                <a:gd name="connsiteX18" fmla="*/ 362857 w 452846"/>
                <a:gd name="connsiteY18" fmla="*/ 243840 h 435428"/>
                <a:gd name="connsiteX19" fmla="*/ 362857 w 452846"/>
                <a:gd name="connsiteY19" fmla="*/ 243840 h 435428"/>
                <a:gd name="connsiteX20" fmla="*/ 359954 w 452846"/>
                <a:gd name="connsiteY20" fmla="*/ 209006 h 435428"/>
                <a:gd name="connsiteX21" fmla="*/ 310606 w 452846"/>
                <a:gd name="connsiteY21" fmla="*/ 156754 h 435428"/>
                <a:gd name="connsiteX22" fmla="*/ 275771 w 452846"/>
                <a:gd name="connsiteY22" fmla="*/ 148046 h 435428"/>
                <a:gd name="connsiteX23" fmla="*/ 214811 w 452846"/>
                <a:gd name="connsiteY23" fmla="*/ 95794 h 435428"/>
                <a:gd name="connsiteX24" fmla="*/ 185783 w 452846"/>
                <a:gd name="connsiteY24" fmla="*/ 98697 h 435428"/>
                <a:gd name="connsiteX25" fmla="*/ 150949 w 452846"/>
                <a:gd name="connsiteY25" fmla="*/ 72571 h 435428"/>
                <a:gd name="connsiteX26" fmla="*/ 127726 w 452846"/>
                <a:gd name="connsiteY26" fmla="*/ 98697 h 435428"/>
                <a:gd name="connsiteX27" fmla="*/ 107406 w 452846"/>
                <a:gd name="connsiteY27" fmla="*/ 92891 h 435428"/>
                <a:gd name="connsiteX28" fmla="*/ 52251 w 452846"/>
                <a:gd name="connsiteY28" fmla="*/ 0 h 43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52846" h="435428">
                  <a:moveTo>
                    <a:pt x="52251" y="0"/>
                  </a:moveTo>
                  <a:lnTo>
                    <a:pt x="37737" y="121920"/>
                  </a:lnTo>
                  <a:lnTo>
                    <a:pt x="49349" y="148046"/>
                  </a:lnTo>
                  <a:lnTo>
                    <a:pt x="60960" y="275771"/>
                  </a:lnTo>
                  <a:lnTo>
                    <a:pt x="0" y="362857"/>
                  </a:lnTo>
                  <a:lnTo>
                    <a:pt x="107406" y="345440"/>
                  </a:lnTo>
                  <a:lnTo>
                    <a:pt x="130629" y="435428"/>
                  </a:lnTo>
                  <a:lnTo>
                    <a:pt x="179977" y="391886"/>
                  </a:lnTo>
                  <a:lnTo>
                    <a:pt x="191589" y="333828"/>
                  </a:lnTo>
                  <a:lnTo>
                    <a:pt x="229326" y="307703"/>
                  </a:lnTo>
                  <a:lnTo>
                    <a:pt x="226423" y="278674"/>
                  </a:lnTo>
                  <a:lnTo>
                    <a:pt x="252549" y="246743"/>
                  </a:lnTo>
                  <a:lnTo>
                    <a:pt x="284480" y="269966"/>
                  </a:lnTo>
                  <a:lnTo>
                    <a:pt x="313509" y="261257"/>
                  </a:lnTo>
                  <a:lnTo>
                    <a:pt x="313509" y="313508"/>
                  </a:lnTo>
                  <a:lnTo>
                    <a:pt x="415109" y="322217"/>
                  </a:lnTo>
                  <a:lnTo>
                    <a:pt x="452846" y="249646"/>
                  </a:lnTo>
                  <a:lnTo>
                    <a:pt x="429623" y="214811"/>
                  </a:lnTo>
                  <a:lnTo>
                    <a:pt x="362857" y="243840"/>
                  </a:lnTo>
                  <a:lnTo>
                    <a:pt x="362857" y="243840"/>
                  </a:lnTo>
                  <a:lnTo>
                    <a:pt x="359954" y="209006"/>
                  </a:lnTo>
                  <a:lnTo>
                    <a:pt x="310606" y="156754"/>
                  </a:lnTo>
                  <a:lnTo>
                    <a:pt x="275771" y="148046"/>
                  </a:lnTo>
                  <a:lnTo>
                    <a:pt x="214811" y="95794"/>
                  </a:lnTo>
                  <a:lnTo>
                    <a:pt x="185783" y="98697"/>
                  </a:lnTo>
                  <a:lnTo>
                    <a:pt x="150949" y="72571"/>
                  </a:lnTo>
                  <a:lnTo>
                    <a:pt x="127726" y="98697"/>
                  </a:lnTo>
                  <a:lnTo>
                    <a:pt x="107406" y="92891"/>
                  </a:lnTo>
                  <a:lnTo>
                    <a:pt x="5225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4" name="Freeform 106">
              <a:extLst>
                <a:ext uri="{FF2B5EF4-FFF2-40B4-BE49-F238E27FC236}">
                  <a16:creationId xmlns:a16="http://schemas.microsoft.com/office/drawing/2014/main" xmlns="" id="{3CB35B96-2B0A-47D7-9D8C-C30B86167023}"/>
                </a:ext>
              </a:extLst>
            </p:cNvPr>
            <p:cNvSpPr/>
            <p:nvPr/>
          </p:nvSpPr>
          <p:spPr>
            <a:xfrm>
              <a:off x="2520950" y="1901825"/>
              <a:ext cx="133350" cy="60325"/>
            </a:xfrm>
            <a:custGeom>
              <a:avLst/>
              <a:gdLst>
                <a:gd name="connsiteX0" fmla="*/ 0 w 133531"/>
                <a:gd name="connsiteY0" fmla="*/ 17418 h 31932"/>
                <a:gd name="connsiteX1" fmla="*/ 133531 w 133531"/>
                <a:gd name="connsiteY1" fmla="*/ 31932 h 31932"/>
                <a:gd name="connsiteX2" fmla="*/ 119017 w 133531"/>
                <a:gd name="connsiteY2" fmla="*/ 0 h 31932"/>
                <a:gd name="connsiteX3" fmla="*/ 101600 w 133531"/>
                <a:gd name="connsiteY3" fmla="*/ 17418 h 31932"/>
                <a:gd name="connsiteX4" fmla="*/ 63863 w 133531"/>
                <a:gd name="connsiteY4" fmla="*/ 8709 h 31932"/>
                <a:gd name="connsiteX5" fmla="*/ 0 w 133531"/>
                <a:gd name="connsiteY5" fmla="*/ 17418 h 31932"/>
                <a:gd name="connsiteX0" fmla="*/ 0 w 133531"/>
                <a:gd name="connsiteY0" fmla="*/ 17418 h 31932"/>
                <a:gd name="connsiteX1" fmla="*/ 49349 w 133531"/>
                <a:gd name="connsiteY1" fmla="*/ 23223 h 31932"/>
                <a:gd name="connsiteX2" fmla="*/ 133531 w 133531"/>
                <a:gd name="connsiteY2" fmla="*/ 31932 h 31932"/>
                <a:gd name="connsiteX3" fmla="*/ 119017 w 133531"/>
                <a:gd name="connsiteY3" fmla="*/ 0 h 31932"/>
                <a:gd name="connsiteX4" fmla="*/ 101600 w 133531"/>
                <a:gd name="connsiteY4" fmla="*/ 17418 h 31932"/>
                <a:gd name="connsiteX5" fmla="*/ 63863 w 133531"/>
                <a:gd name="connsiteY5" fmla="*/ 8709 h 31932"/>
                <a:gd name="connsiteX6" fmla="*/ 0 w 133531"/>
                <a:gd name="connsiteY6" fmla="*/ 17418 h 31932"/>
                <a:gd name="connsiteX0" fmla="*/ 0 w 133531"/>
                <a:gd name="connsiteY0" fmla="*/ 17418 h 60960"/>
                <a:gd name="connsiteX1" fmla="*/ 37738 w 133531"/>
                <a:gd name="connsiteY1" fmla="*/ 60960 h 60960"/>
                <a:gd name="connsiteX2" fmla="*/ 133531 w 133531"/>
                <a:gd name="connsiteY2" fmla="*/ 31932 h 60960"/>
                <a:gd name="connsiteX3" fmla="*/ 119017 w 133531"/>
                <a:gd name="connsiteY3" fmla="*/ 0 h 60960"/>
                <a:gd name="connsiteX4" fmla="*/ 101600 w 133531"/>
                <a:gd name="connsiteY4" fmla="*/ 17418 h 60960"/>
                <a:gd name="connsiteX5" fmla="*/ 63863 w 133531"/>
                <a:gd name="connsiteY5" fmla="*/ 8709 h 60960"/>
                <a:gd name="connsiteX6" fmla="*/ 0 w 133531"/>
                <a:gd name="connsiteY6" fmla="*/ 17418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531" h="60960">
                  <a:moveTo>
                    <a:pt x="0" y="17418"/>
                  </a:moveTo>
                  <a:lnTo>
                    <a:pt x="37738" y="60960"/>
                  </a:lnTo>
                  <a:lnTo>
                    <a:pt x="133531" y="31932"/>
                  </a:lnTo>
                  <a:lnTo>
                    <a:pt x="119017" y="0"/>
                  </a:lnTo>
                  <a:lnTo>
                    <a:pt x="101600" y="17418"/>
                  </a:lnTo>
                  <a:lnTo>
                    <a:pt x="63863" y="8709"/>
                  </a:lnTo>
                  <a:lnTo>
                    <a:pt x="0" y="17418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5" name="Freeform 107">
              <a:extLst>
                <a:ext uri="{FF2B5EF4-FFF2-40B4-BE49-F238E27FC236}">
                  <a16:creationId xmlns:a16="http://schemas.microsoft.com/office/drawing/2014/main" xmlns="" id="{44334AE5-F404-437F-8114-C5A338E81346}"/>
                </a:ext>
              </a:extLst>
            </p:cNvPr>
            <p:cNvSpPr/>
            <p:nvPr/>
          </p:nvSpPr>
          <p:spPr>
            <a:xfrm>
              <a:off x="3238500" y="1524000"/>
              <a:ext cx="517525" cy="485775"/>
            </a:xfrm>
            <a:custGeom>
              <a:avLst/>
              <a:gdLst>
                <a:gd name="connsiteX0" fmla="*/ 0 w 516708"/>
                <a:gd name="connsiteY0" fmla="*/ 287383 h 484777"/>
                <a:gd name="connsiteX1" fmla="*/ 49348 w 516708"/>
                <a:gd name="connsiteY1" fmla="*/ 409303 h 484777"/>
                <a:gd name="connsiteX2" fmla="*/ 31931 w 516708"/>
                <a:gd name="connsiteY2" fmla="*/ 481874 h 484777"/>
                <a:gd name="connsiteX3" fmla="*/ 63863 w 516708"/>
                <a:gd name="connsiteY3" fmla="*/ 484777 h 484777"/>
                <a:gd name="connsiteX4" fmla="*/ 116114 w 516708"/>
                <a:gd name="connsiteY4" fmla="*/ 458651 h 484777"/>
                <a:gd name="connsiteX5" fmla="*/ 148045 w 516708"/>
                <a:gd name="connsiteY5" fmla="*/ 484777 h 484777"/>
                <a:gd name="connsiteX6" fmla="*/ 168365 w 516708"/>
                <a:gd name="connsiteY6" fmla="*/ 476069 h 484777"/>
                <a:gd name="connsiteX7" fmla="*/ 229325 w 516708"/>
                <a:gd name="connsiteY7" fmla="*/ 383177 h 484777"/>
                <a:gd name="connsiteX8" fmla="*/ 267063 w 516708"/>
                <a:gd name="connsiteY8" fmla="*/ 380274 h 484777"/>
                <a:gd name="connsiteX9" fmla="*/ 301897 w 516708"/>
                <a:gd name="connsiteY9" fmla="*/ 336731 h 484777"/>
                <a:gd name="connsiteX10" fmla="*/ 444137 w 516708"/>
                <a:gd name="connsiteY10" fmla="*/ 272869 h 484777"/>
                <a:gd name="connsiteX11" fmla="*/ 487680 w 516708"/>
                <a:gd name="connsiteY11" fmla="*/ 293189 h 484777"/>
                <a:gd name="connsiteX12" fmla="*/ 516708 w 516708"/>
                <a:gd name="connsiteY12" fmla="*/ 264160 h 484777"/>
                <a:gd name="connsiteX13" fmla="*/ 467360 w 516708"/>
                <a:gd name="connsiteY13" fmla="*/ 133531 h 484777"/>
                <a:gd name="connsiteX14" fmla="*/ 415108 w 516708"/>
                <a:gd name="connsiteY14" fmla="*/ 127726 h 484777"/>
                <a:gd name="connsiteX15" fmla="*/ 348343 w 516708"/>
                <a:gd name="connsiteY15" fmla="*/ 72571 h 484777"/>
                <a:gd name="connsiteX16" fmla="*/ 336731 w 516708"/>
                <a:gd name="connsiteY16" fmla="*/ 8709 h 484777"/>
                <a:gd name="connsiteX17" fmla="*/ 217714 w 516708"/>
                <a:gd name="connsiteY17" fmla="*/ 0 h 484777"/>
                <a:gd name="connsiteX18" fmla="*/ 191588 w 516708"/>
                <a:gd name="connsiteY18" fmla="*/ 58057 h 484777"/>
                <a:gd name="connsiteX19" fmla="*/ 179977 w 516708"/>
                <a:gd name="connsiteY19" fmla="*/ 92891 h 484777"/>
                <a:gd name="connsiteX20" fmla="*/ 0 w 516708"/>
                <a:gd name="connsiteY20" fmla="*/ 287383 h 484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16708" h="484777">
                  <a:moveTo>
                    <a:pt x="0" y="287383"/>
                  </a:moveTo>
                  <a:lnTo>
                    <a:pt x="49348" y="409303"/>
                  </a:lnTo>
                  <a:lnTo>
                    <a:pt x="31931" y="481874"/>
                  </a:lnTo>
                  <a:lnTo>
                    <a:pt x="63863" y="484777"/>
                  </a:lnTo>
                  <a:lnTo>
                    <a:pt x="116114" y="458651"/>
                  </a:lnTo>
                  <a:lnTo>
                    <a:pt x="148045" y="484777"/>
                  </a:lnTo>
                  <a:lnTo>
                    <a:pt x="168365" y="476069"/>
                  </a:lnTo>
                  <a:lnTo>
                    <a:pt x="229325" y="383177"/>
                  </a:lnTo>
                  <a:lnTo>
                    <a:pt x="267063" y="380274"/>
                  </a:lnTo>
                  <a:lnTo>
                    <a:pt x="301897" y="336731"/>
                  </a:lnTo>
                  <a:lnTo>
                    <a:pt x="444137" y="272869"/>
                  </a:lnTo>
                  <a:lnTo>
                    <a:pt x="487680" y="293189"/>
                  </a:lnTo>
                  <a:lnTo>
                    <a:pt x="516708" y="264160"/>
                  </a:lnTo>
                  <a:lnTo>
                    <a:pt x="467360" y="133531"/>
                  </a:lnTo>
                  <a:lnTo>
                    <a:pt x="415108" y="127726"/>
                  </a:lnTo>
                  <a:lnTo>
                    <a:pt x="348343" y="72571"/>
                  </a:lnTo>
                  <a:lnTo>
                    <a:pt x="336731" y="8709"/>
                  </a:lnTo>
                  <a:lnTo>
                    <a:pt x="217714" y="0"/>
                  </a:lnTo>
                  <a:lnTo>
                    <a:pt x="191588" y="58057"/>
                  </a:lnTo>
                  <a:lnTo>
                    <a:pt x="179977" y="92891"/>
                  </a:lnTo>
                  <a:lnTo>
                    <a:pt x="0" y="287383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6" name="Freeform 108">
              <a:extLst>
                <a:ext uri="{FF2B5EF4-FFF2-40B4-BE49-F238E27FC236}">
                  <a16:creationId xmlns:a16="http://schemas.microsoft.com/office/drawing/2014/main" xmlns="" id="{33DF0646-136B-4D28-A30A-0DB6FE86D31E}"/>
                </a:ext>
              </a:extLst>
            </p:cNvPr>
            <p:cNvSpPr/>
            <p:nvPr/>
          </p:nvSpPr>
          <p:spPr>
            <a:xfrm>
              <a:off x="3490913" y="1828800"/>
              <a:ext cx="479425" cy="563563"/>
            </a:xfrm>
            <a:custGeom>
              <a:avLst/>
              <a:gdLst>
                <a:gd name="connsiteX0" fmla="*/ 0 w 478972"/>
                <a:gd name="connsiteY0" fmla="*/ 455749 h 563154"/>
                <a:gd name="connsiteX1" fmla="*/ 371566 w 478972"/>
                <a:gd name="connsiteY1" fmla="*/ 563154 h 563154"/>
                <a:gd name="connsiteX2" fmla="*/ 478972 w 478972"/>
                <a:gd name="connsiteY2" fmla="*/ 101600 h 563154"/>
                <a:gd name="connsiteX3" fmla="*/ 455749 w 478972"/>
                <a:gd name="connsiteY3" fmla="*/ 121920 h 563154"/>
                <a:gd name="connsiteX4" fmla="*/ 461555 w 478972"/>
                <a:gd name="connsiteY4" fmla="*/ 148046 h 563154"/>
                <a:gd name="connsiteX5" fmla="*/ 452846 w 478972"/>
                <a:gd name="connsiteY5" fmla="*/ 182880 h 563154"/>
                <a:gd name="connsiteX6" fmla="*/ 441235 w 478972"/>
                <a:gd name="connsiteY6" fmla="*/ 174171 h 563154"/>
                <a:gd name="connsiteX7" fmla="*/ 412206 w 478972"/>
                <a:gd name="connsiteY7" fmla="*/ 197394 h 563154"/>
                <a:gd name="connsiteX8" fmla="*/ 388983 w 478972"/>
                <a:gd name="connsiteY8" fmla="*/ 185783 h 563154"/>
                <a:gd name="connsiteX9" fmla="*/ 406400 w 478972"/>
                <a:gd name="connsiteY9" fmla="*/ 150949 h 563154"/>
                <a:gd name="connsiteX10" fmla="*/ 348343 w 478972"/>
                <a:gd name="connsiteY10" fmla="*/ 78377 h 563154"/>
                <a:gd name="connsiteX11" fmla="*/ 310606 w 478972"/>
                <a:gd name="connsiteY11" fmla="*/ 124823 h 563154"/>
                <a:gd name="connsiteX12" fmla="*/ 278675 w 478972"/>
                <a:gd name="connsiteY12" fmla="*/ 124823 h 563154"/>
                <a:gd name="connsiteX13" fmla="*/ 264160 w 478972"/>
                <a:gd name="connsiteY13" fmla="*/ 113211 h 563154"/>
                <a:gd name="connsiteX14" fmla="*/ 313509 w 478972"/>
                <a:gd name="connsiteY14" fmla="*/ 72571 h 563154"/>
                <a:gd name="connsiteX15" fmla="*/ 284480 w 478972"/>
                <a:gd name="connsiteY15" fmla="*/ 0 h 563154"/>
                <a:gd name="connsiteX16" fmla="*/ 206103 w 478972"/>
                <a:gd name="connsiteY16" fmla="*/ 29029 h 563154"/>
                <a:gd name="connsiteX17" fmla="*/ 194492 w 478972"/>
                <a:gd name="connsiteY17" fmla="*/ 20320 h 563154"/>
                <a:gd name="connsiteX18" fmla="*/ 78377 w 478972"/>
                <a:gd name="connsiteY18" fmla="*/ 87086 h 563154"/>
                <a:gd name="connsiteX19" fmla="*/ 75475 w 478972"/>
                <a:gd name="connsiteY19" fmla="*/ 116114 h 563154"/>
                <a:gd name="connsiteX20" fmla="*/ 8709 w 478972"/>
                <a:gd name="connsiteY20" fmla="*/ 162560 h 563154"/>
                <a:gd name="connsiteX21" fmla="*/ 43543 w 478972"/>
                <a:gd name="connsiteY21" fmla="*/ 194491 h 563154"/>
                <a:gd name="connsiteX22" fmla="*/ 31932 w 478972"/>
                <a:gd name="connsiteY22" fmla="*/ 229326 h 563154"/>
                <a:gd name="connsiteX23" fmla="*/ 69669 w 478972"/>
                <a:gd name="connsiteY23" fmla="*/ 243840 h 563154"/>
                <a:gd name="connsiteX24" fmla="*/ 159657 w 478972"/>
                <a:gd name="connsiteY24" fmla="*/ 264160 h 563154"/>
                <a:gd name="connsiteX25" fmla="*/ 121920 w 478972"/>
                <a:gd name="connsiteY25" fmla="*/ 275771 h 563154"/>
                <a:gd name="connsiteX26" fmla="*/ 20320 w 478972"/>
                <a:gd name="connsiteY26" fmla="*/ 281577 h 563154"/>
                <a:gd name="connsiteX27" fmla="*/ 2903 w 478972"/>
                <a:gd name="connsiteY27" fmla="*/ 310606 h 563154"/>
                <a:gd name="connsiteX28" fmla="*/ 23223 w 478972"/>
                <a:gd name="connsiteY28" fmla="*/ 351246 h 563154"/>
                <a:gd name="connsiteX29" fmla="*/ 168366 w 478972"/>
                <a:gd name="connsiteY29" fmla="*/ 406400 h 563154"/>
                <a:gd name="connsiteX30" fmla="*/ 197395 w 478972"/>
                <a:gd name="connsiteY30" fmla="*/ 406400 h 563154"/>
                <a:gd name="connsiteX31" fmla="*/ 243840 w 478972"/>
                <a:gd name="connsiteY31" fmla="*/ 444137 h 563154"/>
                <a:gd name="connsiteX32" fmla="*/ 293189 w 478972"/>
                <a:gd name="connsiteY32" fmla="*/ 496389 h 563154"/>
                <a:gd name="connsiteX33" fmla="*/ 284480 w 478972"/>
                <a:gd name="connsiteY33" fmla="*/ 519611 h 563154"/>
                <a:gd name="connsiteX34" fmla="*/ 217715 w 478972"/>
                <a:gd name="connsiteY34" fmla="*/ 496389 h 563154"/>
                <a:gd name="connsiteX35" fmla="*/ 188686 w 478972"/>
                <a:gd name="connsiteY35" fmla="*/ 490583 h 563154"/>
                <a:gd name="connsiteX36" fmla="*/ 165463 w 478972"/>
                <a:gd name="connsiteY36" fmla="*/ 464457 h 563154"/>
                <a:gd name="connsiteX37" fmla="*/ 92892 w 478972"/>
                <a:gd name="connsiteY37" fmla="*/ 444137 h 563154"/>
                <a:gd name="connsiteX38" fmla="*/ 0 w 478972"/>
                <a:gd name="connsiteY38" fmla="*/ 455749 h 56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78972" h="563154">
                  <a:moveTo>
                    <a:pt x="0" y="455749"/>
                  </a:moveTo>
                  <a:lnTo>
                    <a:pt x="371566" y="563154"/>
                  </a:lnTo>
                  <a:lnTo>
                    <a:pt x="478972" y="101600"/>
                  </a:lnTo>
                  <a:lnTo>
                    <a:pt x="455749" y="121920"/>
                  </a:lnTo>
                  <a:lnTo>
                    <a:pt x="461555" y="148046"/>
                  </a:lnTo>
                  <a:lnTo>
                    <a:pt x="452846" y="182880"/>
                  </a:lnTo>
                  <a:lnTo>
                    <a:pt x="441235" y="174171"/>
                  </a:lnTo>
                  <a:lnTo>
                    <a:pt x="412206" y="197394"/>
                  </a:lnTo>
                  <a:lnTo>
                    <a:pt x="388983" y="185783"/>
                  </a:lnTo>
                  <a:lnTo>
                    <a:pt x="406400" y="150949"/>
                  </a:lnTo>
                  <a:lnTo>
                    <a:pt x="348343" y="78377"/>
                  </a:lnTo>
                  <a:lnTo>
                    <a:pt x="310606" y="124823"/>
                  </a:lnTo>
                  <a:lnTo>
                    <a:pt x="278675" y="124823"/>
                  </a:lnTo>
                  <a:lnTo>
                    <a:pt x="264160" y="113211"/>
                  </a:lnTo>
                  <a:lnTo>
                    <a:pt x="313509" y="72571"/>
                  </a:lnTo>
                  <a:lnTo>
                    <a:pt x="284480" y="0"/>
                  </a:lnTo>
                  <a:lnTo>
                    <a:pt x="206103" y="29029"/>
                  </a:lnTo>
                  <a:lnTo>
                    <a:pt x="194492" y="20320"/>
                  </a:lnTo>
                  <a:lnTo>
                    <a:pt x="78377" y="87086"/>
                  </a:lnTo>
                  <a:lnTo>
                    <a:pt x="75475" y="116114"/>
                  </a:lnTo>
                  <a:lnTo>
                    <a:pt x="8709" y="162560"/>
                  </a:lnTo>
                  <a:lnTo>
                    <a:pt x="43543" y="194491"/>
                  </a:lnTo>
                  <a:lnTo>
                    <a:pt x="31932" y="229326"/>
                  </a:lnTo>
                  <a:lnTo>
                    <a:pt x="69669" y="243840"/>
                  </a:lnTo>
                  <a:lnTo>
                    <a:pt x="159657" y="264160"/>
                  </a:lnTo>
                  <a:lnTo>
                    <a:pt x="121920" y="275771"/>
                  </a:lnTo>
                  <a:lnTo>
                    <a:pt x="20320" y="281577"/>
                  </a:lnTo>
                  <a:lnTo>
                    <a:pt x="2903" y="310606"/>
                  </a:lnTo>
                  <a:lnTo>
                    <a:pt x="23223" y="351246"/>
                  </a:lnTo>
                  <a:lnTo>
                    <a:pt x="168366" y="406400"/>
                  </a:lnTo>
                  <a:lnTo>
                    <a:pt x="197395" y="406400"/>
                  </a:lnTo>
                  <a:lnTo>
                    <a:pt x="243840" y="444137"/>
                  </a:lnTo>
                  <a:lnTo>
                    <a:pt x="293189" y="496389"/>
                  </a:lnTo>
                  <a:lnTo>
                    <a:pt x="284480" y="519611"/>
                  </a:lnTo>
                  <a:lnTo>
                    <a:pt x="217715" y="496389"/>
                  </a:lnTo>
                  <a:lnTo>
                    <a:pt x="188686" y="490583"/>
                  </a:lnTo>
                  <a:lnTo>
                    <a:pt x="165463" y="464457"/>
                  </a:lnTo>
                  <a:lnTo>
                    <a:pt x="92892" y="444137"/>
                  </a:lnTo>
                  <a:lnTo>
                    <a:pt x="0" y="455749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7" name="Freeform 109">
              <a:extLst>
                <a:ext uri="{FF2B5EF4-FFF2-40B4-BE49-F238E27FC236}">
                  <a16:creationId xmlns:a16="http://schemas.microsoft.com/office/drawing/2014/main" xmlns="" id="{B5987DB1-009A-4936-996D-CB584FC15F2B}"/>
                </a:ext>
              </a:extLst>
            </p:cNvPr>
            <p:cNvSpPr/>
            <p:nvPr/>
          </p:nvSpPr>
          <p:spPr>
            <a:xfrm>
              <a:off x="3767138" y="1352550"/>
              <a:ext cx="290512" cy="336550"/>
            </a:xfrm>
            <a:custGeom>
              <a:avLst/>
              <a:gdLst>
                <a:gd name="connsiteX0" fmla="*/ 269965 w 290285"/>
                <a:gd name="connsiteY0" fmla="*/ 304800 h 336732"/>
                <a:gd name="connsiteX1" fmla="*/ 159657 w 290285"/>
                <a:gd name="connsiteY1" fmla="*/ 336732 h 336732"/>
                <a:gd name="connsiteX2" fmla="*/ 104503 w 290285"/>
                <a:gd name="connsiteY2" fmla="*/ 281578 h 336732"/>
                <a:gd name="connsiteX3" fmla="*/ 179977 w 290285"/>
                <a:gd name="connsiteY3" fmla="*/ 264160 h 336732"/>
                <a:gd name="connsiteX4" fmla="*/ 217714 w 290285"/>
                <a:gd name="connsiteY4" fmla="*/ 275772 h 336732"/>
                <a:gd name="connsiteX5" fmla="*/ 243840 w 290285"/>
                <a:gd name="connsiteY5" fmla="*/ 238035 h 336732"/>
                <a:gd name="connsiteX6" fmla="*/ 232228 w 290285"/>
                <a:gd name="connsiteY6" fmla="*/ 226423 h 336732"/>
                <a:gd name="connsiteX7" fmla="*/ 203200 w 290285"/>
                <a:gd name="connsiteY7" fmla="*/ 232229 h 336732"/>
                <a:gd name="connsiteX8" fmla="*/ 182880 w 290285"/>
                <a:gd name="connsiteY8" fmla="*/ 223520 h 336732"/>
                <a:gd name="connsiteX9" fmla="*/ 142240 w 290285"/>
                <a:gd name="connsiteY9" fmla="*/ 235132 h 336732"/>
                <a:gd name="connsiteX10" fmla="*/ 139337 w 290285"/>
                <a:gd name="connsiteY10" fmla="*/ 194492 h 336732"/>
                <a:gd name="connsiteX11" fmla="*/ 107405 w 290285"/>
                <a:gd name="connsiteY11" fmla="*/ 223520 h 336732"/>
                <a:gd name="connsiteX12" fmla="*/ 55154 w 290285"/>
                <a:gd name="connsiteY12" fmla="*/ 211909 h 336732"/>
                <a:gd name="connsiteX13" fmla="*/ 0 w 290285"/>
                <a:gd name="connsiteY13" fmla="*/ 139338 h 336732"/>
                <a:gd name="connsiteX14" fmla="*/ 58057 w 290285"/>
                <a:gd name="connsiteY14" fmla="*/ 130629 h 336732"/>
                <a:gd name="connsiteX15" fmla="*/ 40640 w 290285"/>
                <a:gd name="connsiteY15" fmla="*/ 101600 h 336732"/>
                <a:gd name="connsiteX16" fmla="*/ 63863 w 290285"/>
                <a:gd name="connsiteY16" fmla="*/ 84183 h 336732"/>
                <a:gd name="connsiteX17" fmla="*/ 89988 w 290285"/>
                <a:gd name="connsiteY17" fmla="*/ 98698 h 336732"/>
                <a:gd name="connsiteX18" fmla="*/ 84183 w 290285"/>
                <a:gd name="connsiteY18" fmla="*/ 55155 h 336732"/>
                <a:gd name="connsiteX19" fmla="*/ 148045 w 290285"/>
                <a:gd name="connsiteY19" fmla="*/ 0 h 336732"/>
                <a:gd name="connsiteX20" fmla="*/ 171268 w 290285"/>
                <a:gd name="connsiteY20" fmla="*/ 11612 h 336732"/>
                <a:gd name="connsiteX21" fmla="*/ 177074 w 290285"/>
                <a:gd name="connsiteY21" fmla="*/ 46446 h 336732"/>
                <a:gd name="connsiteX22" fmla="*/ 214811 w 290285"/>
                <a:gd name="connsiteY22" fmla="*/ 66766 h 336732"/>
                <a:gd name="connsiteX23" fmla="*/ 249645 w 290285"/>
                <a:gd name="connsiteY23" fmla="*/ 133532 h 336732"/>
                <a:gd name="connsiteX24" fmla="*/ 249645 w 290285"/>
                <a:gd name="connsiteY24" fmla="*/ 171269 h 336732"/>
                <a:gd name="connsiteX25" fmla="*/ 290285 w 290285"/>
                <a:gd name="connsiteY25" fmla="*/ 197395 h 336732"/>
                <a:gd name="connsiteX26" fmla="*/ 269965 w 290285"/>
                <a:gd name="connsiteY26" fmla="*/ 304800 h 33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0285" h="336732">
                  <a:moveTo>
                    <a:pt x="269965" y="304800"/>
                  </a:moveTo>
                  <a:lnTo>
                    <a:pt x="159657" y="336732"/>
                  </a:lnTo>
                  <a:lnTo>
                    <a:pt x="104503" y="281578"/>
                  </a:lnTo>
                  <a:lnTo>
                    <a:pt x="179977" y="264160"/>
                  </a:lnTo>
                  <a:lnTo>
                    <a:pt x="217714" y="275772"/>
                  </a:lnTo>
                  <a:lnTo>
                    <a:pt x="243840" y="238035"/>
                  </a:lnTo>
                  <a:lnTo>
                    <a:pt x="232228" y="226423"/>
                  </a:lnTo>
                  <a:lnTo>
                    <a:pt x="203200" y="232229"/>
                  </a:lnTo>
                  <a:lnTo>
                    <a:pt x="182880" y="223520"/>
                  </a:lnTo>
                  <a:lnTo>
                    <a:pt x="142240" y="235132"/>
                  </a:lnTo>
                  <a:lnTo>
                    <a:pt x="139337" y="194492"/>
                  </a:lnTo>
                  <a:lnTo>
                    <a:pt x="107405" y="223520"/>
                  </a:lnTo>
                  <a:lnTo>
                    <a:pt x="55154" y="211909"/>
                  </a:lnTo>
                  <a:lnTo>
                    <a:pt x="0" y="139338"/>
                  </a:lnTo>
                  <a:lnTo>
                    <a:pt x="58057" y="130629"/>
                  </a:lnTo>
                  <a:lnTo>
                    <a:pt x="40640" y="101600"/>
                  </a:lnTo>
                  <a:lnTo>
                    <a:pt x="63863" y="84183"/>
                  </a:lnTo>
                  <a:lnTo>
                    <a:pt x="89988" y="98698"/>
                  </a:lnTo>
                  <a:lnTo>
                    <a:pt x="84183" y="55155"/>
                  </a:lnTo>
                  <a:lnTo>
                    <a:pt x="148045" y="0"/>
                  </a:lnTo>
                  <a:lnTo>
                    <a:pt x="171268" y="11612"/>
                  </a:lnTo>
                  <a:lnTo>
                    <a:pt x="177074" y="46446"/>
                  </a:lnTo>
                  <a:lnTo>
                    <a:pt x="214811" y="66766"/>
                  </a:lnTo>
                  <a:lnTo>
                    <a:pt x="249645" y="133532"/>
                  </a:lnTo>
                  <a:lnTo>
                    <a:pt x="249645" y="171269"/>
                  </a:lnTo>
                  <a:lnTo>
                    <a:pt x="290285" y="197395"/>
                  </a:lnTo>
                  <a:lnTo>
                    <a:pt x="269965" y="30480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8" name="Freeform 110">
              <a:extLst>
                <a:ext uri="{FF2B5EF4-FFF2-40B4-BE49-F238E27FC236}">
                  <a16:creationId xmlns:a16="http://schemas.microsoft.com/office/drawing/2014/main" xmlns="" id="{FCE9B80E-357C-488F-AB5E-033475CECDAE}"/>
                </a:ext>
              </a:extLst>
            </p:cNvPr>
            <p:cNvSpPr/>
            <p:nvPr/>
          </p:nvSpPr>
          <p:spPr>
            <a:xfrm>
              <a:off x="3633788" y="1162050"/>
              <a:ext cx="322262" cy="214313"/>
            </a:xfrm>
            <a:custGeom>
              <a:avLst/>
              <a:gdLst>
                <a:gd name="connsiteX0" fmla="*/ 264160 w 264160"/>
                <a:gd name="connsiteY0" fmla="*/ 0 h 185783"/>
                <a:gd name="connsiteX1" fmla="*/ 124823 w 264160"/>
                <a:gd name="connsiteY1" fmla="*/ 49349 h 185783"/>
                <a:gd name="connsiteX2" fmla="*/ 92892 w 264160"/>
                <a:gd name="connsiteY2" fmla="*/ 52252 h 185783"/>
                <a:gd name="connsiteX3" fmla="*/ 72572 w 264160"/>
                <a:gd name="connsiteY3" fmla="*/ 81280 h 185783"/>
                <a:gd name="connsiteX4" fmla="*/ 46446 w 264160"/>
                <a:gd name="connsiteY4" fmla="*/ 78378 h 185783"/>
                <a:gd name="connsiteX5" fmla="*/ 2903 w 264160"/>
                <a:gd name="connsiteY5" fmla="*/ 92892 h 185783"/>
                <a:gd name="connsiteX6" fmla="*/ 0 w 264160"/>
                <a:gd name="connsiteY6" fmla="*/ 130629 h 185783"/>
                <a:gd name="connsiteX7" fmla="*/ 66766 w 264160"/>
                <a:gd name="connsiteY7" fmla="*/ 148046 h 185783"/>
                <a:gd name="connsiteX8" fmla="*/ 66766 w 264160"/>
                <a:gd name="connsiteY8" fmla="*/ 185783 h 185783"/>
                <a:gd name="connsiteX9" fmla="*/ 104503 w 264160"/>
                <a:gd name="connsiteY9" fmla="*/ 185783 h 185783"/>
                <a:gd name="connsiteX10" fmla="*/ 110309 w 264160"/>
                <a:gd name="connsiteY10" fmla="*/ 150949 h 185783"/>
                <a:gd name="connsiteX11" fmla="*/ 136435 w 264160"/>
                <a:gd name="connsiteY11" fmla="*/ 150949 h 185783"/>
                <a:gd name="connsiteX12" fmla="*/ 209006 w 264160"/>
                <a:gd name="connsiteY12" fmla="*/ 69669 h 185783"/>
                <a:gd name="connsiteX13" fmla="*/ 191589 w 264160"/>
                <a:gd name="connsiteY13" fmla="*/ 142240 h 185783"/>
                <a:gd name="connsiteX14" fmla="*/ 197395 w 264160"/>
                <a:gd name="connsiteY14" fmla="*/ 165463 h 185783"/>
                <a:gd name="connsiteX15" fmla="*/ 258355 w 264160"/>
                <a:gd name="connsiteY15" fmla="*/ 127726 h 185783"/>
                <a:gd name="connsiteX0" fmla="*/ 264160 w 264160"/>
                <a:gd name="connsiteY0" fmla="*/ 0 h 185783"/>
                <a:gd name="connsiteX1" fmla="*/ 174172 w 264160"/>
                <a:gd name="connsiteY1" fmla="*/ 31932 h 185783"/>
                <a:gd name="connsiteX2" fmla="*/ 124823 w 264160"/>
                <a:gd name="connsiteY2" fmla="*/ 49349 h 185783"/>
                <a:gd name="connsiteX3" fmla="*/ 92892 w 264160"/>
                <a:gd name="connsiteY3" fmla="*/ 52252 h 185783"/>
                <a:gd name="connsiteX4" fmla="*/ 72572 w 264160"/>
                <a:gd name="connsiteY4" fmla="*/ 81280 h 185783"/>
                <a:gd name="connsiteX5" fmla="*/ 46446 w 264160"/>
                <a:gd name="connsiteY5" fmla="*/ 78378 h 185783"/>
                <a:gd name="connsiteX6" fmla="*/ 2903 w 264160"/>
                <a:gd name="connsiteY6" fmla="*/ 92892 h 185783"/>
                <a:gd name="connsiteX7" fmla="*/ 0 w 264160"/>
                <a:gd name="connsiteY7" fmla="*/ 130629 h 185783"/>
                <a:gd name="connsiteX8" fmla="*/ 66766 w 264160"/>
                <a:gd name="connsiteY8" fmla="*/ 148046 h 185783"/>
                <a:gd name="connsiteX9" fmla="*/ 66766 w 264160"/>
                <a:gd name="connsiteY9" fmla="*/ 185783 h 185783"/>
                <a:gd name="connsiteX10" fmla="*/ 104503 w 264160"/>
                <a:gd name="connsiteY10" fmla="*/ 185783 h 185783"/>
                <a:gd name="connsiteX11" fmla="*/ 110309 w 264160"/>
                <a:gd name="connsiteY11" fmla="*/ 150949 h 185783"/>
                <a:gd name="connsiteX12" fmla="*/ 136435 w 264160"/>
                <a:gd name="connsiteY12" fmla="*/ 150949 h 185783"/>
                <a:gd name="connsiteX13" fmla="*/ 209006 w 264160"/>
                <a:gd name="connsiteY13" fmla="*/ 69669 h 185783"/>
                <a:gd name="connsiteX14" fmla="*/ 191589 w 264160"/>
                <a:gd name="connsiteY14" fmla="*/ 142240 h 185783"/>
                <a:gd name="connsiteX15" fmla="*/ 197395 w 264160"/>
                <a:gd name="connsiteY15" fmla="*/ 165463 h 185783"/>
                <a:gd name="connsiteX16" fmla="*/ 258355 w 264160"/>
                <a:gd name="connsiteY16" fmla="*/ 127726 h 185783"/>
                <a:gd name="connsiteX0" fmla="*/ 264160 w 264160"/>
                <a:gd name="connsiteY0" fmla="*/ 29028 h 214811"/>
                <a:gd name="connsiteX1" fmla="*/ 206104 w 264160"/>
                <a:gd name="connsiteY1" fmla="*/ 0 h 214811"/>
                <a:gd name="connsiteX2" fmla="*/ 124823 w 264160"/>
                <a:gd name="connsiteY2" fmla="*/ 78377 h 214811"/>
                <a:gd name="connsiteX3" fmla="*/ 92892 w 264160"/>
                <a:gd name="connsiteY3" fmla="*/ 81280 h 214811"/>
                <a:gd name="connsiteX4" fmla="*/ 72572 w 264160"/>
                <a:gd name="connsiteY4" fmla="*/ 110308 h 214811"/>
                <a:gd name="connsiteX5" fmla="*/ 46446 w 264160"/>
                <a:gd name="connsiteY5" fmla="*/ 107406 h 214811"/>
                <a:gd name="connsiteX6" fmla="*/ 2903 w 264160"/>
                <a:gd name="connsiteY6" fmla="*/ 121920 h 214811"/>
                <a:gd name="connsiteX7" fmla="*/ 0 w 264160"/>
                <a:gd name="connsiteY7" fmla="*/ 159657 h 214811"/>
                <a:gd name="connsiteX8" fmla="*/ 66766 w 264160"/>
                <a:gd name="connsiteY8" fmla="*/ 177074 h 214811"/>
                <a:gd name="connsiteX9" fmla="*/ 66766 w 264160"/>
                <a:gd name="connsiteY9" fmla="*/ 214811 h 214811"/>
                <a:gd name="connsiteX10" fmla="*/ 104503 w 264160"/>
                <a:gd name="connsiteY10" fmla="*/ 214811 h 214811"/>
                <a:gd name="connsiteX11" fmla="*/ 110309 w 264160"/>
                <a:gd name="connsiteY11" fmla="*/ 179977 h 214811"/>
                <a:gd name="connsiteX12" fmla="*/ 136435 w 264160"/>
                <a:gd name="connsiteY12" fmla="*/ 179977 h 214811"/>
                <a:gd name="connsiteX13" fmla="*/ 209006 w 264160"/>
                <a:gd name="connsiteY13" fmla="*/ 98697 h 214811"/>
                <a:gd name="connsiteX14" fmla="*/ 191589 w 264160"/>
                <a:gd name="connsiteY14" fmla="*/ 171268 h 214811"/>
                <a:gd name="connsiteX15" fmla="*/ 197395 w 264160"/>
                <a:gd name="connsiteY15" fmla="*/ 194491 h 214811"/>
                <a:gd name="connsiteX16" fmla="*/ 258355 w 264160"/>
                <a:gd name="connsiteY16" fmla="*/ 156754 h 214811"/>
                <a:gd name="connsiteX0" fmla="*/ 264160 w 267063"/>
                <a:gd name="connsiteY0" fmla="*/ 29028 h 214811"/>
                <a:gd name="connsiteX1" fmla="*/ 267063 w 267063"/>
                <a:gd name="connsiteY1" fmla="*/ 26126 h 214811"/>
                <a:gd name="connsiteX2" fmla="*/ 206104 w 267063"/>
                <a:gd name="connsiteY2" fmla="*/ 0 h 214811"/>
                <a:gd name="connsiteX3" fmla="*/ 124823 w 267063"/>
                <a:gd name="connsiteY3" fmla="*/ 78377 h 214811"/>
                <a:gd name="connsiteX4" fmla="*/ 92892 w 267063"/>
                <a:gd name="connsiteY4" fmla="*/ 81280 h 214811"/>
                <a:gd name="connsiteX5" fmla="*/ 72572 w 267063"/>
                <a:gd name="connsiteY5" fmla="*/ 110308 h 214811"/>
                <a:gd name="connsiteX6" fmla="*/ 46446 w 267063"/>
                <a:gd name="connsiteY6" fmla="*/ 107406 h 214811"/>
                <a:gd name="connsiteX7" fmla="*/ 2903 w 267063"/>
                <a:gd name="connsiteY7" fmla="*/ 121920 h 214811"/>
                <a:gd name="connsiteX8" fmla="*/ 0 w 267063"/>
                <a:gd name="connsiteY8" fmla="*/ 159657 h 214811"/>
                <a:gd name="connsiteX9" fmla="*/ 66766 w 267063"/>
                <a:gd name="connsiteY9" fmla="*/ 177074 h 214811"/>
                <a:gd name="connsiteX10" fmla="*/ 66766 w 267063"/>
                <a:gd name="connsiteY10" fmla="*/ 214811 h 214811"/>
                <a:gd name="connsiteX11" fmla="*/ 104503 w 267063"/>
                <a:gd name="connsiteY11" fmla="*/ 214811 h 214811"/>
                <a:gd name="connsiteX12" fmla="*/ 110309 w 267063"/>
                <a:gd name="connsiteY12" fmla="*/ 179977 h 214811"/>
                <a:gd name="connsiteX13" fmla="*/ 136435 w 267063"/>
                <a:gd name="connsiteY13" fmla="*/ 179977 h 214811"/>
                <a:gd name="connsiteX14" fmla="*/ 209006 w 267063"/>
                <a:gd name="connsiteY14" fmla="*/ 98697 h 214811"/>
                <a:gd name="connsiteX15" fmla="*/ 191589 w 267063"/>
                <a:gd name="connsiteY15" fmla="*/ 171268 h 214811"/>
                <a:gd name="connsiteX16" fmla="*/ 197395 w 267063"/>
                <a:gd name="connsiteY16" fmla="*/ 194491 h 214811"/>
                <a:gd name="connsiteX17" fmla="*/ 258355 w 267063"/>
                <a:gd name="connsiteY17" fmla="*/ 156754 h 214811"/>
                <a:gd name="connsiteX0" fmla="*/ 264160 w 322217"/>
                <a:gd name="connsiteY0" fmla="*/ 29028 h 214811"/>
                <a:gd name="connsiteX1" fmla="*/ 322217 w 322217"/>
                <a:gd name="connsiteY1" fmla="*/ 31931 h 214811"/>
                <a:gd name="connsiteX2" fmla="*/ 206104 w 322217"/>
                <a:gd name="connsiteY2" fmla="*/ 0 h 214811"/>
                <a:gd name="connsiteX3" fmla="*/ 124823 w 322217"/>
                <a:gd name="connsiteY3" fmla="*/ 78377 h 214811"/>
                <a:gd name="connsiteX4" fmla="*/ 92892 w 322217"/>
                <a:gd name="connsiteY4" fmla="*/ 81280 h 214811"/>
                <a:gd name="connsiteX5" fmla="*/ 72572 w 322217"/>
                <a:gd name="connsiteY5" fmla="*/ 110308 h 214811"/>
                <a:gd name="connsiteX6" fmla="*/ 46446 w 322217"/>
                <a:gd name="connsiteY6" fmla="*/ 107406 h 214811"/>
                <a:gd name="connsiteX7" fmla="*/ 2903 w 322217"/>
                <a:gd name="connsiteY7" fmla="*/ 121920 h 214811"/>
                <a:gd name="connsiteX8" fmla="*/ 0 w 322217"/>
                <a:gd name="connsiteY8" fmla="*/ 159657 h 214811"/>
                <a:gd name="connsiteX9" fmla="*/ 66766 w 322217"/>
                <a:gd name="connsiteY9" fmla="*/ 177074 h 214811"/>
                <a:gd name="connsiteX10" fmla="*/ 66766 w 322217"/>
                <a:gd name="connsiteY10" fmla="*/ 214811 h 214811"/>
                <a:gd name="connsiteX11" fmla="*/ 104503 w 322217"/>
                <a:gd name="connsiteY11" fmla="*/ 214811 h 214811"/>
                <a:gd name="connsiteX12" fmla="*/ 110309 w 322217"/>
                <a:gd name="connsiteY12" fmla="*/ 179977 h 214811"/>
                <a:gd name="connsiteX13" fmla="*/ 136435 w 322217"/>
                <a:gd name="connsiteY13" fmla="*/ 179977 h 214811"/>
                <a:gd name="connsiteX14" fmla="*/ 209006 w 322217"/>
                <a:gd name="connsiteY14" fmla="*/ 98697 h 214811"/>
                <a:gd name="connsiteX15" fmla="*/ 191589 w 322217"/>
                <a:gd name="connsiteY15" fmla="*/ 171268 h 214811"/>
                <a:gd name="connsiteX16" fmla="*/ 197395 w 322217"/>
                <a:gd name="connsiteY16" fmla="*/ 194491 h 214811"/>
                <a:gd name="connsiteX17" fmla="*/ 258355 w 322217"/>
                <a:gd name="connsiteY17" fmla="*/ 156754 h 214811"/>
                <a:gd name="connsiteX0" fmla="*/ 275772 w 322217"/>
                <a:gd name="connsiteY0" fmla="*/ 81280 h 214811"/>
                <a:gd name="connsiteX1" fmla="*/ 322217 w 322217"/>
                <a:gd name="connsiteY1" fmla="*/ 31931 h 214811"/>
                <a:gd name="connsiteX2" fmla="*/ 206104 w 322217"/>
                <a:gd name="connsiteY2" fmla="*/ 0 h 214811"/>
                <a:gd name="connsiteX3" fmla="*/ 124823 w 322217"/>
                <a:gd name="connsiteY3" fmla="*/ 78377 h 214811"/>
                <a:gd name="connsiteX4" fmla="*/ 92892 w 322217"/>
                <a:gd name="connsiteY4" fmla="*/ 81280 h 214811"/>
                <a:gd name="connsiteX5" fmla="*/ 72572 w 322217"/>
                <a:gd name="connsiteY5" fmla="*/ 110308 h 214811"/>
                <a:gd name="connsiteX6" fmla="*/ 46446 w 322217"/>
                <a:gd name="connsiteY6" fmla="*/ 107406 h 214811"/>
                <a:gd name="connsiteX7" fmla="*/ 2903 w 322217"/>
                <a:gd name="connsiteY7" fmla="*/ 121920 h 214811"/>
                <a:gd name="connsiteX8" fmla="*/ 0 w 322217"/>
                <a:gd name="connsiteY8" fmla="*/ 159657 h 214811"/>
                <a:gd name="connsiteX9" fmla="*/ 66766 w 322217"/>
                <a:gd name="connsiteY9" fmla="*/ 177074 h 214811"/>
                <a:gd name="connsiteX10" fmla="*/ 66766 w 322217"/>
                <a:gd name="connsiteY10" fmla="*/ 214811 h 214811"/>
                <a:gd name="connsiteX11" fmla="*/ 104503 w 322217"/>
                <a:gd name="connsiteY11" fmla="*/ 214811 h 214811"/>
                <a:gd name="connsiteX12" fmla="*/ 110309 w 322217"/>
                <a:gd name="connsiteY12" fmla="*/ 179977 h 214811"/>
                <a:gd name="connsiteX13" fmla="*/ 136435 w 322217"/>
                <a:gd name="connsiteY13" fmla="*/ 179977 h 214811"/>
                <a:gd name="connsiteX14" fmla="*/ 209006 w 322217"/>
                <a:gd name="connsiteY14" fmla="*/ 98697 h 214811"/>
                <a:gd name="connsiteX15" fmla="*/ 191589 w 322217"/>
                <a:gd name="connsiteY15" fmla="*/ 171268 h 214811"/>
                <a:gd name="connsiteX16" fmla="*/ 197395 w 322217"/>
                <a:gd name="connsiteY16" fmla="*/ 194491 h 214811"/>
                <a:gd name="connsiteX17" fmla="*/ 258355 w 322217"/>
                <a:gd name="connsiteY17" fmla="*/ 156754 h 214811"/>
                <a:gd name="connsiteX0" fmla="*/ 275772 w 322217"/>
                <a:gd name="connsiteY0" fmla="*/ 81280 h 214811"/>
                <a:gd name="connsiteX1" fmla="*/ 322217 w 322217"/>
                <a:gd name="connsiteY1" fmla="*/ 31931 h 214811"/>
                <a:gd name="connsiteX2" fmla="*/ 275772 w 322217"/>
                <a:gd name="connsiteY2" fmla="*/ 17417 h 214811"/>
                <a:gd name="connsiteX3" fmla="*/ 206104 w 322217"/>
                <a:gd name="connsiteY3" fmla="*/ 0 h 214811"/>
                <a:gd name="connsiteX4" fmla="*/ 124823 w 322217"/>
                <a:gd name="connsiteY4" fmla="*/ 78377 h 214811"/>
                <a:gd name="connsiteX5" fmla="*/ 92892 w 322217"/>
                <a:gd name="connsiteY5" fmla="*/ 81280 h 214811"/>
                <a:gd name="connsiteX6" fmla="*/ 72572 w 322217"/>
                <a:gd name="connsiteY6" fmla="*/ 110308 h 214811"/>
                <a:gd name="connsiteX7" fmla="*/ 46446 w 322217"/>
                <a:gd name="connsiteY7" fmla="*/ 107406 h 214811"/>
                <a:gd name="connsiteX8" fmla="*/ 2903 w 322217"/>
                <a:gd name="connsiteY8" fmla="*/ 121920 h 214811"/>
                <a:gd name="connsiteX9" fmla="*/ 0 w 322217"/>
                <a:gd name="connsiteY9" fmla="*/ 159657 h 214811"/>
                <a:gd name="connsiteX10" fmla="*/ 66766 w 322217"/>
                <a:gd name="connsiteY10" fmla="*/ 177074 h 214811"/>
                <a:gd name="connsiteX11" fmla="*/ 66766 w 322217"/>
                <a:gd name="connsiteY11" fmla="*/ 214811 h 214811"/>
                <a:gd name="connsiteX12" fmla="*/ 104503 w 322217"/>
                <a:gd name="connsiteY12" fmla="*/ 214811 h 214811"/>
                <a:gd name="connsiteX13" fmla="*/ 110309 w 322217"/>
                <a:gd name="connsiteY13" fmla="*/ 179977 h 214811"/>
                <a:gd name="connsiteX14" fmla="*/ 136435 w 322217"/>
                <a:gd name="connsiteY14" fmla="*/ 179977 h 214811"/>
                <a:gd name="connsiteX15" fmla="*/ 209006 w 322217"/>
                <a:gd name="connsiteY15" fmla="*/ 98697 h 214811"/>
                <a:gd name="connsiteX16" fmla="*/ 191589 w 322217"/>
                <a:gd name="connsiteY16" fmla="*/ 171268 h 214811"/>
                <a:gd name="connsiteX17" fmla="*/ 197395 w 322217"/>
                <a:gd name="connsiteY17" fmla="*/ 194491 h 214811"/>
                <a:gd name="connsiteX18" fmla="*/ 258355 w 322217"/>
                <a:gd name="connsiteY18" fmla="*/ 156754 h 214811"/>
                <a:gd name="connsiteX0" fmla="*/ 275772 w 322217"/>
                <a:gd name="connsiteY0" fmla="*/ 81280 h 214811"/>
                <a:gd name="connsiteX1" fmla="*/ 322217 w 322217"/>
                <a:gd name="connsiteY1" fmla="*/ 31931 h 214811"/>
                <a:gd name="connsiteX2" fmla="*/ 298995 w 322217"/>
                <a:gd name="connsiteY2" fmla="*/ 2903 h 214811"/>
                <a:gd name="connsiteX3" fmla="*/ 206104 w 322217"/>
                <a:gd name="connsiteY3" fmla="*/ 0 h 214811"/>
                <a:gd name="connsiteX4" fmla="*/ 124823 w 322217"/>
                <a:gd name="connsiteY4" fmla="*/ 78377 h 214811"/>
                <a:gd name="connsiteX5" fmla="*/ 92892 w 322217"/>
                <a:gd name="connsiteY5" fmla="*/ 81280 h 214811"/>
                <a:gd name="connsiteX6" fmla="*/ 72572 w 322217"/>
                <a:gd name="connsiteY6" fmla="*/ 110308 h 214811"/>
                <a:gd name="connsiteX7" fmla="*/ 46446 w 322217"/>
                <a:gd name="connsiteY7" fmla="*/ 107406 h 214811"/>
                <a:gd name="connsiteX8" fmla="*/ 2903 w 322217"/>
                <a:gd name="connsiteY8" fmla="*/ 121920 h 214811"/>
                <a:gd name="connsiteX9" fmla="*/ 0 w 322217"/>
                <a:gd name="connsiteY9" fmla="*/ 159657 h 214811"/>
                <a:gd name="connsiteX10" fmla="*/ 66766 w 322217"/>
                <a:gd name="connsiteY10" fmla="*/ 177074 h 214811"/>
                <a:gd name="connsiteX11" fmla="*/ 66766 w 322217"/>
                <a:gd name="connsiteY11" fmla="*/ 214811 h 214811"/>
                <a:gd name="connsiteX12" fmla="*/ 104503 w 322217"/>
                <a:gd name="connsiteY12" fmla="*/ 214811 h 214811"/>
                <a:gd name="connsiteX13" fmla="*/ 110309 w 322217"/>
                <a:gd name="connsiteY13" fmla="*/ 179977 h 214811"/>
                <a:gd name="connsiteX14" fmla="*/ 136435 w 322217"/>
                <a:gd name="connsiteY14" fmla="*/ 179977 h 214811"/>
                <a:gd name="connsiteX15" fmla="*/ 209006 w 322217"/>
                <a:gd name="connsiteY15" fmla="*/ 98697 h 214811"/>
                <a:gd name="connsiteX16" fmla="*/ 191589 w 322217"/>
                <a:gd name="connsiteY16" fmla="*/ 171268 h 214811"/>
                <a:gd name="connsiteX17" fmla="*/ 197395 w 322217"/>
                <a:gd name="connsiteY17" fmla="*/ 194491 h 214811"/>
                <a:gd name="connsiteX18" fmla="*/ 258355 w 322217"/>
                <a:gd name="connsiteY18" fmla="*/ 156754 h 214811"/>
                <a:gd name="connsiteX0" fmla="*/ 275772 w 322217"/>
                <a:gd name="connsiteY0" fmla="*/ 84183 h 217714"/>
                <a:gd name="connsiteX1" fmla="*/ 322217 w 322217"/>
                <a:gd name="connsiteY1" fmla="*/ 34834 h 217714"/>
                <a:gd name="connsiteX2" fmla="*/ 298995 w 322217"/>
                <a:gd name="connsiteY2" fmla="*/ 5806 h 217714"/>
                <a:gd name="connsiteX3" fmla="*/ 243840 w 322217"/>
                <a:gd name="connsiteY3" fmla="*/ 0 h 217714"/>
                <a:gd name="connsiteX4" fmla="*/ 206104 w 322217"/>
                <a:gd name="connsiteY4" fmla="*/ 2903 h 217714"/>
                <a:gd name="connsiteX5" fmla="*/ 124823 w 322217"/>
                <a:gd name="connsiteY5" fmla="*/ 81280 h 217714"/>
                <a:gd name="connsiteX6" fmla="*/ 92892 w 322217"/>
                <a:gd name="connsiteY6" fmla="*/ 84183 h 217714"/>
                <a:gd name="connsiteX7" fmla="*/ 72572 w 322217"/>
                <a:gd name="connsiteY7" fmla="*/ 113211 h 217714"/>
                <a:gd name="connsiteX8" fmla="*/ 46446 w 322217"/>
                <a:gd name="connsiteY8" fmla="*/ 110309 h 217714"/>
                <a:gd name="connsiteX9" fmla="*/ 2903 w 322217"/>
                <a:gd name="connsiteY9" fmla="*/ 124823 h 217714"/>
                <a:gd name="connsiteX10" fmla="*/ 0 w 322217"/>
                <a:gd name="connsiteY10" fmla="*/ 162560 h 217714"/>
                <a:gd name="connsiteX11" fmla="*/ 66766 w 322217"/>
                <a:gd name="connsiteY11" fmla="*/ 179977 h 217714"/>
                <a:gd name="connsiteX12" fmla="*/ 66766 w 322217"/>
                <a:gd name="connsiteY12" fmla="*/ 217714 h 217714"/>
                <a:gd name="connsiteX13" fmla="*/ 104503 w 322217"/>
                <a:gd name="connsiteY13" fmla="*/ 217714 h 217714"/>
                <a:gd name="connsiteX14" fmla="*/ 110309 w 322217"/>
                <a:gd name="connsiteY14" fmla="*/ 182880 h 217714"/>
                <a:gd name="connsiteX15" fmla="*/ 136435 w 322217"/>
                <a:gd name="connsiteY15" fmla="*/ 182880 h 217714"/>
                <a:gd name="connsiteX16" fmla="*/ 209006 w 322217"/>
                <a:gd name="connsiteY16" fmla="*/ 101600 h 217714"/>
                <a:gd name="connsiteX17" fmla="*/ 191589 w 322217"/>
                <a:gd name="connsiteY17" fmla="*/ 174171 h 217714"/>
                <a:gd name="connsiteX18" fmla="*/ 197395 w 322217"/>
                <a:gd name="connsiteY18" fmla="*/ 197394 h 217714"/>
                <a:gd name="connsiteX19" fmla="*/ 258355 w 322217"/>
                <a:gd name="connsiteY19" fmla="*/ 159657 h 217714"/>
                <a:gd name="connsiteX0" fmla="*/ 275772 w 322217"/>
                <a:gd name="connsiteY0" fmla="*/ 81280 h 214811"/>
                <a:gd name="connsiteX1" fmla="*/ 322217 w 322217"/>
                <a:gd name="connsiteY1" fmla="*/ 31931 h 214811"/>
                <a:gd name="connsiteX2" fmla="*/ 298995 w 322217"/>
                <a:gd name="connsiteY2" fmla="*/ 2903 h 214811"/>
                <a:gd name="connsiteX3" fmla="*/ 261257 w 322217"/>
                <a:gd name="connsiteY3" fmla="*/ 29028 h 214811"/>
                <a:gd name="connsiteX4" fmla="*/ 206104 w 322217"/>
                <a:gd name="connsiteY4" fmla="*/ 0 h 214811"/>
                <a:gd name="connsiteX5" fmla="*/ 124823 w 322217"/>
                <a:gd name="connsiteY5" fmla="*/ 78377 h 214811"/>
                <a:gd name="connsiteX6" fmla="*/ 92892 w 322217"/>
                <a:gd name="connsiteY6" fmla="*/ 81280 h 214811"/>
                <a:gd name="connsiteX7" fmla="*/ 72572 w 322217"/>
                <a:gd name="connsiteY7" fmla="*/ 110308 h 214811"/>
                <a:gd name="connsiteX8" fmla="*/ 46446 w 322217"/>
                <a:gd name="connsiteY8" fmla="*/ 107406 h 214811"/>
                <a:gd name="connsiteX9" fmla="*/ 2903 w 322217"/>
                <a:gd name="connsiteY9" fmla="*/ 121920 h 214811"/>
                <a:gd name="connsiteX10" fmla="*/ 0 w 322217"/>
                <a:gd name="connsiteY10" fmla="*/ 159657 h 214811"/>
                <a:gd name="connsiteX11" fmla="*/ 66766 w 322217"/>
                <a:gd name="connsiteY11" fmla="*/ 177074 h 214811"/>
                <a:gd name="connsiteX12" fmla="*/ 66766 w 322217"/>
                <a:gd name="connsiteY12" fmla="*/ 214811 h 214811"/>
                <a:gd name="connsiteX13" fmla="*/ 104503 w 322217"/>
                <a:gd name="connsiteY13" fmla="*/ 214811 h 214811"/>
                <a:gd name="connsiteX14" fmla="*/ 110309 w 322217"/>
                <a:gd name="connsiteY14" fmla="*/ 179977 h 214811"/>
                <a:gd name="connsiteX15" fmla="*/ 136435 w 322217"/>
                <a:gd name="connsiteY15" fmla="*/ 179977 h 214811"/>
                <a:gd name="connsiteX16" fmla="*/ 209006 w 322217"/>
                <a:gd name="connsiteY16" fmla="*/ 98697 h 214811"/>
                <a:gd name="connsiteX17" fmla="*/ 191589 w 322217"/>
                <a:gd name="connsiteY17" fmla="*/ 171268 h 214811"/>
                <a:gd name="connsiteX18" fmla="*/ 197395 w 322217"/>
                <a:gd name="connsiteY18" fmla="*/ 194491 h 214811"/>
                <a:gd name="connsiteX19" fmla="*/ 258355 w 322217"/>
                <a:gd name="connsiteY19" fmla="*/ 156754 h 214811"/>
                <a:gd name="connsiteX0" fmla="*/ 275772 w 322217"/>
                <a:gd name="connsiteY0" fmla="*/ 81280 h 214811"/>
                <a:gd name="connsiteX1" fmla="*/ 322217 w 322217"/>
                <a:gd name="connsiteY1" fmla="*/ 31931 h 214811"/>
                <a:gd name="connsiteX2" fmla="*/ 298995 w 322217"/>
                <a:gd name="connsiteY2" fmla="*/ 2903 h 214811"/>
                <a:gd name="connsiteX3" fmla="*/ 261257 w 322217"/>
                <a:gd name="connsiteY3" fmla="*/ 29028 h 214811"/>
                <a:gd name="connsiteX4" fmla="*/ 206104 w 322217"/>
                <a:gd name="connsiteY4" fmla="*/ 0 h 214811"/>
                <a:gd name="connsiteX5" fmla="*/ 124823 w 322217"/>
                <a:gd name="connsiteY5" fmla="*/ 78377 h 214811"/>
                <a:gd name="connsiteX6" fmla="*/ 92892 w 322217"/>
                <a:gd name="connsiteY6" fmla="*/ 81280 h 214811"/>
                <a:gd name="connsiteX7" fmla="*/ 72572 w 322217"/>
                <a:gd name="connsiteY7" fmla="*/ 110308 h 214811"/>
                <a:gd name="connsiteX8" fmla="*/ 46446 w 322217"/>
                <a:gd name="connsiteY8" fmla="*/ 107406 h 214811"/>
                <a:gd name="connsiteX9" fmla="*/ 2903 w 322217"/>
                <a:gd name="connsiteY9" fmla="*/ 121920 h 214811"/>
                <a:gd name="connsiteX10" fmla="*/ 0 w 322217"/>
                <a:gd name="connsiteY10" fmla="*/ 159657 h 214811"/>
                <a:gd name="connsiteX11" fmla="*/ 66766 w 322217"/>
                <a:gd name="connsiteY11" fmla="*/ 177074 h 214811"/>
                <a:gd name="connsiteX12" fmla="*/ 66766 w 322217"/>
                <a:gd name="connsiteY12" fmla="*/ 214811 h 214811"/>
                <a:gd name="connsiteX13" fmla="*/ 104503 w 322217"/>
                <a:gd name="connsiteY13" fmla="*/ 214811 h 214811"/>
                <a:gd name="connsiteX14" fmla="*/ 110309 w 322217"/>
                <a:gd name="connsiteY14" fmla="*/ 179977 h 214811"/>
                <a:gd name="connsiteX15" fmla="*/ 136435 w 322217"/>
                <a:gd name="connsiteY15" fmla="*/ 179977 h 214811"/>
                <a:gd name="connsiteX16" fmla="*/ 209006 w 322217"/>
                <a:gd name="connsiteY16" fmla="*/ 98697 h 214811"/>
                <a:gd name="connsiteX17" fmla="*/ 191589 w 322217"/>
                <a:gd name="connsiteY17" fmla="*/ 171268 h 214811"/>
                <a:gd name="connsiteX18" fmla="*/ 197395 w 322217"/>
                <a:gd name="connsiteY18" fmla="*/ 194491 h 214811"/>
                <a:gd name="connsiteX19" fmla="*/ 258355 w 322217"/>
                <a:gd name="connsiteY19" fmla="*/ 156754 h 214811"/>
                <a:gd name="connsiteX20" fmla="*/ 275772 w 322217"/>
                <a:gd name="connsiteY20" fmla="*/ 81280 h 214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2217" h="214811">
                  <a:moveTo>
                    <a:pt x="275772" y="81280"/>
                  </a:moveTo>
                  <a:lnTo>
                    <a:pt x="322217" y="31931"/>
                  </a:lnTo>
                  <a:lnTo>
                    <a:pt x="298995" y="2903"/>
                  </a:lnTo>
                  <a:lnTo>
                    <a:pt x="261257" y="29028"/>
                  </a:lnTo>
                  <a:lnTo>
                    <a:pt x="206104" y="0"/>
                  </a:lnTo>
                  <a:lnTo>
                    <a:pt x="124823" y="78377"/>
                  </a:lnTo>
                  <a:lnTo>
                    <a:pt x="92892" y="81280"/>
                  </a:lnTo>
                  <a:lnTo>
                    <a:pt x="72572" y="110308"/>
                  </a:lnTo>
                  <a:lnTo>
                    <a:pt x="46446" y="107406"/>
                  </a:lnTo>
                  <a:lnTo>
                    <a:pt x="2903" y="121920"/>
                  </a:lnTo>
                  <a:lnTo>
                    <a:pt x="0" y="159657"/>
                  </a:lnTo>
                  <a:lnTo>
                    <a:pt x="66766" y="177074"/>
                  </a:lnTo>
                  <a:lnTo>
                    <a:pt x="66766" y="214811"/>
                  </a:lnTo>
                  <a:lnTo>
                    <a:pt x="104503" y="214811"/>
                  </a:lnTo>
                  <a:lnTo>
                    <a:pt x="110309" y="179977"/>
                  </a:lnTo>
                  <a:lnTo>
                    <a:pt x="136435" y="179977"/>
                  </a:lnTo>
                  <a:lnTo>
                    <a:pt x="209006" y="98697"/>
                  </a:lnTo>
                  <a:lnTo>
                    <a:pt x="191589" y="171268"/>
                  </a:lnTo>
                  <a:lnTo>
                    <a:pt x="197395" y="194491"/>
                  </a:lnTo>
                  <a:lnTo>
                    <a:pt x="258355" y="156754"/>
                  </a:lnTo>
                  <a:lnTo>
                    <a:pt x="275772" y="8128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9" name="Freeform 111">
              <a:extLst>
                <a:ext uri="{FF2B5EF4-FFF2-40B4-BE49-F238E27FC236}">
                  <a16:creationId xmlns:a16="http://schemas.microsoft.com/office/drawing/2014/main" xmlns="" id="{1D8D9E8F-AEE0-4699-B2B3-453018A9B976}"/>
                </a:ext>
              </a:extLst>
            </p:cNvPr>
            <p:cNvSpPr/>
            <p:nvPr/>
          </p:nvSpPr>
          <p:spPr>
            <a:xfrm>
              <a:off x="3713163" y="1377950"/>
              <a:ext cx="92075" cy="61913"/>
            </a:xfrm>
            <a:custGeom>
              <a:avLst/>
              <a:gdLst>
                <a:gd name="connsiteX0" fmla="*/ 0 w 89989"/>
                <a:gd name="connsiteY0" fmla="*/ 31932 h 31932"/>
                <a:gd name="connsiteX1" fmla="*/ 89989 w 89989"/>
                <a:gd name="connsiteY1" fmla="*/ 0 h 31932"/>
                <a:gd name="connsiteX2" fmla="*/ 0 w 89989"/>
                <a:gd name="connsiteY2" fmla="*/ 31932 h 31932"/>
                <a:gd name="connsiteX0" fmla="*/ 0 w 89989"/>
                <a:gd name="connsiteY0" fmla="*/ 31932 h 31932"/>
                <a:gd name="connsiteX1" fmla="*/ 89989 w 89989"/>
                <a:gd name="connsiteY1" fmla="*/ 0 h 31932"/>
                <a:gd name="connsiteX2" fmla="*/ 43543 w 89989"/>
                <a:gd name="connsiteY2" fmla="*/ 14514 h 31932"/>
                <a:gd name="connsiteX3" fmla="*/ 0 w 89989"/>
                <a:gd name="connsiteY3" fmla="*/ 31932 h 31932"/>
                <a:gd name="connsiteX0" fmla="*/ 1227 w 91986"/>
                <a:gd name="connsiteY0" fmla="*/ 32514 h 61541"/>
                <a:gd name="connsiteX1" fmla="*/ 91216 w 91986"/>
                <a:gd name="connsiteY1" fmla="*/ 582 h 61541"/>
                <a:gd name="connsiteX2" fmla="*/ 41867 w 91986"/>
                <a:gd name="connsiteY2" fmla="*/ 61541 h 61541"/>
                <a:gd name="connsiteX3" fmla="*/ 1227 w 91986"/>
                <a:gd name="connsiteY3" fmla="*/ 32514 h 61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986" h="61541">
                  <a:moveTo>
                    <a:pt x="1227" y="32514"/>
                  </a:moveTo>
                  <a:cubicBezTo>
                    <a:pt x="9452" y="22354"/>
                    <a:pt x="84443" y="-4256"/>
                    <a:pt x="91216" y="582"/>
                  </a:cubicBezTo>
                  <a:cubicBezTo>
                    <a:pt x="97989" y="5420"/>
                    <a:pt x="58317" y="41221"/>
                    <a:pt x="41867" y="61541"/>
                  </a:cubicBezTo>
                  <a:cubicBezTo>
                    <a:pt x="28320" y="51865"/>
                    <a:pt x="-6998" y="42674"/>
                    <a:pt x="1227" y="3251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0" name="Freeform 112">
              <a:extLst>
                <a:ext uri="{FF2B5EF4-FFF2-40B4-BE49-F238E27FC236}">
                  <a16:creationId xmlns:a16="http://schemas.microsoft.com/office/drawing/2014/main" xmlns="" id="{23EB6D4C-8B4C-4959-AAC8-AF0732870EA1}"/>
                </a:ext>
              </a:extLst>
            </p:cNvPr>
            <p:cNvSpPr/>
            <p:nvPr/>
          </p:nvSpPr>
          <p:spPr>
            <a:xfrm>
              <a:off x="3949700" y="1298575"/>
              <a:ext cx="46038" cy="25400"/>
            </a:xfrm>
            <a:custGeom>
              <a:avLst/>
              <a:gdLst>
                <a:gd name="connsiteX0" fmla="*/ 0 w 46445"/>
                <a:gd name="connsiteY0" fmla="*/ 0 h 26126"/>
                <a:gd name="connsiteX1" fmla="*/ 46445 w 46445"/>
                <a:gd name="connsiteY1" fmla="*/ 26126 h 26126"/>
                <a:gd name="connsiteX2" fmla="*/ 0 w 46445"/>
                <a:gd name="connsiteY2" fmla="*/ 0 h 2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445" h="26126">
                  <a:moveTo>
                    <a:pt x="0" y="0"/>
                  </a:moveTo>
                  <a:lnTo>
                    <a:pt x="46445" y="26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1" name="Freeform 113">
              <a:extLst>
                <a:ext uri="{FF2B5EF4-FFF2-40B4-BE49-F238E27FC236}">
                  <a16:creationId xmlns:a16="http://schemas.microsoft.com/office/drawing/2014/main" xmlns="" id="{4A73BC45-AD11-4304-B852-2EADE9BB2FCD}"/>
                </a:ext>
              </a:extLst>
            </p:cNvPr>
            <p:cNvSpPr/>
            <p:nvPr/>
          </p:nvSpPr>
          <p:spPr>
            <a:xfrm>
              <a:off x="4037013" y="1141413"/>
              <a:ext cx="119062" cy="109537"/>
            </a:xfrm>
            <a:custGeom>
              <a:avLst/>
              <a:gdLst>
                <a:gd name="connsiteX0" fmla="*/ 119018 w 119018"/>
                <a:gd name="connsiteY0" fmla="*/ 0 h 110308"/>
                <a:gd name="connsiteX1" fmla="*/ 26126 w 119018"/>
                <a:gd name="connsiteY1" fmla="*/ 8708 h 110308"/>
                <a:gd name="connsiteX2" fmla="*/ 0 w 119018"/>
                <a:gd name="connsiteY2" fmla="*/ 58057 h 110308"/>
                <a:gd name="connsiteX3" fmla="*/ 31932 w 119018"/>
                <a:gd name="connsiteY3" fmla="*/ 104503 h 110308"/>
                <a:gd name="connsiteX4" fmla="*/ 92892 w 119018"/>
                <a:gd name="connsiteY4" fmla="*/ 110308 h 110308"/>
                <a:gd name="connsiteX5" fmla="*/ 101600 w 119018"/>
                <a:gd name="connsiteY5" fmla="*/ 63863 h 110308"/>
                <a:gd name="connsiteX6" fmla="*/ 119018 w 119018"/>
                <a:gd name="connsiteY6" fmla="*/ 0 h 110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18" h="110308">
                  <a:moveTo>
                    <a:pt x="119018" y="0"/>
                  </a:moveTo>
                  <a:lnTo>
                    <a:pt x="26126" y="8708"/>
                  </a:lnTo>
                  <a:lnTo>
                    <a:pt x="0" y="58057"/>
                  </a:lnTo>
                  <a:lnTo>
                    <a:pt x="31932" y="104503"/>
                  </a:lnTo>
                  <a:lnTo>
                    <a:pt x="92892" y="110308"/>
                  </a:lnTo>
                  <a:lnTo>
                    <a:pt x="101600" y="63863"/>
                  </a:lnTo>
                  <a:lnTo>
                    <a:pt x="119018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2" name="Freeform 114">
              <a:extLst>
                <a:ext uri="{FF2B5EF4-FFF2-40B4-BE49-F238E27FC236}">
                  <a16:creationId xmlns:a16="http://schemas.microsoft.com/office/drawing/2014/main" xmlns="" id="{4F3E0422-0694-4414-8145-748A4AB76232}"/>
                </a:ext>
              </a:extLst>
            </p:cNvPr>
            <p:cNvSpPr/>
            <p:nvPr/>
          </p:nvSpPr>
          <p:spPr>
            <a:xfrm>
              <a:off x="4071938" y="1039813"/>
              <a:ext cx="98425" cy="71437"/>
            </a:xfrm>
            <a:custGeom>
              <a:avLst/>
              <a:gdLst>
                <a:gd name="connsiteX0" fmla="*/ 98697 w 98697"/>
                <a:gd name="connsiteY0" fmla="*/ 0 h 72571"/>
                <a:gd name="connsiteX1" fmla="*/ 0 w 98697"/>
                <a:gd name="connsiteY1" fmla="*/ 29028 h 72571"/>
                <a:gd name="connsiteX2" fmla="*/ 46445 w 98697"/>
                <a:gd name="connsiteY2" fmla="*/ 72571 h 72571"/>
                <a:gd name="connsiteX3" fmla="*/ 72571 w 98697"/>
                <a:gd name="connsiteY3" fmla="*/ 55154 h 72571"/>
                <a:gd name="connsiteX4" fmla="*/ 87085 w 98697"/>
                <a:gd name="connsiteY4" fmla="*/ 72571 h 72571"/>
                <a:gd name="connsiteX5" fmla="*/ 98697 w 98697"/>
                <a:gd name="connsiteY5" fmla="*/ 0 h 7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697" h="72571">
                  <a:moveTo>
                    <a:pt x="98697" y="0"/>
                  </a:moveTo>
                  <a:lnTo>
                    <a:pt x="0" y="29028"/>
                  </a:lnTo>
                  <a:lnTo>
                    <a:pt x="46445" y="72571"/>
                  </a:lnTo>
                  <a:lnTo>
                    <a:pt x="72571" y="55154"/>
                  </a:lnTo>
                  <a:lnTo>
                    <a:pt x="87085" y="72571"/>
                  </a:lnTo>
                  <a:lnTo>
                    <a:pt x="98697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3" name="Freeform 115">
              <a:extLst>
                <a:ext uri="{FF2B5EF4-FFF2-40B4-BE49-F238E27FC236}">
                  <a16:creationId xmlns:a16="http://schemas.microsoft.com/office/drawing/2014/main" xmlns="" id="{2BAFEB1A-418D-443E-AB22-EE8923E9FC85}"/>
                </a:ext>
              </a:extLst>
            </p:cNvPr>
            <p:cNvSpPr/>
            <p:nvPr/>
          </p:nvSpPr>
          <p:spPr>
            <a:xfrm>
              <a:off x="3987800" y="1111250"/>
              <a:ext cx="46038" cy="58738"/>
            </a:xfrm>
            <a:custGeom>
              <a:avLst/>
              <a:gdLst>
                <a:gd name="connsiteX0" fmla="*/ 0 w 46446"/>
                <a:gd name="connsiteY0" fmla="*/ 0 h 23223"/>
                <a:gd name="connsiteX1" fmla="*/ 46446 w 46446"/>
                <a:gd name="connsiteY1" fmla="*/ 23223 h 23223"/>
                <a:gd name="connsiteX2" fmla="*/ 0 w 46446"/>
                <a:gd name="connsiteY2" fmla="*/ 0 h 23223"/>
                <a:gd name="connsiteX0" fmla="*/ 0 w 46446"/>
                <a:gd name="connsiteY0" fmla="*/ 0 h 23223"/>
                <a:gd name="connsiteX1" fmla="*/ 46446 w 46446"/>
                <a:gd name="connsiteY1" fmla="*/ 23223 h 23223"/>
                <a:gd name="connsiteX2" fmla="*/ 17417 w 46446"/>
                <a:gd name="connsiteY2" fmla="*/ 8708 h 23223"/>
                <a:gd name="connsiteX3" fmla="*/ 0 w 46446"/>
                <a:gd name="connsiteY3" fmla="*/ 0 h 23223"/>
                <a:gd name="connsiteX0" fmla="*/ 258 w 47582"/>
                <a:gd name="connsiteY0" fmla="*/ 506 h 46951"/>
                <a:gd name="connsiteX1" fmla="*/ 46704 w 47582"/>
                <a:gd name="connsiteY1" fmla="*/ 23729 h 46951"/>
                <a:gd name="connsiteX2" fmla="*/ 29286 w 47582"/>
                <a:gd name="connsiteY2" fmla="*/ 46951 h 46951"/>
                <a:gd name="connsiteX3" fmla="*/ 258 w 47582"/>
                <a:gd name="connsiteY3" fmla="*/ 506 h 46951"/>
                <a:gd name="connsiteX0" fmla="*/ 258 w 46704"/>
                <a:gd name="connsiteY0" fmla="*/ 2501 h 48946"/>
                <a:gd name="connsiteX1" fmla="*/ 29286 w 46704"/>
                <a:gd name="connsiteY1" fmla="*/ 8306 h 48946"/>
                <a:gd name="connsiteX2" fmla="*/ 46704 w 46704"/>
                <a:gd name="connsiteY2" fmla="*/ 25724 h 48946"/>
                <a:gd name="connsiteX3" fmla="*/ 29286 w 46704"/>
                <a:gd name="connsiteY3" fmla="*/ 48946 h 48946"/>
                <a:gd name="connsiteX4" fmla="*/ 258 w 46704"/>
                <a:gd name="connsiteY4" fmla="*/ 2501 h 48946"/>
                <a:gd name="connsiteX0" fmla="*/ 215 w 46848"/>
                <a:gd name="connsiteY0" fmla="*/ 12824 h 59269"/>
                <a:gd name="connsiteX1" fmla="*/ 17632 w 46848"/>
                <a:gd name="connsiteY1" fmla="*/ 1212 h 59269"/>
                <a:gd name="connsiteX2" fmla="*/ 46661 w 46848"/>
                <a:gd name="connsiteY2" fmla="*/ 36047 h 59269"/>
                <a:gd name="connsiteX3" fmla="*/ 29243 w 46848"/>
                <a:gd name="connsiteY3" fmla="*/ 59269 h 59269"/>
                <a:gd name="connsiteX4" fmla="*/ 215 w 46848"/>
                <a:gd name="connsiteY4" fmla="*/ 12824 h 5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48" h="59269">
                  <a:moveTo>
                    <a:pt x="215" y="12824"/>
                  </a:moveTo>
                  <a:cubicBezTo>
                    <a:pt x="-1720" y="3148"/>
                    <a:pt x="9891" y="-2658"/>
                    <a:pt x="17632" y="1212"/>
                  </a:cubicBezTo>
                  <a:cubicBezTo>
                    <a:pt x="25373" y="5082"/>
                    <a:pt x="44726" y="26371"/>
                    <a:pt x="46661" y="36047"/>
                  </a:cubicBezTo>
                  <a:cubicBezTo>
                    <a:pt x="48596" y="45723"/>
                    <a:pt x="35049" y="51528"/>
                    <a:pt x="29243" y="59269"/>
                  </a:cubicBezTo>
                  <a:cubicBezTo>
                    <a:pt x="19567" y="43787"/>
                    <a:pt x="2150" y="22500"/>
                    <a:pt x="215" y="12824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cxnSp>
          <p:nvCxnSpPr>
            <p:cNvPr id="44" name="Straight Connector 126">
              <a:extLst>
                <a:ext uri="{FF2B5EF4-FFF2-40B4-BE49-F238E27FC236}">
                  <a16:creationId xmlns:a16="http://schemas.microsoft.com/office/drawing/2014/main" xmlns="" id="{7B4DB22F-0C81-4561-8131-93E03B8B0142}"/>
                </a:ext>
              </a:extLst>
            </p:cNvPr>
            <p:cNvCxnSpPr>
              <a:cxnSpLocks noChangeShapeType="1"/>
              <a:endCxn id="36" idx="0"/>
            </p:cNvCxnSpPr>
            <p:nvPr/>
          </p:nvCxnSpPr>
          <p:spPr bwMode="auto">
            <a:xfrm flipH="1" flipV="1">
              <a:off x="3490913" y="2284413"/>
              <a:ext cx="14287" cy="539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Freeform 117">
              <a:extLst>
                <a:ext uri="{FF2B5EF4-FFF2-40B4-BE49-F238E27FC236}">
                  <a16:creationId xmlns:a16="http://schemas.microsoft.com/office/drawing/2014/main" xmlns="" id="{21A2853C-2437-428F-8A30-A2A401C20789}"/>
                </a:ext>
              </a:extLst>
            </p:cNvPr>
            <p:cNvSpPr/>
            <p:nvPr/>
          </p:nvSpPr>
          <p:spPr>
            <a:xfrm>
              <a:off x="3216275" y="2205038"/>
              <a:ext cx="2274888" cy="1866900"/>
            </a:xfrm>
            <a:custGeom>
              <a:avLst/>
              <a:gdLst>
                <a:gd name="connsiteX0" fmla="*/ 91006 w 2275166"/>
                <a:gd name="connsiteY0" fmla="*/ 117009 h 1867803"/>
                <a:gd name="connsiteX1" fmla="*/ 0 w 2275166"/>
                <a:gd name="connsiteY1" fmla="*/ 299022 h 1867803"/>
                <a:gd name="connsiteX2" fmla="*/ 338024 w 2275166"/>
                <a:gd name="connsiteY2" fmla="*/ 858063 h 1867803"/>
                <a:gd name="connsiteX3" fmla="*/ 455033 w 2275166"/>
                <a:gd name="connsiteY3" fmla="*/ 875397 h 1867803"/>
                <a:gd name="connsiteX4" fmla="*/ 537372 w 2275166"/>
                <a:gd name="connsiteY4" fmla="*/ 1014074 h 1867803"/>
                <a:gd name="connsiteX5" fmla="*/ 962070 w 2275166"/>
                <a:gd name="connsiteY5" fmla="*/ 1178753 h 1867803"/>
                <a:gd name="connsiteX6" fmla="*/ 905732 w 2275166"/>
                <a:gd name="connsiteY6" fmla="*/ 1828800 h 1867803"/>
                <a:gd name="connsiteX7" fmla="*/ 1447439 w 2275166"/>
                <a:gd name="connsiteY7" fmla="*/ 1867803 h 1867803"/>
                <a:gd name="connsiteX8" fmla="*/ 1651120 w 2275166"/>
                <a:gd name="connsiteY8" fmla="*/ 1456106 h 1867803"/>
                <a:gd name="connsiteX9" fmla="*/ 1638119 w 2275166"/>
                <a:gd name="connsiteY9" fmla="*/ 1421437 h 1867803"/>
                <a:gd name="connsiteX10" fmla="*/ 1716125 w 2275166"/>
                <a:gd name="connsiteY10" fmla="*/ 1404103 h 1867803"/>
                <a:gd name="connsiteX11" fmla="*/ 1750794 w 2275166"/>
                <a:gd name="connsiteY11" fmla="*/ 1334764 h 1867803"/>
                <a:gd name="connsiteX12" fmla="*/ 1525444 w 2275166"/>
                <a:gd name="connsiteY12" fmla="*/ 1248091 h 1867803"/>
                <a:gd name="connsiteX13" fmla="*/ 1542779 w 2275166"/>
                <a:gd name="connsiteY13" fmla="*/ 1217756 h 1867803"/>
                <a:gd name="connsiteX14" fmla="*/ 1750794 w 2275166"/>
                <a:gd name="connsiteY14" fmla="*/ 1274093 h 1867803"/>
                <a:gd name="connsiteX15" fmla="*/ 1794131 w 2275166"/>
                <a:gd name="connsiteY15" fmla="*/ 1204755 h 1867803"/>
                <a:gd name="connsiteX16" fmla="*/ 1885137 w 2275166"/>
                <a:gd name="connsiteY16" fmla="*/ 1196088 h 1867803"/>
                <a:gd name="connsiteX17" fmla="*/ 1950142 w 2275166"/>
                <a:gd name="connsiteY17" fmla="*/ 1018408 h 1867803"/>
                <a:gd name="connsiteX18" fmla="*/ 1846134 w 2275166"/>
                <a:gd name="connsiteY18" fmla="*/ 1005407 h 1867803"/>
                <a:gd name="connsiteX19" fmla="*/ 1724792 w 2275166"/>
                <a:gd name="connsiteY19" fmla="*/ 910067 h 1867803"/>
                <a:gd name="connsiteX20" fmla="*/ 1876470 w 2275166"/>
                <a:gd name="connsiteY20" fmla="*/ 970738 h 1867803"/>
                <a:gd name="connsiteX21" fmla="*/ 1954476 w 2275166"/>
                <a:gd name="connsiteY21" fmla="*/ 979405 h 1867803"/>
                <a:gd name="connsiteX22" fmla="*/ 2015147 w 2275166"/>
                <a:gd name="connsiteY22" fmla="*/ 845062 h 1867803"/>
                <a:gd name="connsiteX23" fmla="*/ 1980477 w 2275166"/>
                <a:gd name="connsiteY23" fmla="*/ 806059 h 1867803"/>
                <a:gd name="connsiteX24" fmla="*/ 2054150 w 2275166"/>
                <a:gd name="connsiteY24" fmla="*/ 810393 h 1867803"/>
                <a:gd name="connsiteX25" fmla="*/ 2080151 w 2275166"/>
                <a:gd name="connsiteY25" fmla="*/ 823394 h 1867803"/>
                <a:gd name="connsiteX26" fmla="*/ 2275166 w 2275166"/>
                <a:gd name="connsiteY26" fmla="*/ 637047 h 1867803"/>
                <a:gd name="connsiteX27" fmla="*/ 2153823 w 2275166"/>
                <a:gd name="connsiteY27" fmla="*/ 463701 h 1867803"/>
                <a:gd name="connsiteX28" fmla="*/ 2197160 w 2275166"/>
                <a:gd name="connsiteY28" fmla="*/ 450700 h 1867803"/>
                <a:gd name="connsiteX29" fmla="*/ 2227495 w 2275166"/>
                <a:gd name="connsiteY29" fmla="*/ 390029 h 1867803"/>
                <a:gd name="connsiteX30" fmla="*/ 2119154 w 2275166"/>
                <a:gd name="connsiteY30" fmla="*/ 277354 h 1867803"/>
                <a:gd name="connsiteX31" fmla="*/ 1967477 w 2275166"/>
                <a:gd name="connsiteY31" fmla="*/ 286021 h 1867803"/>
                <a:gd name="connsiteX32" fmla="*/ 1976144 w 2275166"/>
                <a:gd name="connsiteY32" fmla="*/ 368361 h 1867803"/>
                <a:gd name="connsiteX33" fmla="*/ 2019480 w 2275166"/>
                <a:gd name="connsiteY33" fmla="*/ 398696 h 1867803"/>
                <a:gd name="connsiteX34" fmla="*/ 2010813 w 2275166"/>
                <a:gd name="connsiteY34" fmla="*/ 446366 h 1867803"/>
                <a:gd name="connsiteX35" fmla="*/ 1989145 w 2275166"/>
                <a:gd name="connsiteY35" fmla="*/ 468034 h 1867803"/>
                <a:gd name="connsiteX36" fmla="*/ 1911139 w 2275166"/>
                <a:gd name="connsiteY36" fmla="*/ 702052 h 1867803"/>
                <a:gd name="connsiteX37" fmla="*/ 1824466 w 2275166"/>
                <a:gd name="connsiteY37" fmla="*/ 572042 h 1867803"/>
                <a:gd name="connsiteX38" fmla="*/ 1867803 w 2275166"/>
                <a:gd name="connsiteY38" fmla="*/ 524372 h 1867803"/>
                <a:gd name="connsiteX39" fmla="*/ 1781130 w 2275166"/>
                <a:gd name="connsiteY39" fmla="*/ 394362 h 1867803"/>
                <a:gd name="connsiteX40" fmla="*/ 1720459 w 2275166"/>
                <a:gd name="connsiteY40" fmla="*/ 546040 h 1867803"/>
                <a:gd name="connsiteX41" fmla="*/ 1677122 w 2275166"/>
                <a:gd name="connsiteY41" fmla="*/ 385695 h 1867803"/>
                <a:gd name="connsiteX42" fmla="*/ 1685789 w 2275166"/>
                <a:gd name="connsiteY42" fmla="*/ 355360 h 1867803"/>
                <a:gd name="connsiteX43" fmla="*/ 1629452 w 2275166"/>
                <a:gd name="connsiteY43" fmla="*/ 338025 h 1867803"/>
                <a:gd name="connsiteX44" fmla="*/ 1594783 w 2275166"/>
                <a:gd name="connsiteY44" fmla="*/ 359693 h 1867803"/>
                <a:gd name="connsiteX45" fmla="*/ 1590449 w 2275166"/>
                <a:gd name="connsiteY45" fmla="*/ 320690 h 1867803"/>
                <a:gd name="connsiteX46" fmla="*/ 1599116 w 2275166"/>
                <a:gd name="connsiteY46" fmla="*/ 251352 h 1867803"/>
                <a:gd name="connsiteX47" fmla="*/ 1616451 w 2275166"/>
                <a:gd name="connsiteY47" fmla="*/ 229684 h 1867803"/>
                <a:gd name="connsiteX48" fmla="*/ 1499442 w 2275166"/>
                <a:gd name="connsiteY48" fmla="*/ 17335 h 1867803"/>
                <a:gd name="connsiteX49" fmla="*/ 1456106 w 2275166"/>
                <a:gd name="connsiteY49" fmla="*/ 0 h 1867803"/>
                <a:gd name="connsiteX50" fmla="*/ 1382434 w 2275166"/>
                <a:gd name="connsiteY50" fmla="*/ 91007 h 1867803"/>
                <a:gd name="connsiteX51" fmla="*/ 1369433 w 2275166"/>
                <a:gd name="connsiteY51" fmla="*/ 234017 h 1867803"/>
                <a:gd name="connsiteX52" fmla="*/ 1447439 w 2275166"/>
                <a:gd name="connsiteY52" fmla="*/ 338025 h 1867803"/>
                <a:gd name="connsiteX53" fmla="*/ 1469107 w 2275166"/>
                <a:gd name="connsiteY53" fmla="*/ 342359 h 1867803"/>
                <a:gd name="connsiteX54" fmla="*/ 1495109 w 2275166"/>
                <a:gd name="connsiteY54" fmla="*/ 394362 h 1867803"/>
                <a:gd name="connsiteX55" fmla="*/ 1464773 w 2275166"/>
                <a:gd name="connsiteY55" fmla="*/ 463701 h 1867803"/>
                <a:gd name="connsiteX56" fmla="*/ 1490775 w 2275166"/>
                <a:gd name="connsiteY56" fmla="*/ 485369 h 1867803"/>
                <a:gd name="connsiteX57" fmla="*/ 1516777 w 2275166"/>
                <a:gd name="connsiteY57" fmla="*/ 450700 h 1867803"/>
                <a:gd name="connsiteX58" fmla="*/ 1534112 w 2275166"/>
                <a:gd name="connsiteY58" fmla="*/ 515705 h 1867803"/>
                <a:gd name="connsiteX59" fmla="*/ 1469107 w 2275166"/>
                <a:gd name="connsiteY59" fmla="*/ 602378 h 1867803"/>
                <a:gd name="connsiteX60" fmla="*/ 1421437 w 2275166"/>
                <a:gd name="connsiteY60" fmla="*/ 606711 h 1867803"/>
                <a:gd name="connsiteX61" fmla="*/ 1425770 w 2275166"/>
                <a:gd name="connsiteY61" fmla="*/ 736721 h 1867803"/>
                <a:gd name="connsiteX62" fmla="*/ 1382434 w 2275166"/>
                <a:gd name="connsiteY62" fmla="*/ 723720 h 1867803"/>
                <a:gd name="connsiteX63" fmla="*/ 1378100 w 2275166"/>
                <a:gd name="connsiteY63" fmla="*/ 563375 h 1867803"/>
                <a:gd name="connsiteX64" fmla="*/ 1291427 w 2275166"/>
                <a:gd name="connsiteY64" fmla="*/ 520038 h 1867803"/>
                <a:gd name="connsiteX65" fmla="*/ 1243757 w 2275166"/>
                <a:gd name="connsiteY65" fmla="*/ 554707 h 1867803"/>
                <a:gd name="connsiteX66" fmla="*/ 1265425 w 2275166"/>
                <a:gd name="connsiteY66" fmla="*/ 598044 h 1867803"/>
                <a:gd name="connsiteX67" fmla="*/ 1304428 w 2275166"/>
                <a:gd name="connsiteY67" fmla="*/ 606711 h 1867803"/>
                <a:gd name="connsiteX68" fmla="*/ 1321763 w 2275166"/>
                <a:gd name="connsiteY68" fmla="*/ 645714 h 1867803"/>
                <a:gd name="connsiteX69" fmla="*/ 1300095 w 2275166"/>
                <a:gd name="connsiteY69" fmla="*/ 671716 h 1867803"/>
                <a:gd name="connsiteX70" fmla="*/ 1252424 w 2275166"/>
                <a:gd name="connsiteY70" fmla="*/ 619712 h 1867803"/>
                <a:gd name="connsiteX71" fmla="*/ 1204754 w 2275166"/>
                <a:gd name="connsiteY71" fmla="*/ 641380 h 1867803"/>
                <a:gd name="connsiteX72" fmla="*/ 1165751 w 2275166"/>
                <a:gd name="connsiteY72" fmla="*/ 615379 h 1867803"/>
                <a:gd name="connsiteX73" fmla="*/ 1035742 w 2275166"/>
                <a:gd name="connsiteY73" fmla="*/ 632713 h 1867803"/>
                <a:gd name="connsiteX74" fmla="*/ 957736 w 2275166"/>
                <a:gd name="connsiteY74" fmla="*/ 563375 h 1867803"/>
                <a:gd name="connsiteX75" fmla="*/ 918733 w 2275166"/>
                <a:gd name="connsiteY75" fmla="*/ 567708 h 1867803"/>
                <a:gd name="connsiteX76" fmla="*/ 845061 w 2275166"/>
                <a:gd name="connsiteY76" fmla="*/ 498370 h 1867803"/>
                <a:gd name="connsiteX77" fmla="*/ 689050 w 2275166"/>
                <a:gd name="connsiteY77" fmla="*/ 554707 h 1867803"/>
                <a:gd name="connsiteX78" fmla="*/ 702051 w 2275166"/>
                <a:gd name="connsiteY78" fmla="*/ 715052 h 1867803"/>
                <a:gd name="connsiteX79" fmla="*/ 658714 w 2275166"/>
                <a:gd name="connsiteY79" fmla="*/ 710719 h 1867803"/>
                <a:gd name="connsiteX80" fmla="*/ 658714 w 2275166"/>
                <a:gd name="connsiteY80" fmla="*/ 641380 h 1867803"/>
                <a:gd name="connsiteX81" fmla="*/ 580709 w 2275166"/>
                <a:gd name="connsiteY81" fmla="*/ 507037 h 1867803"/>
                <a:gd name="connsiteX82" fmla="*/ 446366 w 2275166"/>
                <a:gd name="connsiteY82" fmla="*/ 524372 h 1867803"/>
                <a:gd name="connsiteX83" fmla="*/ 277353 w 2275166"/>
                <a:gd name="connsiteY83" fmla="*/ 433365 h 1867803"/>
                <a:gd name="connsiteX84" fmla="*/ 303355 w 2275166"/>
                <a:gd name="connsiteY84" fmla="*/ 394362 h 1867803"/>
                <a:gd name="connsiteX85" fmla="*/ 359693 w 2275166"/>
                <a:gd name="connsiteY85" fmla="*/ 403030 h 1867803"/>
                <a:gd name="connsiteX86" fmla="*/ 359693 w 2275166"/>
                <a:gd name="connsiteY86" fmla="*/ 355360 h 1867803"/>
                <a:gd name="connsiteX87" fmla="*/ 299022 w 2275166"/>
                <a:gd name="connsiteY87" fmla="*/ 260019 h 1867803"/>
                <a:gd name="connsiteX88" fmla="*/ 234017 w 2275166"/>
                <a:gd name="connsiteY88" fmla="*/ 268687 h 1867803"/>
                <a:gd name="connsiteX89" fmla="*/ 91006 w 2275166"/>
                <a:gd name="connsiteY89" fmla="*/ 117009 h 186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275166" h="1867803">
                  <a:moveTo>
                    <a:pt x="91006" y="117009"/>
                  </a:moveTo>
                  <a:lnTo>
                    <a:pt x="0" y="299022"/>
                  </a:lnTo>
                  <a:lnTo>
                    <a:pt x="338024" y="858063"/>
                  </a:lnTo>
                  <a:lnTo>
                    <a:pt x="455033" y="875397"/>
                  </a:lnTo>
                  <a:lnTo>
                    <a:pt x="537372" y="1014074"/>
                  </a:lnTo>
                  <a:lnTo>
                    <a:pt x="962070" y="1178753"/>
                  </a:lnTo>
                  <a:lnTo>
                    <a:pt x="905732" y="1828800"/>
                  </a:lnTo>
                  <a:lnTo>
                    <a:pt x="1447439" y="1867803"/>
                  </a:lnTo>
                  <a:lnTo>
                    <a:pt x="1651120" y="1456106"/>
                  </a:lnTo>
                  <a:lnTo>
                    <a:pt x="1638119" y="1421437"/>
                  </a:lnTo>
                  <a:lnTo>
                    <a:pt x="1716125" y="1404103"/>
                  </a:lnTo>
                  <a:lnTo>
                    <a:pt x="1750794" y="1334764"/>
                  </a:lnTo>
                  <a:lnTo>
                    <a:pt x="1525444" y="1248091"/>
                  </a:lnTo>
                  <a:lnTo>
                    <a:pt x="1542779" y="1217756"/>
                  </a:lnTo>
                  <a:lnTo>
                    <a:pt x="1750794" y="1274093"/>
                  </a:lnTo>
                  <a:lnTo>
                    <a:pt x="1794131" y="1204755"/>
                  </a:lnTo>
                  <a:lnTo>
                    <a:pt x="1885137" y="1196088"/>
                  </a:lnTo>
                  <a:lnTo>
                    <a:pt x="1950142" y="1018408"/>
                  </a:lnTo>
                  <a:lnTo>
                    <a:pt x="1846134" y="1005407"/>
                  </a:lnTo>
                  <a:lnTo>
                    <a:pt x="1724792" y="910067"/>
                  </a:lnTo>
                  <a:lnTo>
                    <a:pt x="1876470" y="970738"/>
                  </a:lnTo>
                  <a:lnTo>
                    <a:pt x="1954476" y="979405"/>
                  </a:lnTo>
                  <a:lnTo>
                    <a:pt x="2015147" y="845062"/>
                  </a:lnTo>
                  <a:lnTo>
                    <a:pt x="1980477" y="806059"/>
                  </a:lnTo>
                  <a:lnTo>
                    <a:pt x="2054150" y="810393"/>
                  </a:lnTo>
                  <a:lnTo>
                    <a:pt x="2080151" y="823394"/>
                  </a:lnTo>
                  <a:lnTo>
                    <a:pt x="2275166" y="637047"/>
                  </a:lnTo>
                  <a:lnTo>
                    <a:pt x="2153823" y="463701"/>
                  </a:lnTo>
                  <a:lnTo>
                    <a:pt x="2197160" y="450700"/>
                  </a:lnTo>
                  <a:lnTo>
                    <a:pt x="2227495" y="390029"/>
                  </a:lnTo>
                  <a:lnTo>
                    <a:pt x="2119154" y="277354"/>
                  </a:lnTo>
                  <a:lnTo>
                    <a:pt x="1967477" y="286021"/>
                  </a:lnTo>
                  <a:lnTo>
                    <a:pt x="1976144" y="368361"/>
                  </a:lnTo>
                  <a:lnTo>
                    <a:pt x="2019480" y="398696"/>
                  </a:lnTo>
                  <a:lnTo>
                    <a:pt x="2010813" y="446366"/>
                  </a:lnTo>
                  <a:lnTo>
                    <a:pt x="1989145" y="468034"/>
                  </a:lnTo>
                  <a:lnTo>
                    <a:pt x="1911139" y="702052"/>
                  </a:lnTo>
                  <a:lnTo>
                    <a:pt x="1824466" y="572042"/>
                  </a:lnTo>
                  <a:lnTo>
                    <a:pt x="1867803" y="524372"/>
                  </a:lnTo>
                  <a:lnTo>
                    <a:pt x="1781130" y="394362"/>
                  </a:lnTo>
                  <a:lnTo>
                    <a:pt x="1720459" y="546040"/>
                  </a:lnTo>
                  <a:lnTo>
                    <a:pt x="1677122" y="385695"/>
                  </a:lnTo>
                  <a:lnTo>
                    <a:pt x="1685789" y="355360"/>
                  </a:lnTo>
                  <a:lnTo>
                    <a:pt x="1629452" y="338025"/>
                  </a:lnTo>
                  <a:lnTo>
                    <a:pt x="1594783" y="359693"/>
                  </a:lnTo>
                  <a:lnTo>
                    <a:pt x="1590449" y="320690"/>
                  </a:lnTo>
                  <a:lnTo>
                    <a:pt x="1599116" y="251352"/>
                  </a:lnTo>
                  <a:lnTo>
                    <a:pt x="1616451" y="229684"/>
                  </a:lnTo>
                  <a:lnTo>
                    <a:pt x="1499442" y="17335"/>
                  </a:lnTo>
                  <a:lnTo>
                    <a:pt x="1456106" y="0"/>
                  </a:lnTo>
                  <a:lnTo>
                    <a:pt x="1382434" y="91007"/>
                  </a:lnTo>
                  <a:lnTo>
                    <a:pt x="1369433" y="234017"/>
                  </a:lnTo>
                  <a:lnTo>
                    <a:pt x="1447439" y="338025"/>
                  </a:lnTo>
                  <a:lnTo>
                    <a:pt x="1469107" y="342359"/>
                  </a:lnTo>
                  <a:lnTo>
                    <a:pt x="1495109" y="394362"/>
                  </a:lnTo>
                  <a:lnTo>
                    <a:pt x="1464773" y="463701"/>
                  </a:lnTo>
                  <a:lnTo>
                    <a:pt x="1490775" y="485369"/>
                  </a:lnTo>
                  <a:lnTo>
                    <a:pt x="1516777" y="450700"/>
                  </a:lnTo>
                  <a:lnTo>
                    <a:pt x="1534112" y="515705"/>
                  </a:lnTo>
                  <a:lnTo>
                    <a:pt x="1469107" y="602378"/>
                  </a:lnTo>
                  <a:lnTo>
                    <a:pt x="1421437" y="606711"/>
                  </a:lnTo>
                  <a:lnTo>
                    <a:pt x="1425770" y="736721"/>
                  </a:lnTo>
                  <a:lnTo>
                    <a:pt x="1382434" y="723720"/>
                  </a:lnTo>
                  <a:lnTo>
                    <a:pt x="1378100" y="563375"/>
                  </a:lnTo>
                  <a:lnTo>
                    <a:pt x="1291427" y="520038"/>
                  </a:lnTo>
                  <a:lnTo>
                    <a:pt x="1243757" y="554707"/>
                  </a:lnTo>
                  <a:lnTo>
                    <a:pt x="1265425" y="598044"/>
                  </a:lnTo>
                  <a:lnTo>
                    <a:pt x="1304428" y="606711"/>
                  </a:lnTo>
                  <a:lnTo>
                    <a:pt x="1321763" y="645714"/>
                  </a:lnTo>
                  <a:lnTo>
                    <a:pt x="1300095" y="671716"/>
                  </a:lnTo>
                  <a:lnTo>
                    <a:pt x="1252424" y="619712"/>
                  </a:lnTo>
                  <a:lnTo>
                    <a:pt x="1204754" y="641380"/>
                  </a:lnTo>
                  <a:lnTo>
                    <a:pt x="1165751" y="615379"/>
                  </a:lnTo>
                  <a:lnTo>
                    <a:pt x="1035742" y="632713"/>
                  </a:lnTo>
                  <a:lnTo>
                    <a:pt x="957736" y="563375"/>
                  </a:lnTo>
                  <a:lnTo>
                    <a:pt x="918733" y="567708"/>
                  </a:lnTo>
                  <a:lnTo>
                    <a:pt x="845061" y="498370"/>
                  </a:lnTo>
                  <a:lnTo>
                    <a:pt x="689050" y="554707"/>
                  </a:lnTo>
                  <a:lnTo>
                    <a:pt x="702051" y="715052"/>
                  </a:lnTo>
                  <a:lnTo>
                    <a:pt x="658714" y="710719"/>
                  </a:lnTo>
                  <a:lnTo>
                    <a:pt x="658714" y="641380"/>
                  </a:lnTo>
                  <a:lnTo>
                    <a:pt x="580709" y="507037"/>
                  </a:lnTo>
                  <a:lnTo>
                    <a:pt x="446366" y="524372"/>
                  </a:lnTo>
                  <a:lnTo>
                    <a:pt x="277353" y="433365"/>
                  </a:lnTo>
                  <a:lnTo>
                    <a:pt x="303355" y="394362"/>
                  </a:lnTo>
                  <a:lnTo>
                    <a:pt x="359693" y="403030"/>
                  </a:lnTo>
                  <a:lnTo>
                    <a:pt x="359693" y="355360"/>
                  </a:lnTo>
                  <a:lnTo>
                    <a:pt x="299022" y="260019"/>
                  </a:lnTo>
                  <a:lnTo>
                    <a:pt x="234017" y="268687"/>
                  </a:lnTo>
                  <a:lnTo>
                    <a:pt x="91006" y="117009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6" name="Freeform 118">
              <a:extLst>
                <a:ext uri="{FF2B5EF4-FFF2-40B4-BE49-F238E27FC236}">
                  <a16:creationId xmlns:a16="http://schemas.microsoft.com/office/drawing/2014/main" xmlns="" id="{5A85E235-128E-4133-B773-7F12F33DC55E}"/>
                </a:ext>
              </a:extLst>
            </p:cNvPr>
            <p:cNvSpPr/>
            <p:nvPr/>
          </p:nvSpPr>
          <p:spPr>
            <a:xfrm>
              <a:off x="4414838" y="2511425"/>
              <a:ext cx="227012" cy="214313"/>
            </a:xfrm>
            <a:custGeom>
              <a:avLst/>
              <a:gdLst>
                <a:gd name="connsiteX0" fmla="*/ 81221 w 227945"/>
                <a:gd name="connsiteY0" fmla="*/ 0 h 214845"/>
                <a:gd name="connsiteX1" fmla="*/ 49781 w 227945"/>
                <a:gd name="connsiteY1" fmla="*/ 47161 h 214845"/>
                <a:gd name="connsiteX2" fmla="*/ 47161 w 227945"/>
                <a:gd name="connsiteY2" fmla="*/ 86462 h 214845"/>
                <a:gd name="connsiteX3" fmla="*/ 0 w 227945"/>
                <a:gd name="connsiteY3" fmla="*/ 120522 h 214845"/>
                <a:gd name="connsiteX4" fmla="*/ 7860 w 227945"/>
                <a:gd name="connsiteY4" fmla="*/ 146723 h 214845"/>
                <a:gd name="connsiteX5" fmla="*/ 36680 w 227945"/>
                <a:gd name="connsiteY5" fmla="*/ 149343 h 214845"/>
                <a:gd name="connsiteX6" fmla="*/ 170303 w 227945"/>
                <a:gd name="connsiteY6" fmla="*/ 214845 h 214845"/>
                <a:gd name="connsiteX7" fmla="*/ 227945 w 227945"/>
                <a:gd name="connsiteY7" fmla="*/ 165063 h 214845"/>
                <a:gd name="connsiteX8" fmla="*/ 81221 w 227945"/>
                <a:gd name="connsiteY8" fmla="*/ 0 h 21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945" h="214845">
                  <a:moveTo>
                    <a:pt x="81221" y="0"/>
                  </a:moveTo>
                  <a:lnTo>
                    <a:pt x="49781" y="47161"/>
                  </a:lnTo>
                  <a:lnTo>
                    <a:pt x="47161" y="86462"/>
                  </a:lnTo>
                  <a:lnTo>
                    <a:pt x="0" y="120522"/>
                  </a:lnTo>
                  <a:lnTo>
                    <a:pt x="7860" y="146723"/>
                  </a:lnTo>
                  <a:lnTo>
                    <a:pt x="36680" y="149343"/>
                  </a:lnTo>
                  <a:lnTo>
                    <a:pt x="170303" y="214845"/>
                  </a:lnTo>
                  <a:lnTo>
                    <a:pt x="227945" y="165063"/>
                  </a:lnTo>
                  <a:lnTo>
                    <a:pt x="8122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7" name="Freeform 119">
              <a:extLst>
                <a:ext uri="{FF2B5EF4-FFF2-40B4-BE49-F238E27FC236}">
                  <a16:creationId xmlns:a16="http://schemas.microsoft.com/office/drawing/2014/main" xmlns="" id="{E3391F32-A00E-4EA8-89D2-BCB19D2F3245}"/>
                </a:ext>
              </a:extLst>
            </p:cNvPr>
            <p:cNvSpPr/>
            <p:nvPr/>
          </p:nvSpPr>
          <p:spPr>
            <a:xfrm>
              <a:off x="3876675" y="2611438"/>
              <a:ext cx="176213" cy="93662"/>
            </a:xfrm>
            <a:custGeom>
              <a:avLst/>
              <a:gdLst>
                <a:gd name="connsiteX0" fmla="*/ 26200 w 175544"/>
                <a:gd name="connsiteY0" fmla="*/ 26201 h 94322"/>
                <a:gd name="connsiteX1" fmla="*/ 0 w 175544"/>
                <a:gd name="connsiteY1" fmla="*/ 62881 h 94322"/>
                <a:gd name="connsiteX2" fmla="*/ 36681 w 175544"/>
                <a:gd name="connsiteY2" fmla="*/ 94322 h 94322"/>
                <a:gd name="connsiteX3" fmla="*/ 175544 w 175544"/>
                <a:gd name="connsiteY3" fmla="*/ 55021 h 94322"/>
                <a:gd name="connsiteX4" fmla="*/ 165063 w 175544"/>
                <a:gd name="connsiteY4" fmla="*/ 0 h 94322"/>
                <a:gd name="connsiteX5" fmla="*/ 26200 w 175544"/>
                <a:gd name="connsiteY5" fmla="*/ 26201 h 94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544" h="94322">
                  <a:moveTo>
                    <a:pt x="26200" y="26201"/>
                  </a:moveTo>
                  <a:lnTo>
                    <a:pt x="0" y="62881"/>
                  </a:lnTo>
                  <a:lnTo>
                    <a:pt x="36681" y="94322"/>
                  </a:lnTo>
                  <a:lnTo>
                    <a:pt x="175544" y="55021"/>
                  </a:lnTo>
                  <a:lnTo>
                    <a:pt x="165063" y="0"/>
                  </a:lnTo>
                  <a:lnTo>
                    <a:pt x="26200" y="2620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8" name="Freeform 120">
              <a:extLst>
                <a:ext uri="{FF2B5EF4-FFF2-40B4-BE49-F238E27FC236}">
                  <a16:creationId xmlns:a16="http://schemas.microsoft.com/office/drawing/2014/main" xmlns="" id="{80D234F7-0594-4627-A50B-F6DC79798036}"/>
                </a:ext>
              </a:extLst>
            </p:cNvPr>
            <p:cNvSpPr/>
            <p:nvPr/>
          </p:nvSpPr>
          <p:spPr>
            <a:xfrm>
              <a:off x="4645025" y="1855788"/>
              <a:ext cx="238125" cy="317500"/>
            </a:xfrm>
            <a:custGeom>
              <a:avLst/>
              <a:gdLst>
                <a:gd name="connsiteX0" fmla="*/ 26200 w 238425"/>
                <a:gd name="connsiteY0" fmla="*/ 0 h 317027"/>
                <a:gd name="connsiteX1" fmla="*/ 0 w 238425"/>
                <a:gd name="connsiteY1" fmla="*/ 60262 h 317027"/>
                <a:gd name="connsiteX2" fmla="*/ 20960 w 238425"/>
                <a:gd name="connsiteY2" fmla="*/ 301307 h 317027"/>
                <a:gd name="connsiteX3" fmla="*/ 68121 w 238425"/>
                <a:gd name="connsiteY3" fmla="*/ 317027 h 317027"/>
                <a:gd name="connsiteX4" fmla="*/ 91702 w 238425"/>
                <a:gd name="connsiteY4" fmla="*/ 238426 h 317027"/>
                <a:gd name="connsiteX5" fmla="*/ 81221 w 238425"/>
                <a:gd name="connsiteY5" fmla="*/ 188645 h 317027"/>
                <a:gd name="connsiteX6" fmla="*/ 154583 w 238425"/>
                <a:gd name="connsiteY6" fmla="*/ 209605 h 317027"/>
                <a:gd name="connsiteX7" fmla="*/ 238425 w 238425"/>
                <a:gd name="connsiteY7" fmla="*/ 13101 h 317027"/>
                <a:gd name="connsiteX8" fmla="*/ 26200 w 238425"/>
                <a:gd name="connsiteY8" fmla="*/ 0 h 31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425" h="317027">
                  <a:moveTo>
                    <a:pt x="26200" y="0"/>
                  </a:moveTo>
                  <a:lnTo>
                    <a:pt x="0" y="60262"/>
                  </a:lnTo>
                  <a:lnTo>
                    <a:pt x="20960" y="301307"/>
                  </a:lnTo>
                  <a:lnTo>
                    <a:pt x="68121" y="317027"/>
                  </a:lnTo>
                  <a:lnTo>
                    <a:pt x="91702" y="238426"/>
                  </a:lnTo>
                  <a:lnTo>
                    <a:pt x="81221" y="188645"/>
                  </a:lnTo>
                  <a:lnTo>
                    <a:pt x="154583" y="209605"/>
                  </a:lnTo>
                  <a:lnTo>
                    <a:pt x="238425" y="13101"/>
                  </a:lnTo>
                  <a:lnTo>
                    <a:pt x="2620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9" name="Freeform 121">
              <a:extLst>
                <a:ext uri="{FF2B5EF4-FFF2-40B4-BE49-F238E27FC236}">
                  <a16:creationId xmlns:a16="http://schemas.microsoft.com/office/drawing/2014/main" xmlns="" id="{928EA844-6C5D-46BB-B7A8-93BAC8A53E91}"/>
                </a:ext>
              </a:extLst>
            </p:cNvPr>
            <p:cNvSpPr/>
            <p:nvPr/>
          </p:nvSpPr>
          <p:spPr>
            <a:xfrm>
              <a:off x="4314825" y="1847850"/>
              <a:ext cx="277813" cy="434975"/>
            </a:xfrm>
            <a:custGeom>
              <a:avLst/>
              <a:gdLst>
                <a:gd name="connsiteX0" fmla="*/ 141484 w 277727"/>
                <a:gd name="connsiteY0" fmla="*/ 13101 h 434930"/>
                <a:gd name="connsiteX1" fmla="*/ 86462 w 277727"/>
                <a:gd name="connsiteY1" fmla="*/ 36681 h 434930"/>
                <a:gd name="connsiteX2" fmla="*/ 83842 w 277727"/>
                <a:gd name="connsiteY2" fmla="*/ 78602 h 434930"/>
                <a:gd name="connsiteX3" fmla="*/ 62882 w 277727"/>
                <a:gd name="connsiteY3" fmla="*/ 83842 h 434930"/>
                <a:gd name="connsiteX4" fmla="*/ 99563 w 277727"/>
                <a:gd name="connsiteY4" fmla="*/ 141483 h 434930"/>
                <a:gd name="connsiteX5" fmla="*/ 91702 w 277727"/>
                <a:gd name="connsiteY5" fmla="*/ 199125 h 434930"/>
                <a:gd name="connsiteX6" fmla="*/ 26201 w 277727"/>
                <a:gd name="connsiteY6" fmla="*/ 144103 h 434930"/>
                <a:gd name="connsiteX7" fmla="*/ 0 w 277727"/>
                <a:gd name="connsiteY7" fmla="*/ 165064 h 434930"/>
                <a:gd name="connsiteX8" fmla="*/ 136243 w 277727"/>
                <a:gd name="connsiteY8" fmla="*/ 416589 h 434930"/>
                <a:gd name="connsiteX9" fmla="*/ 170304 w 277727"/>
                <a:gd name="connsiteY9" fmla="*/ 434930 h 434930"/>
                <a:gd name="connsiteX10" fmla="*/ 193885 w 277727"/>
                <a:gd name="connsiteY10" fmla="*/ 372048 h 434930"/>
                <a:gd name="connsiteX11" fmla="*/ 227945 w 277727"/>
                <a:gd name="connsiteY11" fmla="*/ 377289 h 434930"/>
                <a:gd name="connsiteX12" fmla="*/ 277727 w 277727"/>
                <a:gd name="connsiteY12" fmla="*/ 337988 h 434930"/>
                <a:gd name="connsiteX13" fmla="*/ 272486 w 277727"/>
                <a:gd name="connsiteY13" fmla="*/ 159824 h 434930"/>
                <a:gd name="connsiteX14" fmla="*/ 196505 w 277727"/>
                <a:gd name="connsiteY14" fmla="*/ 167684 h 434930"/>
                <a:gd name="connsiteX15" fmla="*/ 264626 w 277727"/>
                <a:gd name="connsiteY15" fmla="*/ 57642 h 434930"/>
                <a:gd name="connsiteX16" fmla="*/ 220085 w 277727"/>
                <a:gd name="connsiteY16" fmla="*/ 0 h 434930"/>
                <a:gd name="connsiteX17" fmla="*/ 141484 w 277727"/>
                <a:gd name="connsiteY17" fmla="*/ 13101 h 434930"/>
                <a:gd name="connsiteX0" fmla="*/ 141484 w 277727"/>
                <a:gd name="connsiteY0" fmla="*/ 13101 h 434930"/>
                <a:gd name="connsiteX1" fmla="*/ 86462 w 277727"/>
                <a:gd name="connsiteY1" fmla="*/ 36681 h 434930"/>
                <a:gd name="connsiteX2" fmla="*/ 83842 w 277727"/>
                <a:gd name="connsiteY2" fmla="*/ 78602 h 434930"/>
                <a:gd name="connsiteX3" fmla="*/ 62882 w 277727"/>
                <a:gd name="connsiteY3" fmla="*/ 83842 h 434930"/>
                <a:gd name="connsiteX4" fmla="*/ 99563 w 277727"/>
                <a:gd name="connsiteY4" fmla="*/ 141483 h 434930"/>
                <a:gd name="connsiteX5" fmla="*/ 91702 w 277727"/>
                <a:gd name="connsiteY5" fmla="*/ 199125 h 434930"/>
                <a:gd name="connsiteX6" fmla="*/ 26201 w 277727"/>
                <a:gd name="connsiteY6" fmla="*/ 144103 h 434930"/>
                <a:gd name="connsiteX7" fmla="*/ 0 w 277727"/>
                <a:gd name="connsiteY7" fmla="*/ 165064 h 434930"/>
                <a:gd name="connsiteX8" fmla="*/ 136243 w 277727"/>
                <a:gd name="connsiteY8" fmla="*/ 416589 h 434930"/>
                <a:gd name="connsiteX9" fmla="*/ 170304 w 277727"/>
                <a:gd name="connsiteY9" fmla="*/ 434930 h 434930"/>
                <a:gd name="connsiteX10" fmla="*/ 193885 w 277727"/>
                <a:gd name="connsiteY10" fmla="*/ 372048 h 434930"/>
                <a:gd name="connsiteX11" fmla="*/ 227945 w 277727"/>
                <a:gd name="connsiteY11" fmla="*/ 377289 h 434930"/>
                <a:gd name="connsiteX12" fmla="*/ 277727 w 277727"/>
                <a:gd name="connsiteY12" fmla="*/ 337988 h 434930"/>
                <a:gd name="connsiteX13" fmla="*/ 272486 w 277727"/>
                <a:gd name="connsiteY13" fmla="*/ 159824 h 434930"/>
                <a:gd name="connsiteX14" fmla="*/ 196505 w 277727"/>
                <a:gd name="connsiteY14" fmla="*/ 167684 h 434930"/>
                <a:gd name="connsiteX15" fmla="*/ 264626 w 277727"/>
                <a:gd name="connsiteY15" fmla="*/ 57642 h 434930"/>
                <a:gd name="connsiteX16" fmla="*/ 220085 w 277727"/>
                <a:gd name="connsiteY16" fmla="*/ 0 h 434930"/>
                <a:gd name="connsiteX17" fmla="*/ 165064 w 277727"/>
                <a:gd name="connsiteY17" fmla="*/ 10481 h 434930"/>
                <a:gd name="connsiteX18" fmla="*/ 141484 w 277727"/>
                <a:gd name="connsiteY18" fmla="*/ 13101 h 434930"/>
                <a:gd name="connsiteX0" fmla="*/ 141484 w 277727"/>
                <a:gd name="connsiteY0" fmla="*/ 13101 h 434930"/>
                <a:gd name="connsiteX1" fmla="*/ 86462 w 277727"/>
                <a:gd name="connsiteY1" fmla="*/ 36681 h 434930"/>
                <a:gd name="connsiteX2" fmla="*/ 83842 w 277727"/>
                <a:gd name="connsiteY2" fmla="*/ 78602 h 434930"/>
                <a:gd name="connsiteX3" fmla="*/ 62882 w 277727"/>
                <a:gd name="connsiteY3" fmla="*/ 83842 h 434930"/>
                <a:gd name="connsiteX4" fmla="*/ 99563 w 277727"/>
                <a:gd name="connsiteY4" fmla="*/ 141483 h 434930"/>
                <a:gd name="connsiteX5" fmla="*/ 91702 w 277727"/>
                <a:gd name="connsiteY5" fmla="*/ 199125 h 434930"/>
                <a:gd name="connsiteX6" fmla="*/ 26201 w 277727"/>
                <a:gd name="connsiteY6" fmla="*/ 144103 h 434930"/>
                <a:gd name="connsiteX7" fmla="*/ 0 w 277727"/>
                <a:gd name="connsiteY7" fmla="*/ 165064 h 434930"/>
                <a:gd name="connsiteX8" fmla="*/ 136243 w 277727"/>
                <a:gd name="connsiteY8" fmla="*/ 416589 h 434930"/>
                <a:gd name="connsiteX9" fmla="*/ 170304 w 277727"/>
                <a:gd name="connsiteY9" fmla="*/ 434930 h 434930"/>
                <a:gd name="connsiteX10" fmla="*/ 193885 w 277727"/>
                <a:gd name="connsiteY10" fmla="*/ 372048 h 434930"/>
                <a:gd name="connsiteX11" fmla="*/ 227945 w 277727"/>
                <a:gd name="connsiteY11" fmla="*/ 377289 h 434930"/>
                <a:gd name="connsiteX12" fmla="*/ 277727 w 277727"/>
                <a:gd name="connsiteY12" fmla="*/ 337988 h 434930"/>
                <a:gd name="connsiteX13" fmla="*/ 272486 w 277727"/>
                <a:gd name="connsiteY13" fmla="*/ 159824 h 434930"/>
                <a:gd name="connsiteX14" fmla="*/ 196505 w 277727"/>
                <a:gd name="connsiteY14" fmla="*/ 167684 h 434930"/>
                <a:gd name="connsiteX15" fmla="*/ 264626 w 277727"/>
                <a:gd name="connsiteY15" fmla="*/ 57642 h 434930"/>
                <a:gd name="connsiteX16" fmla="*/ 220085 w 277727"/>
                <a:gd name="connsiteY16" fmla="*/ 0 h 434930"/>
                <a:gd name="connsiteX17" fmla="*/ 170304 w 277727"/>
                <a:gd name="connsiteY17" fmla="*/ 65503 h 434930"/>
                <a:gd name="connsiteX18" fmla="*/ 141484 w 277727"/>
                <a:gd name="connsiteY18" fmla="*/ 13101 h 434930"/>
                <a:gd name="connsiteX0" fmla="*/ 141484 w 277727"/>
                <a:gd name="connsiteY0" fmla="*/ 13101 h 434930"/>
                <a:gd name="connsiteX1" fmla="*/ 86462 w 277727"/>
                <a:gd name="connsiteY1" fmla="*/ 36681 h 434930"/>
                <a:gd name="connsiteX2" fmla="*/ 83842 w 277727"/>
                <a:gd name="connsiteY2" fmla="*/ 78602 h 434930"/>
                <a:gd name="connsiteX3" fmla="*/ 62882 w 277727"/>
                <a:gd name="connsiteY3" fmla="*/ 83842 h 434930"/>
                <a:gd name="connsiteX4" fmla="*/ 99563 w 277727"/>
                <a:gd name="connsiteY4" fmla="*/ 141483 h 434930"/>
                <a:gd name="connsiteX5" fmla="*/ 91702 w 277727"/>
                <a:gd name="connsiteY5" fmla="*/ 199125 h 434930"/>
                <a:gd name="connsiteX6" fmla="*/ 26201 w 277727"/>
                <a:gd name="connsiteY6" fmla="*/ 144103 h 434930"/>
                <a:gd name="connsiteX7" fmla="*/ 0 w 277727"/>
                <a:gd name="connsiteY7" fmla="*/ 165064 h 434930"/>
                <a:gd name="connsiteX8" fmla="*/ 136243 w 277727"/>
                <a:gd name="connsiteY8" fmla="*/ 416589 h 434930"/>
                <a:gd name="connsiteX9" fmla="*/ 170304 w 277727"/>
                <a:gd name="connsiteY9" fmla="*/ 434930 h 434930"/>
                <a:gd name="connsiteX10" fmla="*/ 193885 w 277727"/>
                <a:gd name="connsiteY10" fmla="*/ 372048 h 434930"/>
                <a:gd name="connsiteX11" fmla="*/ 227945 w 277727"/>
                <a:gd name="connsiteY11" fmla="*/ 377289 h 434930"/>
                <a:gd name="connsiteX12" fmla="*/ 277727 w 277727"/>
                <a:gd name="connsiteY12" fmla="*/ 337988 h 434930"/>
                <a:gd name="connsiteX13" fmla="*/ 272486 w 277727"/>
                <a:gd name="connsiteY13" fmla="*/ 159824 h 434930"/>
                <a:gd name="connsiteX14" fmla="*/ 196505 w 277727"/>
                <a:gd name="connsiteY14" fmla="*/ 167684 h 434930"/>
                <a:gd name="connsiteX15" fmla="*/ 264626 w 277727"/>
                <a:gd name="connsiteY15" fmla="*/ 57642 h 434930"/>
                <a:gd name="connsiteX16" fmla="*/ 220085 w 277727"/>
                <a:gd name="connsiteY16" fmla="*/ 0 h 434930"/>
                <a:gd name="connsiteX17" fmla="*/ 201745 w 277727"/>
                <a:gd name="connsiteY17" fmla="*/ 26201 h 434930"/>
                <a:gd name="connsiteX18" fmla="*/ 170304 w 277727"/>
                <a:gd name="connsiteY18" fmla="*/ 65503 h 434930"/>
                <a:gd name="connsiteX19" fmla="*/ 141484 w 277727"/>
                <a:gd name="connsiteY19" fmla="*/ 13101 h 434930"/>
                <a:gd name="connsiteX0" fmla="*/ 141484 w 277727"/>
                <a:gd name="connsiteY0" fmla="*/ 13101 h 434930"/>
                <a:gd name="connsiteX1" fmla="*/ 86462 w 277727"/>
                <a:gd name="connsiteY1" fmla="*/ 36681 h 434930"/>
                <a:gd name="connsiteX2" fmla="*/ 83842 w 277727"/>
                <a:gd name="connsiteY2" fmla="*/ 78602 h 434930"/>
                <a:gd name="connsiteX3" fmla="*/ 62882 w 277727"/>
                <a:gd name="connsiteY3" fmla="*/ 83842 h 434930"/>
                <a:gd name="connsiteX4" fmla="*/ 99563 w 277727"/>
                <a:gd name="connsiteY4" fmla="*/ 141483 h 434930"/>
                <a:gd name="connsiteX5" fmla="*/ 91702 w 277727"/>
                <a:gd name="connsiteY5" fmla="*/ 199125 h 434930"/>
                <a:gd name="connsiteX6" fmla="*/ 26201 w 277727"/>
                <a:gd name="connsiteY6" fmla="*/ 144103 h 434930"/>
                <a:gd name="connsiteX7" fmla="*/ 0 w 277727"/>
                <a:gd name="connsiteY7" fmla="*/ 165064 h 434930"/>
                <a:gd name="connsiteX8" fmla="*/ 136243 w 277727"/>
                <a:gd name="connsiteY8" fmla="*/ 416589 h 434930"/>
                <a:gd name="connsiteX9" fmla="*/ 170304 w 277727"/>
                <a:gd name="connsiteY9" fmla="*/ 434930 h 434930"/>
                <a:gd name="connsiteX10" fmla="*/ 193885 w 277727"/>
                <a:gd name="connsiteY10" fmla="*/ 372048 h 434930"/>
                <a:gd name="connsiteX11" fmla="*/ 227945 w 277727"/>
                <a:gd name="connsiteY11" fmla="*/ 377289 h 434930"/>
                <a:gd name="connsiteX12" fmla="*/ 277727 w 277727"/>
                <a:gd name="connsiteY12" fmla="*/ 337988 h 434930"/>
                <a:gd name="connsiteX13" fmla="*/ 272486 w 277727"/>
                <a:gd name="connsiteY13" fmla="*/ 159824 h 434930"/>
                <a:gd name="connsiteX14" fmla="*/ 196505 w 277727"/>
                <a:gd name="connsiteY14" fmla="*/ 167684 h 434930"/>
                <a:gd name="connsiteX15" fmla="*/ 264626 w 277727"/>
                <a:gd name="connsiteY15" fmla="*/ 57642 h 434930"/>
                <a:gd name="connsiteX16" fmla="*/ 220085 w 277727"/>
                <a:gd name="connsiteY16" fmla="*/ 0 h 434930"/>
                <a:gd name="connsiteX17" fmla="*/ 175544 w 277727"/>
                <a:gd name="connsiteY17" fmla="*/ 10481 h 434930"/>
                <a:gd name="connsiteX18" fmla="*/ 170304 w 277727"/>
                <a:gd name="connsiteY18" fmla="*/ 65503 h 434930"/>
                <a:gd name="connsiteX19" fmla="*/ 141484 w 277727"/>
                <a:gd name="connsiteY19" fmla="*/ 13101 h 434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7727" h="434930">
                  <a:moveTo>
                    <a:pt x="141484" y="13101"/>
                  </a:moveTo>
                  <a:lnTo>
                    <a:pt x="86462" y="36681"/>
                  </a:lnTo>
                  <a:lnTo>
                    <a:pt x="83842" y="78602"/>
                  </a:lnTo>
                  <a:lnTo>
                    <a:pt x="62882" y="83842"/>
                  </a:lnTo>
                  <a:lnTo>
                    <a:pt x="99563" y="141483"/>
                  </a:lnTo>
                  <a:lnTo>
                    <a:pt x="91702" y="199125"/>
                  </a:lnTo>
                  <a:lnTo>
                    <a:pt x="26201" y="144103"/>
                  </a:lnTo>
                  <a:lnTo>
                    <a:pt x="0" y="165064"/>
                  </a:lnTo>
                  <a:lnTo>
                    <a:pt x="136243" y="416589"/>
                  </a:lnTo>
                  <a:lnTo>
                    <a:pt x="170304" y="434930"/>
                  </a:lnTo>
                  <a:lnTo>
                    <a:pt x="193885" y="372048"/>
                  </a:lnTo>
                  <a:lnTo>
                    <a:pt x="227945" y="377289"/>
                  </a:lnTo>
                  <a:lnTo>
                    <a:pt x="277727" y="337988"/>
                  </a:lnTo>
                  <a:lnTo>
                    <a:pt x="272486" y="159824"/>
                  </a:lnTo>
                  <a:lnTo>
                    <a:pt x="196505" y="167684"/>
                  </a:lnTo>
                  <a:lnTo>
                    <a:pt x="264626" y="57642"/>
                  </a:lnTo>
                  <a:lnTo>
                    <a:pt x="220085" y="0"/>
                  </a:lnTo>
                  <a:lnTo>
                    <a:pt x="175544" y="10481"/>
                  </a:lnTo>
                  <a:lnTo>
                    <a:pt x="170304" y="65503"/>
                  </a:lnTo>
                  <a:lnTo>
                    <a:pt x="141484" y="1310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0" name="Freeform 122">
              <a:extLst>
                <a:ext uri="{FF2B5EF4-FFF2-40B4-BE49-F238E27FC236}">
                  <a16:creationId xmlns:a16="http://schemas.microsoft.com/office/drawing/2014/main" xmlns="" id="{F3EB45BB-C5BE-4053-8EB8-058D6981C3C0}"/>
                </a:ext>
              </a:extLst>
            </p:cNvPr>
            <p:cNvSpPr/>
            <p:nvPr/>
          </p:nvSpPr>
          <p:spPr>
            <a:xfrm>
              <a:off x="4133850" y="1862138"/>
              <a:ext cx="112713" cy="130175"/>
            </a:xfrm>
            <a:custGeom>
              <a:avLst/>
              <a:gdLst>
                <a:gd name="connsiteX0" fmla="*/ 0 w 112663"/>
                <a:gd name="connsiteY0" fmla="*/ 18340 h 131002"/>
                <a:gd name="connsiteX1" fmla="*/ 60262 w 112663"/>
                <a:gd name="connsiteY1" fmla="*/ 131002 h 131002"/>
                <a:gd name="connsiteX2" fmla="*/ 112663 w 112663"/>
                <a:gd name="connsiteY2" fmla="*/ 47161 h 131002"/>
                <a:gd name="connsiteX3" fmla="*/ 70742 w 112663"/>
                <a:gd name="connsiteY3" fmla="*/ 0 h 131002"/>
                <a:gd name="connsiteX4" fmla="*/ 0 w 112663"/>
                <a:gd name="connsiteY4" fmla="*/ 18340 h 13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663" h="131002">
                  <a:moveTo>
                    <a:pt x="0" y="18340"/>
                  </a:moveTo>
                  <a:lnTo>
                    <a:pt x="60262" y="131002"/>
                  </a:lnTo>
                  <a:lnTo>
                    <a:pt x="112663" y="47161"/>
                  </a:lnTo>
                  <a:lnTo>
                    <a:pt x="70742" y="0"/>
                  </a:lnTo>
                  <a:lnTo>
                    <a:pt x="0" y="1834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1" name="Freeform 123">
              <a:extLst>
                <a:ext uri="{FF2B5EF4-FFF2-40B4-BE49-F238E27FC236}">
                  <a16:creationId xmlns:a16="http://schemas.microsoft.com/office/drawing/2014/main" xmlns="" id="{D2E34AE7-4363-423B-B314-F7D4EF253709}"/>
                </a:ext>
              </a:extLst>
            </p:cNvPr>
            <p:cNvSpPr/>
            <p:nvPr/>
          </p:nvSpPr>
          <p:spPr>
            <a:xfrm>
              <a:off x="4352925" y="2624138"/>
              <a:ext cx="26988" cy="55562"/>
            </a:xfrm>
            <a:custGeom>
              <a:avLst/>
              <a:gdLst>
                <a:gd name="connsiteX0" fmla="*/ 5240 w 5240"/>
                <a:gd name="connsiteY0" fmla="*/ 0 h 55021"/>
                <a:gd name="connsiteX1" fmla="*/ 0 w 5240"/>
                <a:gd name="connsiteY1" fmla="*/ 55021 h 55021"/>
                <a:gd name="connsiteX2" fmla="*/ 5240 w 5240"/>
                <a:gd name="connsiteY2" fmla="*/ 0 h 55021"/>
                <a:gd name="connsiteX0" fmla="*/ 15000 w 15000"/>
                <a:gd name="connsiteY0" fmla="*/ 0 h 10000"/>
                <a:gd name="connsiteX1" fmla="*/ 5000 w 15000"/>
                <a:gd name="connsiteY1" fmla="*/ 10000 h 10000"/>
                <a:gd name="connsiteX2" fmla="*/ 0 w 15000"/>
                <a:gd name="connsiteY2" fmla="*/ 4762 h 10000"/>
                <a:gd name="connsiteX3" fmla="*/ 15000 w 15000"/>
                <a:gd name="connsiteY3" fmla="*/ 0 h 10000"/>
                <a:gd name="connsiteX0" fmla="*/ 11962 w 46964"/>
                <a:gd name="connsiteY0" fmla="*/ 121 h 10218"/>
                <a:gd name="connsiteX1" fmla="*/ 1962 w 46964"/>
                <a:gd name="connsiteY1" fmla="*/ 10121 h 10218"/>
                <a:gd name="connsiteX2" fmla="*/ 46964 w 46964"/>
                <a:gd name="connsiteY2" fmla="*/ 4883 h 10218"/>
                <a:gd name="connsiteX3" fmla="*/ 11962 w 46964"/>
                <a:gd name="connsiteY3" fmla="*/ 121 h 10218"/>
                <a:gd name="connsiteX0" fmla="*/ 16361 w 51363"/>
                <a:gd name="connsiteY0" fmla="*/ 121 h 10126"/>
                <a:gd name="connsiteX1" fmla="*/ 1361 w 51363"/>
                <a:gd name="connsiteY1" fmla="*/ 3931 h 10126"/>
                <a:gd name="connsiteX2" fmla="*/ 6361 w 51363"/>
                <a:gd name="connsiteY2" fmla="*/ 10121 h 10126"/>
                <a:gd name="connsiteX3" fmla="*/ 51363 w 51363"/>
                <a:gd name="connsiteY3" fmla="*/ 4883 h 10126"/>
                <a:gd name="connsiteX4" fmla="*/ 16361 w 51363"/>
                <a:gd name="connsiteY4" fmla="*/ 121 h 1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63" h="10126">
                  <a:moveTo>
                    <a:pt x="16361" y="121"/>
                  </a:moveTo>
                  <a:cubicBezTo>
                    <a:pt x="8027" y="-38"/>
                    <a:pt x="3028" y="2264"/>
                    <a:pt x="1361" y="3931"/>
                  </a:cubicBezTo>
                  <a:cubicBezTo>
                    <a:pt x="-306" y="5598"/>
                    <a:pt x="-1973" y="9962"/>
                    <a:pt x="6361" y="10121"/>
                  </a:cubicBezTo>
                  <a:cubicBezTo>
                    <a:pt x="14695" y="10280"/>
                    <a:pt x="36362" y="6629"/>
                    <a:pt x="51363" y="4883"/>
                  </a:cubicBezTo>
                  <a:cubicBezTo>
                    <a:pt x="39696" y="3296"/>
                    <a:pt x="23861" y="-752"/>
                    <a:pt x="16361" y="121"/>
                  </a:cubicBez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2" name="Freeform 124">
              <a:extLst>
                <a:ext uri="{FF2B5EF4-FFF2-40B4-BE49-F238E27FC236}">
                  <a16:creationId xmlns:a16="http://schemas.microsoft.com/office/drawing/2014/main" xmlns="" id="{4C20855D-C19D-4607-B967-1EACE8394164}"/>
                </a:ext>
              </a:extLst>
            </p:cNvPr>
            <p:cNvSpPr/>
            <p:nvPr/>
          </p:nvSpPr>
          <p:spPr>
            <a:xfrm>
              <a:off x="5346700" y="3051175"/>
              <a:ext cx="74613" cy="63500"/>
            </a:xfrm>
            <a:custGeom>
              <a:avLst/>
              <a:gdLst>
                <a:gd name="connsiteX0" fmla="*/ 0 w 73818"/>
                <a:gd name="connsiteY0" fmla="*/ 0 h 64293"/>
                <a:gd name="connsiteX1" fmla="*/ 30956 w 73818"/>
                <a:gd name="connsiteY1" fmla="*/ 64293 h 64293"/>
                <a:gd name="connsiteX2" fmla="*/ 73818 w 73818"/>
                <a:gd name="connsiteY2" fmla="*/ 47625 h 64293"/>
                <a:gd name="connsiteX3" fmla="*/ 0 w 73818"/>
                <a:gd name="connsiteY3" fmla="*/ 0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818" h="64293">
                  <a:moveTo>
                    <a:pt x="0" y="0"/>
                  </a:moveTo>
                  <a:lnTo>
                    <a:pt x="30956" y="64293"/>
                  </a:lnTo>
                  <a:lnTo>
                    <a:pt x="73818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3" name="Freeform 125">
              <a:extLst>
                <a:ext uri="{FF2B5EF4-FFF2-40B4-BE49-F238E27FC236}">
                  <a16:creationId xmlns:a16="http://schemas.microsoft.com/office/drawing/2014/main" xmlns="" id="{693938A8-DA0F-4B8D-B5C6-D2C106261B65}"/>
                </a:ext>
              </a:extLst>
            </p:cNvPr>
            <p:cNvSpPr/>
            <p:nvPr/>
          </p:nvSpPr>
          <p:spPr>
            <a:xfrm>
              <a:off x="5287963" y="3070225"/>
              <a:ext cx="44450" cy="63500"/>
            </a:xfrm>
            <a:custGeom>
              <a:avLst/>
              <a:gdLst>
                <a:gd name="connsiteX0" fmla="*/ 0 w 45244"/>
                <a:gd name="connsiteY0" fmla="*/ 0 h 64293"/>
                <a:gd name="connsiteX1" fmla="*/ 35719 w 45244"/>
                <a:gd name="connsiteY1" fmla="*/ 64293 h 64293"/>
                <a:gd name="connsiteX2" fmla="*/ 45244 w 45244"/>
                <a:gd name="connsiteY2" fmla="*/ 50006 h 64293"/>
                <a:gd name="connsiteX3" fmla="*/ 0 w 45244"/>
                <a:gd name="connsiteY3" fmla="*/ 0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244" h="64293">
                  <a:moveTo>
                    <a:pt x="0" y="0"/>
                  </a:moveTo>
                  <a:lnTo>
                    <a:pt x="35719" y="64293"/>
                  </a:lnTo>
                  <a:lnTo>
                    <a:pt x="45244" y="500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4" name="Freeform 126">
              <a:extLst>
                <a:ext uri="{FF2B5EF4-FFF2-40B4-BE49-F238E27FC236}">
                  <a16:creationId xmlns:a16="http://schemas.microsoft.com/office/drawing/2014/main" xmlns="" id="{454EEE8B-00F1-429C-826E-AB8206F93DE6}"/>
                </a:ext>
              </a:extLst>
            </p:cNvPr>
            <p:cNvSpPr/>
            <p:nvPr/>
          </p:nvSpPr>
          <p:spPr>
            <a:xfrm>
              <a:off x="4106863" y="2665413"/>
              <a:ext cx="11112" cy="38100"/>
            </a:xfrm>
            <a:custGeom>
              <a:avLst/>
              <a:gdLst>
                <a:gd name="connsiteX0" fmla="*/ 11907 w 11907"/>
                <a:gd name="connsiteY0" fmla="*/ 0 h 38100"/>
                <a:gd name="connsiteX1" fmla="*/ 0 w 11907"/>
                <a:gd name="connsiteY1" fmla="*/ 38100 h 38100"/>
                <a:gd name="connsiteX2" fmla="*/ 11907 w 11907"/>
                <a:gd name="connsiteY2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7" h="38100">
                  <a:moveTo>
                    <a:pt x="11907" y="0"/>
                  </a:moveTo>
                  <a:lnTo>
                    <a:pt x="0" y="38100"/>
                  </a:lnTo>
                  <a:lnTo>
                    <a:pt x="11907" y="0"/>
                  </a:ln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5" name="Freeform 127">
              <a:extLst>
                <a:ext uri="{FF2B5EF4-FFF2-40B4-BE49-F238E27FC236}">
                  <a16:creationId xmlns:a16="http://schemas.microsoft.com/office/drawing/2014/main" xmlns="" id="{59F8D6C7-DDE7-4C86-9CE3-8A1C00EF7715}"/>
                </a:ext>
              </a:extLst>
            </p:cNvPr>
            <p:cNvSpPr/>
            <p:nvPr/>
          </p:nvSpPr>
          <p:spPr>
            <a:xfrm>
              <a:off x="4249738" y="2665413"/>
              <a:ext cx="28575" cy="190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6" name="Freeform 128">
              <a:extLst>
                <a:ext uri="{FF2B5EF4-FFF2-40B4-BE49-F238E27FC236}">
                  <a16:creationId xmlns:a16="http://schemas.microsoft.com/office/drawing/2014/main" xmlns="" id="{9D61AD79-A2C1-456B-BE4A-1DF785B25C89}"/>
                </a:ext>
              </a:extLst>
            </p:cNvPr>
            <p:cNvSpPr/>
            <p:nvPr/>
          </p:nvSpPr>
          <p:spPr>
            <a:xfrm>
              <a:off x="4613275" y="2571750"/>
              <a:ext cx="28575" cy="190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7" name="Freeform 129">
              <a:extLst>
                <a:ext uri="{FF2B5EF4-FFF2-40B4-BE49-F238E27FC236}">
                  <a16:creationId xmlns:a16="http://schemas.microsoft.com/office/drawing/2014/main" xmlns="" id="{51FC7949-A9F0-4967-B2E8-915C19AC9422}"/>
                </a:ext>
              </a:extLst>
            </p:cNvPr>
            <p:cNvSpPr/>
            <p:nvPr/>
          </p:nvSpPr>
          <p:spPr>
            <a:xfrm>
              <a:off x="4664075" y="1570038"/>
              <a:ext cx="28575" cy="190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8" name="Freeform 130">
              <a:extLst>
                <a:ext uri="{FF2B5EF4-FFF2-40B4-BE49-F238E27FC236}">
                  <a16:creationId xmlns:a16="http://schemas.microsoft.com/office/drawing/2014/main" xmlns="" id="{E2D1E9A5-44EA-406D-A846-1C0152B3AE35}"/>
                </a:ext>
              </a:extLst>
            </p:cNvPr>
            <p:cNvSpPr/>
            <p:nvPr/>
          </p:nvSpPr>
          <p:spPr>
            <a:xfrm>
              <a:off x="4041775" y="1350963"/>
              <a:ext cx="227013" cy="319087"/>
            </a:xfrm>
            <a:custGeom>
              <a:avLst/>
              <a:gdLst>
                <a:gd name="connsiteX0" fmla="*/ 0 w 226218"/>
                <a:gd name="connsiteY0" fmla="*/ 307181 h 319088"/>
                <a:gd name="connsiteX1" fmla="*/ 52387 w 226218"/>
                <a:gd name="connsiteY1" fmla="*/ 288131 h 319088"/>
                <a:gd name="connsiteX2" fmla="*/ 69056 w 226218"/>
                <a:gd name="connsiteY2" fmla="*/ 311944 h 319088"/>
                <a:gd name="connsiteX3" fmla="*/ 107156 w 226218"/>
                <a:gd name="connsiteY3" fmla="*/ 304800 h 319088"/>
                <a:gd name="connsiteX4" fmla="*/ 130968 w 226218"/>
                <a:gd name="connsiteY4" fmla="*/ 319088 h 319088"/>
                <a:gd name="connsiteX5" fmla="*/ 197643 w 226218"/>
                <a:gd name="connsiteY5" fmla="*/ 288131 h 319088"/>
                <a:gd name="connsiteX6" fmla="*/ 192881 w 226218"/>
                <a:gd name="connsiteY6" fmla="*/ 252413 h 319088"/>
                <a:gd name="connsiteX7" fmla="*/ 226218 w 226218"/>
                <a:gd name="connsiteY7" fmla="*/ 207169 h 319088"/>
                <a:gd name="connsiteX8" fmla="*/ 192881 w 226218"/>
                <a:gd name="connsiteY8" fmla="*/ 145256 h 319088"/>
                <a:gd name="connsiteX9" fmla="*/ 145256 w 226218"/>
                <a:gd name="connsiteY9" fmla="*/ 169069 h 319088"/>
                <a:gd name="connsiteX10" fmla="*/ 116681 w 226218"/>
                <a:gd name="connsiteY10" fmla="*/ 121444 h 319088"/>
                <a:gd name="connsiteX11" fmla="*/ 130968 w 226218"/>
                <a:gd name="connsiteY11" fmla="*/ 95250 h 319088"/>
                <a:gd name="connsiteX12" fmla="*/ 116681 w 226218"/>
                <a:gd name="connsiteY12" fmla="*/ 66675 h 319088"/>
                <a:gd name="connsiteX13" fmla="*/ 126206 w 226218"/>
                <a:gd name="connsiteY13" fmla="*/ 26194 h 319088"/>
                <a:gd name="connsiteX14" fmla="*/ 111918 w 226218"/>
                <a:gd name="connsiteY14" fmla="*/ 0 h 319088"/>
                <a:gd name="connsiteX15" fmla="*/ 66675 w 226218"/>
                <a:gd name="connsiteY15" fmla="*/ 38100 h 319088"/>
                <a:gd name="connsiteX16" fmla="*/ 59531 w 226218"/>
                <a:gd name="connsiteY16" fmla="*/ 80963 h 319088"/>
                <a:gd name="connsiteX17" fmla="*/ 83343 w 226218"/>
                <a:gd name="connsiteY17" fmla="*/ 119063 h 319088"/>
                <a:gd name="connsiteX18" fmla="*/ 45243 w 226218"/>
                <a:gd name="connsiteY18" fmla="*/ 138113 h 319088"/>
                <a:gd name="connsiteX19" fmla="*/ 80962 w 226218"/>
                <a:gd name="connsiteY19" fmla="*/ 200025 h 319088"/>
                <a:gd name="connsiteX20" fmla="*/ 28575 w 226218"/>
                <a:gd name="connsiteY20" fmla="*/ 204788 h 319088"/>
                <a:gd name="connsiteX21" fmla="*/ 0 w 226218"/>
                <a:gd name="connsiteY21" fmla="*/ 307181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6218" h="319088">
                  <a:moveTo>
                    <a:pt x="0" y="307181"/>
                  </a:moveTo>
                  <a:lnTo>
                    <a:pt x="52387" y="288131"/>
                  </a:lnTo>
                  <a:lnTo>
                    <a:pt x="69056" y="311944"/>
                  </a:lnTo>
                  <a:lnTo>
                    <a:pt x="107156" y="304800"/>
                  </a:lnTo>
                  <a:lnTo>
                    <a:pt x="130968" y="319088"/>
                  </a:lnTo>
                  <a:lnTo>
                    <a:pt x="197643" y="288131"/>
                  </a:lnTo>
                  <a:lnTo>
                    <a:pt x="192881" y="252413"/>
                  </a:lnTo>
                  <a:lnTo>
                    <a:pt x="226218" y="207169"/>
                  </a:lnTo>
                  <a:lnTo>
                    <a:pt x="192881" y="145256"/>
                  </a:lnTo>
                  <a:lnTo>
                    <a:pt x="145256" y="169069"/>
                  </a:lnTo>
                  <a:lnTo>
                    <a:pt x="116681" y="121444"/>
                  </a:lnTo>
                  <a:lnTo>
                    <a:pt x="130968" y="95250"/>
                  </a:lnTo>
                  <a:lnTo>
                    <a:pt x="116681" y="66675"/>
                  </a:lnTo>
                  <a:lnTo>
                    <a:pt x="126206" y="26194"/>
                  </a:lnTo>
                  <a:lnTo>
                    <a:pt x="111918" y="0"/>
                  </a:lnTo>
                  <a:lnTo>
                    <a:pt x="66675" y="38100"/>
                  </a:lnTo>
                  <a:lnTo>
                    <a:pt x="59531" y="80963"/>
                  </a:lnTo>
                  <a:lnTo>
                    <a:pt x="83343" y="119063"/>
                  </a:lnTo>
                  <a:lnTo>
                    <a:pt x="45243" y="138113"/>
                  </a:lnTo>
                  <a:lnTo>
                    <a:pt x="80962" y="200025"/>
                  </a:lnTo>
                  <a:lnTo>
                    <a:pt x="28575" y="204788"/>
                  </a:lnTo>
                  <a:lnTo>
                    <a:pt x="0" y="30718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59" name="Freeform 131">
              <a:extLst>
                <a:ext uri="{FF2B5EF4-FFF2-40B4-BE49-F238E27FC236}">
                  <a16:creationId xmlns:a16="http://schemas.microsoft.com/office/drawing/2014/main" xmlns="" id="{374AD197-675F-49A8-BBE2-D96A12EF1787}"/>
                </a:ext>
              </a:extLst>
            </p:cNvPr>
            <p:cNvSpPr/>
            <p:nvPr/>
          </p:nvSpPr>
          <p:spPr>
            <a:xfrm>
              <a:off x="4344988" y="984250"/>
              <a:ext cx="177800" cy="266700"/>
            </a:xfrm>
            <a:custGeom>
              <a:avLst/>
              <a:gdLst>
                <a:gd name="connsiteX0" fmla="*/ 0 w 178594"/>
                <a:gd name="connsiteY0" fmla="*/ 28575 h 266700"/>
                <a:gd name="connsiteX1" fmla="*/ 52388 w 178594"/>
                <a:gd name="connsiteY1" fmla="*/ 109537 h 266700"/>
                <a:gd name="connsiteX2" fmla="*/ 50007 w 178594"/>
                <a:gd name="connsiteY2" fmla="*/ 142875 h 266700"/>
                <a:gd name="connsiteX3" fmla="*/ 14288 w 178594"/>
                <a:gd name="connsiteY3" fmla="*/ 133350 h 266700"/>
                <a:gd name="connsiteX4" fmla="*/ 9525 w 178594"/>
                <a:gd name="connsiteY4" fmla="*/ 164306 h 266700"/>
                <a:gd name="connsiteX5" fmla="*/ 104775 w 178594"/>
                <a:gd name="connsiteY5" fmla="*/ 190500 h 266700"/>
                <a:gd name="connsiteX6" fmla="*/ 133350 w 178594"/>
                <a:gd name="connsiteY6" fmla="*/ 252412 h 266700"/>
                <a:gd name="connsiteX7" fmla="*/ 164307 w 178594"/>
                <a:gd name="connsiteY7" fmla="*/ 266700 h 266700"/>
                <a:gd name="connsiteX8" fmla="*/ 178594 w 178594"/>
                <a:gd name="connsiteY8" fmla="*/ 209550 h 266700"/>
                <a:gd name="connsiteX9" fmla="*/ 169069 w 178594"/>
                <a:gd name="connsiteY9" fmla="*/ 178593 h 266700"/>
                <a:gd name="connsiteX10" fmla="*/ 178594 w 178594"/>
                <a:gd name="connsiteY10" fmla="*/ 126206 h 266700"/>
                <a:gd name="connsiteX11" fmla="*/ 114300 w 178594"/>
                <a:gd name="connsiteY11" fmla="*/ 50006 h 266700"/>
                <a:gd name="connsiteX12" fmla="*/ 92869 w 178594"/>
                <a:gd name="connsiteY12" fmla="*/ 73818 h 266700"/>
                <a:gd name="connsiteX13" fmla="*/ 90488 w 178594"/>
                <a:gd name="connsiteY13" fmla="*/ 26193 h 266700"/>
                <a:gd name="connsiteX14" fmla="*/ 42863 w 178594"/>
                <a:gd name="connsiteY14" fmla="*/ 0 h 266700"/>
                <a:gd name="connsiteX15" fmla="*/ 0 w 178594"/>
                <a:gd name="connsiteY15" fmla="*/ 2857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8594" h="266700">
                  <a:moveTo>
                    <a:pt x="0" y="28575"/>
                  </a:moveTo>
                  <a:lnTo>
                    <a:pt x="52388" y="109537"/>
                  </a:lnTo>
                  <a:lnTo>
                    <a:pt x="50007" y="142875"/>
                  </a:lnTo>
                  <a:lnTo>
                    <a:pt x="14288" y="133350"/>
                  </a:lnTo>
                  <a:lnTo>
                    <a:pt x="9525" y="164306"/>
                  </a:lnTo>
                  <a:lnTo>
                    <a:pt x="104775" y="190500"/>
                  </a:lnTo>
                  <a:lnTo>
                    <a:pt x="133350" y="252412"/>
                  </a:lnTo>
                  <a:lnTo>
                    <a:pt x="164307" y="266700"/>
                  </a:lnTo>
                  <a:lnTo>
                    <a:pt x="178594" y="209550"/>
                  </a:lnTo>
                  <a:lnTo>
                    <a:pt x="169069" y="178593"/>
                  </a:lnTo>
                  <a:lnTo>
                    <a:pt x="178594" y="126206"/>
                  </a:lnTo>
                  <a:lnTo>
                    <a:pt x="114300" y="50006"/>
                  </a:lnTo>
                  <a:lnTo>
                    <a:pt x="92869" y="73818"/>
                  </a:lnTo>
                  <a:lnTo>
                    <a:pt x="90488" y="26193"/>
                  </a:lnTo>
                  <a:lnTo>
                    <a:pt x="42863" y="0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0" name="Freeform 132">
              <a:extLst>
                <a:ext uri="{FF2B5EF4-FFF2-40B4-BE49-F238E27FC236}">
                  <a16:creationId xmlns:a16="http://schemas.microsoft.com/office/drawing/2014/main" xmlns="" id="{87E4F110-0343-4527-8E6B-B85AFFE9045A}"/>
                </a:ext>
              </a:extLst>
            </p:cNvPr>
            <p:cNvSpPr/>
            <p:nvPr/>
          </p:nvSpPr>
          <p:spPr>
            <a:xfrm>
              <a:off x="4560888" y="1085850"/>
              <a:ext cx="100012" cy="157163"/>
            </a:xfrm>
            <a:custGeom>
              <a:avLst/>
              <a:gdLst>
                <a:gd name="connsiteX0" fmla="*/ 4763 w 100013"/>
                <a:gd name="connsiteY0" fmla="*/ 0 h 157163"/>
                <a:gd name="connsiteX1" fmla="*/ 0 w 100013"/>
                <a:gd name="connsiteY1" fmla="*/ 64294 h 157163"/>
                <a:gd name="connsiteX2" fmla="*/ 33338 w 100013"/>
                <a:gd name="connsiteY2" fmla="*/ 111919 h 157163"/>
                <a:gd name="connsiteX3" fmla="*/ 16669 w 100013"/>
                <a:gd name="connsiteY3" fmla="*/ 130969 h 157163"/>
                <a:gd name="connsiteX4" fmla="*/ 33338 w 100013"/>
                <a:gd name="connsiteY4" fmla="*/ 157163 h 157163"/>
                <a:gd name="connsiteX5" fmla="*/ 100013 w 100013"/>
                <a:gd name="connsiteY5" fmla="*/ 123825 h 157163"/>
                <a:gd name="connsiteX6" fmla="*/ 95250 w 100013"/>
                <a:gd name="connsiteY6" fmla="*/ 95250 h 157163"/>
                <a:gd name="connsiteX7" fmla="*/ 95250 w 100013"/>
                <a:gd name="connsiteY7" fmla="*/ 54769 h 157163"/>
                <a:gd name="connsiteX8" fmla="*/ 4763 w 100013"/>
                <a:gd name="connsiteY8" fmla="*/ 0 h 15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13" h="157163">
                  <a:moveTo>
                    <a:pt x="4763" y="0"/>
                  </a:moveTo>
                  <a:lnTo>
                    <a:pt x="0" y="64294"/>
                  </a:lnTo>
                  <a:lnTo>
                    <a:pt x="33338" y="111919"/>
                  </a:lnTo>
                  <a:lnTo>
                    <a:pt x="16669" y="130969"/>
                  </a:lnTo>
                  <a:lnTo>
                    <a:pt x="33338" y="157163"/>
                  </a:lnTo>
                  <a:lnTo>
                    <a:pt x="100013" y="123825"/>
                  </a:lnTo>
                  <a:lnTo>
                    <a:pt x="95250" y="95250"/>
                  </a:lnTo>
                  <a:lnTo>
                    <a:pt x="95250" y="54769"/>
                  </a:lnTo>
                  <a:lnTo>
                    <a:pt x="476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1" name="Freeform 133">
              <a:extLst>
                <a:ext uri="{FF2B5EF4-FFF2-40B4-BE49-F238E27FC236}">
                  <a16:creationId xmlns:a16="http://schemas.microsoft.com/office/drawing/2014/main" xmlns="" id="{A78E628E-725C-49D6-BB68-9378278F74DC}"/>
                </a:ext>
              </a:extLst>
            </p:cNvPr>
            <p:cNvSpPr/>
            <p:nvPr/>
          </p:nvSpPr>
          <p:spPr>
            <a:xfrm>
              <a:off x="4598988" y="1604963"/>
              <a:ext cx="117475" cy="161925"/>
            </a:xfrm>
            <a:custGeom>
              <a:avLst/>
              <a:gdLst>
                <a:gd name="connsiteX0" fmla="*/ 59531 w 116681"/>
                <a:gd name="connsiteY0" fmla="*/ 0 h 161925"/>
                <a:gd name="connsiteX1" fmla="*/ 0 w 116681"/>
                <a:gd name="connsiteY1" fmla="*/ 85725 h 161925"/>
                <a:gd name="connsiteX2" fmla="*/ 61913 w 116681"/>
                <a:gd name="connsiteY2" fmla="*/ 161925 h 161925"/>
                <a:gd name="connsiteX3" fmla="*/ 116681 w 116681"/>
                <a:gd name="connsiteY3" fmla="*/ 154781 h 161925"/>
                <a:gd name="connsiteX4" fmla="*/ 114300 w 116681"/>
                <a:gd name="connsiteY4" fmla="*/ 45244 h 161925"/>
                <a:gd name="connsiteX5" fmla="*/ 59531 w 116681"/>
                <a:gd name="connsiteY5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681" h="161925">
                  <a:moveTo>
                    <a:pt x="59531" y="0"/>
                  </a:moveTo>
                  <a:lnTo>
                    <a:pt x="0" y="85725"/>
                  </a:lnTo>
                  <a:lnTo>
                    <a:pt x="61913" y="161925"/>
                  </a:lnTo>
                  <a:lnTo>
                    <a:pt x="116681" y="154781"/>
                  </a:lnTo>
                  <a:cubicBezTo>
                    <a:pt x="115887" y="118269"/>
                    <a:pt x="115094" y="81756"/>
                    <a:pt x="114300" y="45244"/>
                  </a:cubicBezTo>
                  <a:lnTo>
                    <a:pt x="5953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2" name="Freeform 134">
              <a:extLst>
                <a:ext uri="{FF2B5EF4-FFF2-40B4-BE49-F238E27FC236}">
                  <a16:creationId xmlns:a16="http://schemas.microsoft.com/office/drawing/2014/main" xmlns="" id="{47995A4B-7F5F-42F1-8703-2EF046F0F38B}"/>
                </a:ext>
              </a:extLst>
            </p:cNvPr>
            <p:cNvSpPr/>
            <p:nvPr/>
          </p:nvSpPr>
          <p:spPr>
            <a:xfrm>
              <a:off x="4279900" y="1236663"/>
              <a:ext cx="47625" cy="96837"/>
            </a:xfrm>
            <a:custGeom>
              <a:avLst/>
              <a:gdLst>
                <a:gd name="connsiteX0" fmla="*/ 0 w 47625"/>
                <a:gd name="connsiteY0" fmla="*/ 0 h 97631"/>
                <a:gd name="connsiteX1" fmla="*/ 9525 w 47625"/>
                <a:gd name="connsiteY1" fmla="*/ 90488 h 97631"/>
                <a:gd name="connsiteX2" fmla="*/ 38100 w 47625"/>
                <a:gd name="connsiteY2" fmla="*/ 97631 h 97631"/>
                <a:gd name="connsiteX3" fmla="*/ 47625 w 47625"/>
                <a:gd name="connsiteY3" fmla="*/ 61913 h 97631"/>
                <a:gd name="connsiteX4" fmla="*/ 38100 w 47625"/>
                <a:gd name="connsiteY4" fmla="*/ 42863 h 97631"/>
                <a:gd name="connsiteX5" fmla="*/ 0 w 47625"/>
                <a:gd name="connsiteY5" fmla="*/ 0 h 9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97631">
                  <a:moveTo>
                    <a:pt x="0" y="0"/>
                  </a:moveTo>
                  <a:lnTo>
                    <a:pt x="9525" y="90488"/>
                  </a:lnTo>
                  <a:lnTo>
                    <a:pt x="38100" y="97631"/>
                  </a:lnTo>
                  <a:lnTo>
                    <a:pt x="47625" y="61913"/>
                  </a:lnTo>
                  <a:lnTo>
                    <a:pt x="38100" y="428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3" name="Freeform 135">
              <a:extLst>
                <a:ext uri="{FF2B5EF4-FFF2-40B4-BE49-F238E27FC236}">
                  <a16:creationId xmlns:a16="http://schemas.microsoft.com/office/drawing/2014/main" xmlns="" id="{26CC0F16-1E2E-4E8E-A815-54724E462CDF}"/>
                </a:ext>
              </a:extLst>
            </p:cNvPr>
            <p:cNvSpPr/>
            <p:nvPr/>
          </p:nvSpPr>
          <p:spPr>
            <a:xfrm>
              <a:off x="4373563" y="1401763"/>
              <a:ext cx="200025" cy="296862"/>
            </a:xfrm>
            <a:custGeom>
              <a:avLst/>
              <a:gdLst>
                <a:gd name="connsiteX0" fmla="*/ 35719 w 200025"/>
                <a:gd name="connsiteY0" fmla="*/ 33337 h 257175"/>
                <a:gd name="connsiteX1" fmla="*/ 47625 w 200025"/>
                <a:gd name="connsiteY1" fmla="*/ 121443 h 257175"/>
                <a:gd name="connsiteX2" fmla="*/ 0 w 200025"/>
                <a:gd name="connsiteY2" fmla="*/ 157162 h 257175"/>
                <a:gd name="connsiteX3" fmla="*/ 102394 w 200025"/>
                <a:gd name="connsiteY3" fmla="*/ 145256 h 257175"/>
                <a:gd name="connsiteX4" fmla="*/ 71438 w 200025"/>
                <a:gd name="connsiteY4" fmla="*/ 209550 h 257175"/>
                <a:gd name="connsiteX5" fmla="*/ 73819 w 200025"/>
                <a:gd name="connsiteY5" fmla="*/ 257175 h 257175"/>
                <a:gd name="connsiteX6" fmla="*/ 159544 w 200025"/>
                <a:gd name="connsiteY6" fmla="*/ 247650 h 257175"/>
                <a:gd name="connsiteX7" fmla="*/ 197644 w 200025"/>
                <a:gd name="connsiteY7" fmla="*/ 173831 h 257175"/>
                <a:gd name="connsiteX8" fmla="*/ 200025 w 200025"/>
                <a:gd name="connsiteY8" fmla="*/ 73818 h 257175"/>
                <a:gd name="connsiteX9" fmla="*/ 161925 w 200025"/>
                <a:gd name="connsiteY9" fmla="*/ 0 h 257175"/>
                <a:gd name="connsiteX10" fmla="*/ 128588 w 200025"/>
                <a:gd name="connsiteY10" fmla="*/ 30956 h 257175"/>
                <a:gd name="connsiteX11" fmla="*/ 102394 w 200025"/>
                <a:gd name="connsiteY11" fmla="*/ 4762 h 257175"/>
                <a:gd name="connsiteX12" fmla="*/ 35719 w 200025"/>
                <a:gd name="connsiteY12" fmla="*/ 33337 h 257175"/>
                <a:gd name="connsiteX0" fmla="*/ 35719 w 200025"/>
                <a:gd name="connsiteY0" fmla="*/ 33337 h 257175"/>
                <a:gd name="connsiteX1" fmla="*/ 47625 w 200025"/>
                <a:gd name="connsiteY1" fmla="*/ 121443 h 257175"/>
                <a:gd name="connsiteX2" fmla="*/ 0 w 200025"/>
                <a:gd name="connsiteY2" fmla="*/ 157162 h 257175"/>
                <a:gd name="connsiteX3" fmla="*/ 102394 w 200025"/>
                <a:gd name="connsiteY3" fmla="*/ 145256 h 257175"/>
                <a:gd name="connsiteX4" fmla="*/ 71438 w 200025"/>
                <a:gd name="connsiteY4" fmla="*/ 209550 h 257175"/>
                <a:gd name="connsiteX5" fmla="*/ 73819 w 200025"/>
                <a:gd name="connsiteY5" fmla="*/ 257175 h 257175"/>
                <a:gd name="connsiteX6" fmla="*/ 159544 w 200025"/>
                <a:gd name="connsiteY6" fmla="*/ 247650 h 257175"/>
                <a:gd name="connsiteX7" fmla="*/ 197644 w 200025"/>
                <a:gd name="connsiteY7" fmla="*/ 173831 h 257175"/>
                <a:gd name="connsiteX8" fmla="*/ 200025 w 200025"/>
                <a:gd name="connsiteY8" fmla="*/ 73818 h 257175"/>
                <a:gd name="connsiteX9" fmla="*/ 161925 w 200025"/>
                <a:gd name="connsiteY9" fmla="*/ 0 h 257175"/>
                <a:gd name="connsiteX10" fmla="*/ 128588 w 200025"/>
                <a:gd name="connsiteY10" fmla="*/ 30956 h 257175"/>
                <a:gd name="connsiteX11" fmla="*/ 102394 w 200025"/>
                <a:gd name="connsiteY11" fmla="*/ 4762 h 257175"/>
                <a:gd name="connsiteX12" fmla="*/ 57150 w 200025"/>
                <a:gd name="connsiteY12" fmla="*/ 26193 h 257175"/>
                <a:gd name="connsiteX13" fmla="*/ 35719 w 200025"/>
                <a:gd name="connsiteY13" fmla="*/ 33337 h 257175"/>
                <a:gd name="connsiteX0" fmla="*/ 35719 w 200025"/>
                <a:gd name="connsiteY0" fmla="*/ 33337 h 257175"/>
                <a:gd name="connsiteX1" fmla="*/ 47625 w 200025"/>
                <a:gd name="connsiteY1" fmla="*/ 121443 h 257175"/>
                <a:gd name="connsiteX2" fmla="*/ 0 w 200025"/>
                <a:gd name="connsiteY2" fmla="*/ 157162 h 257175"/>
                <a:gd name="connsiteX3" fmla="*/ 102394 w 200025"/>
                <a:gd name="connsiteY3" fmla="*/ 145256 h 257175"/>
                <a:gd name="connsiteX4" fmla="*/ 71438 w 200025"/>
                <a:gd name="connsiteY4" fmla="*/ 209550 h 257175"/>
                <a:gd name="connsiteX5" fmla="*/ 73819 w 200025"/>
                <a:gd name="connsiteY5" fmla="*/ 257175 h 257175"/>
                <a:gd name="connsiteX6" fmla="*/ 159544 w 200025"/>
                <a:gd name="connsiteY6" fmla="*/ 247650 h 257175"/>
                <a:gd name="connsiteX7" fmla="*/ 197644 w 200025"/>
                <a:gd name="connsiteY7" fmla="*/ 173831 h 257175"/>
                <a:gd name="connsiteX8" fmla="*/ 200025 w 200025"/>
                <a:gd name="connsiteY8" fmla="*/ 73818 h 257175"/>
                <a:gd name="connsiteX9" fmla="*/ 161925 w 200025"/>
                <a:gd name="connsiteY9" fmla="*/ 0 h 257175"/>
                <a:gd name="connsiteX10" fmla="*/ 128588 w 200025"/>
                <a:gd name="connsiteY10" fmla="*/ 30956 h 257175"/>
                <a:gd name="connsiteX11" fmla="*/ 102394 w 200025"/>
                <a:gd name="connsiteY11" fmla="*/ 4762 h 257175"/>
                <a:gd name="connsiteX12" fmla="*/ 97631 w 200025"/>
                <a:gd name="connsiteY12" fmla="*/ 104774 h 257175"/>
                <a:gd name="connsiteX13" fmla="*/ 35719 w 200025"/>
                <a:gd name="connsiteY13" fmla="*/ 33337 h 257175"/>
                <a:gd name="connsiteX0" fmla="*/ 35719 w 200025"/>
                <a:gd name="connsiteY0" fmla="*/ 33337 h 257175"/>
                <a:gd name="connsiteX1" fmla="*/ 47625 w 200025"/>
                <a:gd name="connsiteY1" fmla="*/ 121443 h 257175"/>
                <a:gd name="connsiteX2" fmla="*/ 0 w 200025"/>
                <a:gd name="connsiteY2" fmla="*/ 157162 h 257175"/>
                <a:gd name="connsiteX3" fmla="*/ 102394 w 200025"/>
                <a:gd name="connsiteY3" fmla="*/ 145256 h 257175"/>
                <a:gd name="connsiteX4" fmla="*/ 71438 w 200025"/>
                <a:gd name="connsiteY4" fmla="*/ 209550 h 257175"/>
                <a:gd name="connsiteX5" fmla="*/ 73819 w 200025"/>
                <a:gd name="connsiteY5" fmla="*/ 257175 h 257175"/>
                <a:gd name="connsiteX6" fmla="*/ 159544 w 200025"/>
                <a:gd name="connsiteY6" fmla="*/ 247650 h 257175"/>
                <a:gd name="connsiteX7" fmla="*/ 197644 w 200025"/>
                <a:gd name="connsiteY7" fmla="*/ 173831 h 257175"/>
                <a:gd name="connsiteX8" fmla="*/ 200025 w 200025"/>
                <a:gd name="connsiteY8" fmla="*/ 73818 h 257175"/>
                <a:gd name="connsiteX9" fmla="*/ 161925 w 200025"/>
                <a:gd name="connsiteY9" fmla="*/ 0 h 257175"/>
                <a:gd name="connsiteX10" fmla="*/ 142876 w 200025"/>
                <a:gd name="connsiteY10" fmla="*/ 50006 h 257175"/>
                <a:gd name="connsiteX11" fmla="*/ 102394 w 200025"/>
                <a:gd name="connsiteY11" fmla="*/ 4762 h 257175"/>
                <a:gd name="connsiteX12" fmla="*/ 97631 w 200025"/>
                <a:gd name="connsiteY12" fmla="*/ 104774 h 257175"/>
                <a:gd name="connsiteX13" fmla="*/ 35719 w 200025"/>
                <a:gd name="connsiteY13" fmla="*/ 33337 h 257175"/>
                <a:gd name="connsiteX0" fmla="*/ 35719 w 200025"/>
                <a:gd name="connsiteY0" fmla="*/ 71438 h 295276"/>
                <a:gd name="connsiteX1" fmla="*/ 47625 w 200025"/>
                <a:gd name="connsiteY1" fmla="*/ 159544 h 295276"/>
                <a:gd name="connsiteX2" fmla="*/ 0 w 200025"/>
                <a:gd name="connsiteY2" fmla="*/ 195263 h 295276"/>
                <a:gd name="connsiteX3" fmla="*/ 102394 w 200025"/>
                <a:gd name="connsiteY3" fmla="*/ 183357 h 295276"/>
                <a:gd name="connsiteX4" fmla="*/ 71438 w 200025"/>
                <a:gd name="connsiteY4" fmla="*/ 247651 h 295276"/>
                <a:gd name="connsiteX5" fmla="*/ 73819 w 200025"/>
                <a:gd name="connsiteY5" fmla="*/ 295276 h 295276"/>
                <a:gd name="connsiteX6" fmla="*/ 159544 w 200025"/>
                <a:gd name="connsiteY6" fmla="*/ 285751 h 295276"/>
                <a:gd name="connsiteX7" fmla="*/ 197644 w 200025"/>
                <a:gd name="connsiteY7" fmla="*/ 211932 h 295276"/>
                <a:gd name="connsiteX8" fmla="*/ 200025 w 200025"/>
                <a:gd name="connsiteY8" fmla="*/ 111919 h 295276"/>
                <a:gd name="connsiteX9" fmla="*/ 161925 w 200025"/>
                <a:gd name="connsiteY9" fmla="*/ 38101 h 295276"/>
                <a:gd name="connsiteX10" fmla="*/ 142876 w 200025"/>
                <a:gd name="connsiteY10" fmla="*/ 88107 h 295276"/>
                <a:gd name="connsiteX11" fmla="*/ 90488 w 200025"/>
                <a:gd name="connsiteY11" fmla="*/ 0 h 295276"/>
                <a:gd name="connsiteX12" fmla="*/ 97631 w 200025"/>
                <a:gd name="connsiteY12" fmla="*/ 142875 h 295276"/>
                <a:gd name="connsiteX13" fmla="*/ 35719 w 200025"/>
                <a:gd name="connsiteY13" fmla="*/ 71438 h 295276"/>
                <a:gd name="connsiteX0" fmla="*/ 35719 w 200025"/>
                <a:gd name="connsiteY0" fmla="*/ 71438 h 295276"/>
                <a:gd name="connsiteX1" fmla="*/ 47625 w 200025"/>
                <a:gd name="connsiteY1" fmla="*/ 159544 h 295276"/>
                <a:gd name="connsiteX2" fmla="*/ 0 w 200025"/>
                <a:gd name="connsiteY2" fmla="*/ 195263 h 295276"/>
                <a:gd name="connsiteX3" fmla="*/ 102394 w 200025"/>
                <a:gd name="connsiteY3" fmla="*/ 183357 h 295276"/>
                <a:gd name="connsiteX4" fmla="*/ 71438 w 200025"/>
                <a:gd name="connsiteY4" fmla="*/ 247651 h 295276"/>
                <a:gd name="connsiteX5" fmla="*/ 73819 w 200025"/>
                <a:gd name="connsiteY5" fmla="*/ 295276 h 295276"/>
                <a:gd name="connsiteX6" fmla="*/ 159544 w 200025"/>
                <a:gd name="connsiteY6" fmla="*/ 285751 h 295276"/>
                <a:gd name="connsiteX7" fmla="*/ 197644 w 200025"/>
                <a:gd name="connsiteY7" fmla="*/ 211932 h 295276"/>
                <a:gd name="connsiteX8" fmla="*/ 200025 w 200025"/>
                <a:gd name="connsiteY8" fmla="*/ 111919 h 295276"/>
                <a:gd name="connsiteX9" fmla="*/ 161925 w 200025"/>
                <a:gd name="connsiteY9" fmla="*/ 38101 h 295276"/>
                <a:gd name="connsiteX10" fmla="*/ 142876 w 200025"/>
                <a:gd name="connsiteY10" fmla="*/ 88107 h 295276"/>
                <a:gd name="connsiteX11" fmla="*/ 90488 w 200025"/>
                <a:gd name="connsiteY11" fmla="*/ 0 h 295276"/>
                <a:gd name="connsiteX12" fmla="*/ 88107 w 200025"/>
                <a:gd name="connsiteY12" fmla="*/ 85726 h 295276"/>
                <a:gd name="connsiteX13" fmla="*/ 97631 w 200025"/>
                <a:gd name="connsiteY13" fmla="*/ 142875 h 295276"/>
                <a:gd name="connsiteX14" fmla="*/ 35719 w 200025"/>
                <a:gd name="connsiteY14" fmla="*/ 71438 h 295276"/>
                <a:gd name="connsiteX0" fmla="*/ 35719 w 200025"/>
                <a:gd name="connsiteY0" fmla="*/ 71742 h 295580"/>
                <a:gd name="connsiteX1" fmla="*/ 47625 w 200025"/>
                <a:gd name="connsiteY1" fmla="*/ 159848 h 295580"/>
                <a:gd name="connsiteX2" fmla="*/ 0 w 200025"/>
                <a:gd name="connsiteY2" fmla="*/ 195567 h 295580"/>
                <a:gd name="connsiteX3" fmla="*/ 102394 w 200025"/>
                <a:gd name="connsiteY3" fmla="*/ 183661 h 295580"/>
                <a:gd name="connsiteX4" fmla="*/ 71438 w 200025"/>
                <a:gd name="connsiteY4" fmla="*/ 247955 h 295580"/>
                <a:gd name="connsiteX5" fmla="*/ 73819 w 200025"/>
                <a:gd name="connsiteY5" fmla="*/ 295580 h 295580"/>
                <a:gd name="connsiteX6" fmla="*/ 159544 w 200025"/>
                <a:gd name="connsiteY6" fmla="*/ 286055 h 295580"/>
                <a:gd name="connsiteX7" fmla="*/ 197644 w 200025"/>
                <a:gd name="connsiteY7" fmla="*/ 212236 h 295580"/>
                <a:gd name="connsiteX8" fmla="*/ 200025 w 200025"/>
                <a:gd name="connsiteY8" fmla="*/ 112223 h 295580"/>
                <a:gd name="connsiteX9" fmla="*/ 161925 w 200025"/>
                <a:gd name="connsiteY9" fmla="*/ 38405 h 295580"/>
                <a:gd name="connsiteX10" fmla="*/ 142876 w 200025"/>
                <a:gd name="connsiteY10" fmla="*/ 88411 h 295580"/>
                <a:gd name="connsiteX11" fmla="*/ 90488 w 200025"/>
                <a:gd name="connsiteY11" fmla="*/ 304 h 295580"/>
                <a:gd name="connsiteX12" fmla="*/ 61913 w 200025"/>
                <a:gd name="connsiteY12" fmla="*/ 24117 h 295580"/>
                <a:gd name="connsiteX13" fmla="*/ 88107 w 200025"/>
                <a:gd name="connsiteY13" fmla="*/ 86030 h 295580"/>
                <a:gd name="connsiteX14" fmla="*/ 97631 w 200025"/>
                <a:gd name="connsiteY14" fmla="*/ 143179 h 295580"/>
                <a:gd name="connsiteX15" fmla="*/ 35719 w 200025"/>
                <a:gd name="connsiteY15" fmla="*/ 71742 h 295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025" h="295580">
                  <a:moveTo>
                    <a:pt x="35719" y="71742"/>
                  </a:moveTo>
                  <a:lnTo>
                    <a:pt x="47625" y="159848"/>
                  </a:lnTo>
                  <a:lnTo>
                    <a:pt x="0" y="195567"/>
                  </a:lnTo>
                  <a:lnTo>
                    <a:pt x="102394" y="183661"/>
                  </a:lnTo>
                  <a:lnTo>
                    <a:pt x="71438" y="247955"/>
                  </a:lnTo>
                  <a:lnTo>
                    <a:pt x="73819" y="295580"/>
                  </a:lnTo>
                  <a:lnTo>
                    <a:pt x="159544" y="286055"/>
                  </a:lnTo>
                  <a:lnTo>
                    <a:pt x="197644" y="212236"/>
                  </a:lnTo>
                  <a:cubicBezTo>
                    <a:pt x="198438" y="178898"/>
                    <a:pt x="199231" y="145561"/>
                    <a:pt x="200025" y="112223"/>
                  </a:cubicBezTo>
                  <a:lnTo>
                    <a:pt x="161925" y="38405"/>
                  </a:lnTo>
                  <a:lnTo>
                    <a:pt x="142876" y="88411"/>
                  </a:lnTo>
                  <a:lnTo>
                    <a:pt x="90488" y="304"/>
                  </a:lnTo>
                  <a:cubicBezTo>
                    <a:pt x="81757" y="-2077"/>
                    <a:pt x="62310" y="9829"/>
                    <a:pt x="61913" y="24117"/>
                  </a:cubicBezTo>
                  <a:cubicBezTo>
                    <a:pt x="61516" y="38405"/>
                    <a:pt x="86917" y="74521"/>
                    <a:pt x="88107" y="86030"/>
                  </a:cubicBezTo>
                  <a:lnTo>
                    <a:pt x="97631" y="143179"/>
                  </a:lnTo>
                  <a:lnTo>
                    <a:pt x="35719" y="7174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4" name="Freeform 136">
              <a:extLst>
                <a:ext uri="{FF2B5EF4-FFF2-40B4-BE49-F238E27FC236}">
                  <a16:creationId xmlns:a16="http://schemas.microsoft.com/office/drawing/2014/main" xmlns="" id="{23D63C10-F134-4336-A97D-DB5B8BF1BAB8}"/>
                </a:ext>
              </a:extLst>
            </p:cNvPr>
            <p:cNvSpPr/>
            <p:nvPr/>
          </p:nvSpPr>
          <p:spPr>
            <a:xfrm>
              <a:off x="4616450" y="1255713"/>
              <a:ext cx="111125" cy="52387"/>
            </a:xfrm>
            <a:custGeom>
              <a:avLst/>
              <a:gdLst>
                <a:gd name="connsiteX0" fmla="*/ 0 w 88107"/>
                <a:gd name="connsiteY0" fmla="*/ 0 h 52388"/>
                <a:gd name="connsiteX1" fmla="*/ 71438 w 88107"/>
                <a:gd name="connsiteY1" fmla="*/ 52388 h 52388"/>
                <a:gd name="connsiteX2" fmla="*/ 88107 w 88107"/>
                <a:gd name="connsiteY2" fmla="*/ 4763 h 52388"/>
                <a:gd name="connsiteX3" fmla="*/ 0 w 88107"/>
                <a:gd name="connsiteY3" fmla="*/ 0 h 52388"/>
                <a:gd name="connsiteX0" fmla="*/ 0 w 88107"/>
                <a:gd name="connsiteY0" fmla="*/ 0 h 52388"/>
                <a:gd name="connsiteX1" fmla="*/ 28575 w 88107"/>
                <a:gd name="connsiteY1" fmla="*/ 23813 h 52388"/>
                <a:gd name="connsiteX2" fmla="*/ 71438 w 88107"/>
                <a:gd name="connsiteY2" fmla="*/ 52388 h 52388"/>
                <a:gd name="connsiteX3" fmla="*/ 88107 w 88107"/>
                <a:gd name="connsiteY3" fmla="*/ 4763 h 52388"/>
                <a:gd name="connsiteX4" fmla="*/ 0 w 88107"/>
                <a:gd name="connsiteY4" fmla="*/ 0 h 52388"/>
                <a:gd name="connsiteX0" fmla="*/ 23813 w 111920"/>
                <a:gd name="connsiteY0" fmla="*/ 0 h 52388"/>
                <a:gd name="connsiteX1" fmla="*/ 0 w 111920"/>
                <a:gd name="connsiteY1" fmla="*/ 42863 h 52388"/>
                <a:gd name="connsiteX2" fmla="*/ 95251 w 111920"/>
                <a:gd name="connsiteY2" fmla="*/ 52388 h 52388"/>
                <a:gd name="connsiteX3" fmla="*/ 111920 w 111920"/>
                <a:gd name="connsiteY3" fmla="*/ 4763 h 52388"/>
                <a:gd name="connsiteX4" fmla="*/ 23813 w 111920"/>
                <a:gd name="connsiteY4" fmla="*/ 0 h 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20" h="52388">
                  <a:moveTo>
                    <a:pt x="23813" y="0"/>
                  </a:moveTo>
                  <a:lnTo>
                    <a:pt x="0" y="42863"/>
                  </a:lnTo>
                  <a:lnTo>
                    <a:pt x="95251" y="52388"/>
                  </a:lnTo>
                  <a:lnTo>
                    <a:pt x="111920" y="4763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5" name="Freeform 137">
              <a:extLst>
                <a:ext uri="{FF2B5EF4-FFF2-40B4-BE49-F238E27FC236}">
                  <a16:creationId xmlns:a16="http://schemas.microsoft.com/office/drawing/2014/main" xmlns="" id="{3FD18530-B569-4CCC-AEB9-86598057A873}"/>
                </a:ext>
              </a:extLst>
            </p:cNvPr>
            <p:cNvSpPr/>
            <p:nvPr/>
          </p:nvSpPr>
          <p:spPr>
            <a:xfrm>
              <a:off x="4356100" y="1539875"/>
              <a:ext cx="28575" cy="190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6" name="Freeform 138">
              <a:extLst>
                <a:ext uri="{FF2B5EF4-FFF2-40B4-BE49-F238E27FC236}">
                  <a16:creationId xmlns:a16="http://schemas.microsoft.com/office/drawing/2014/main" xmlns="" id="{4DA443F3-8965-48D7-93F5-96D72AA9BA0A}"/>
                </a:ext>
              </a:extLst>
            </p:cNvPr>
            <p:cNvSpPr/>
            <p:nvPr/>
          </p:nvSpPr>
          <p:spPr>
            <a:xfrm>
              <a:off x="4595813" y="1604963"/>
              <a:ext cx="26987" cy="190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7" name="Freeform 139">
              <a:extLst>
                <a:ext uri="{FF2B5EF4-FFF2-40B4-BE49-F238E27FC236}">
                  <a16:creationId xmlns:a16="http://schemas.microsoft.com/office/drawing/2014/main" xmlns="" id="{AEAAF254-498C-4F5C-8673-5EA909E9510B}"/>
                </a:ext>
              </a:extLst>
            </p:cNvPr>
            <p:cNvSpPr/>
            <p:nvPr/>
          </p:nvSpPr>
          <p:spPr>
            <a:xfrm>
              <a:off x="4414838" y="1231900"/>
              <a:ext cx="44450" cy="444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8" name="Freeform 140">
              <a:extLst>
                <a:ext uri="{FF2B5EF4-FFF2-40B4-BE49-F238E27FC236}">
                  <a16:creationId xmlns:a16="http://schemas.microsoft.com/office/drawing/2014/main" xmlns="" id="{A4C669EF-F7FE-436A-B338-1295CF779A04}"/>
                </a:ext>
              </a:extLst>
            </p:cNvPr>
            <p:cNvSpPr/>
            <p:nvPr/>
          </p:nvSpPr>
          <p:spPr>
            <a:xfrm>
              <a:off x="4519613" y="868363"/>
              <a:ext cx="46037" cy="46037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9" name="Freeform 141">
              <a:extLst>
                <a:ext uri="{FF2B5EF4-FFF2-40B4-BE49-F238E27FC236}">
                  <a16:creationId xmlns:a16="http://schemas.microsoft.com/office/drawing/2014/main" xmlns="" id="{2FFB67F1-9F9C-4359-9409-6D7E0DE61C4B}"/>
                </a:ext>
              </a:extLst>
            </p:cNvPr>
            <p:cNvSpPr/>
            <p:nvPr/>
          </p:nvSpPr>
          <p:spPr>
            <a:xfrm>
              <a:off x="4819648" y="1285352"/>
              <a:ext cx="44450" cy="46037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0" name="Freeform 142">
              <a:extLst>
                <a:ext uri="{FF2B5EF4-FFF2-40B4-BE49-F238E27FC236}">
                  <a16:creationId xmlns:a16="http://schemas.microsoft.com/office/drawing/2014/main" xmlns="" id="{442B22DB-A58F-4091-A873-A133538B9641}"/>
                </a:ext>
              </a:extLst>
            </p:cNvPr>
            <p:cNvSpPr/>
            <p:nvPr/>
          </p:nvSpPr>
          <p:spPr>
            <a:xfrm>
              <a:off x="4305300" y="1428750"/>
              <a:ext cx="46038" cy="46038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1" name="Freeform 143">
              <a:extLst>
                <a:ext uri="{FF2B5EF4-FFF2-40B4-BE49-F238E27FC236}">
                  <a16:creationId xmlns:a16="http://schemas.microsoft.com/office/drawing/2014/main" xmlns="" id="{FF0091FD-DC5F-48C9-9442-A90EE7E3FA32}"/>
                </a:ext>
              </a:extLst>
            </p:cNvPr>
            <p:cNvSpPr/>
            <p:nvPr/>
          </p:nvSpPr>
          <p:spPr>
            <a:xfrm>
              <a:off x="4264025" y="1624013"/>
              <a:ext cx="44450" cy="46037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2" name="Freeform 144">
              <a:extLst>
                <a:ext uri="{FF2B5EF4-FFF2-40B4-BE49-F238E27FC236}">
                  <a16:creationId xmlns:a16="http://schemas.microsoft.com/office/drawing/2014/main" xmlns="" id="{2E5994FF-5788-4715-A52D-79C68894E5D2}"/>
                </a:ext>
              </a:extLst>
            </p:cNvPr>
            <p:cNvSpPr/>
            <p:nvPr/>
          </p:nvSpPr>
          <p:spPr>
            <a:xfrm>
              <a:off x="4311650" y="1474788"/>
              <a:ext cx="46038" cy="46037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3" name="Freeform 145">
              <a:extLst>
                <a:ext uri="{FF2B5EF4-FFF2-40B4-BE49-F238E27FC236}">
                  <a16:creationId xmlns:a16="http://schemas.microsoft.com/office/drawing/2014/main" xmlns="" id="{62E3DCFC-82B3-4D33-B399-5E2028D21AE8}"/>
                </a:ext>
              </a:extLst>
            </p:cNvPr>
            <p:cNvSpPr/>
            <p:nvPr/>
          </p:nvSpPr>
          <p:spPr>
            <a:xfrm>
              <a:off x="4598988" y="1398588"/>
              <a:ext cx="684212" cy="366712"/>
            </a:xfrm>
            <a:custGeom>
              <a:avLst/>
              <a:gdLst>
                <a:gd name="connsiteX0" fmla="*/ 0 w 683419"/>
                <a:gd name="connsiteY0" fmla="*/ 0 h 366713"/>
                <a:gd name="connsiteX1" fmla="*/ 52388 w 683419"/>
                <a:gd name="connsiteY1" fmla="*/ 102394 h 366713"/>
                <a:gd name="connsiteX2" fmla="*/ 133350 w 683419"/>
                <a:gd name="connsiteY2" fmla="*/ 88106 h 366713"/>
                <a:gd name="connsiteX3" fmla="*/ 142875 w 683419"/>
                <a:gd name="connsiteY3" fmla="*/ 126206 h 366713"/>
                <a:gd name="connsiteX4" fmla="*/ 169069 w 683419"/>
                <a:gd name="connsiteY4" fmla="*/ 166688 h 366713"/>
                <a:gd name="connsiteX5" fmla="*/ 169069 w 683419"/>
                <a:gd name="connsiteY5" fmla="*/ 261938 h 366713"/>
                <a:gd name="connsiteX6" fmla="*/ 188119 w 683419"/>
                <a:gd name="connsiteY6" fmla="*/ 292894 h 366713"/>
                <a:gd name="connsiteX7" fmla="*/ 180975 w 683419"/>
                <a:gd name="connsiteY7" fmla="*/ 338138 h 366713"/>
                <a:gd name="connsiteX8" fmla="*/ 285750 w 683419"/>
                <a:gd name="connsiteY8" fmla="*/ 364331 h 366713"/>
                <a:gd name="connsiteX9" fmla="*/ 326231 w 683419"/>
                <a:gd name="connsiteY9" fmla="*/ 335756 h 366713"/>
                <a:gd name="connsiteX10" fmla="*/ 342900 w 683419"/>
                <a:gd name="connsiteY10" fmla="*/ 366713 h 366713"/>
                <a:gd name="connsiteX11" fmla="*/ 547688 w 683419"/>
                <a:gd name="connsiteY11" fmla="*/ 338138 h 366713"/>
                <a:gd name="connsiteX12" fmla="*/ 569119 w 683419"/>
                <a:gd name="connsiteY12" fmla="*/ 304800 h 366713"/>
                <a:gd name="connsiteX13" fmla="*/ 611981 w 683419"/>
                <a:gd name="connsiteY13" fmla="*/ 330994 h 366713"/>
                <a:gd name="connsiteX14" fmla="*/ 669131 w 683419"/>
                <a:gd name="connsiteY14" fmla="*/ 307181 h 366713"/>
                <a:gd name="connsiteX15" fmla="*/ 683419 w 683419"/>
                <a:gd name="connsiteY15" fmla="*/ 161925 h 366713"/>
                <a:gd name="connsiteX16" fmla="*/ 581025 w 683419"/>
                <a:gd name="connsiteY16" fmla="*/ 116681 h 366713"/>
                <a:gd name="connsiteX17" fmla="*/ 431006 w 683419"/>
                <a:gd name="connsiteY17" fmla="*/ 188119 h 366713"/>
                <a:gd name="connsiteX18" fmla="*/ 421481 w 683419"/>
                <a:gd name="connsiteY18" fmla="*/ 223838 h 366713"/>
                <a:gd name="connsiteX19" fmla="*/ 378619 w 683419"/>
                <a:gd name="connsiteY19" fmla="*/ 195263 h 366713"/>
                <a:gd name="connsiteX20" fmla="*/ 338138 w 683419"/>
                <a:gd name="connsiteY20" fmla="*/ 200025 h 366713"/>
                <a:gd name="connsiteX21" fmla="*/ 319088 w 683419"/>
                <a:gd name="connsiteY21" fmla="*/ 180975 h 366713"/>
                <a:gd name="connsiteX22" fmla="*/ 304800 w 683419"/>
                <a:gd name="connsiteY22" fmla="*/ 216694 h 366713"/>
                <a:gd name="connsiteX23" fmla="*/ 283369 w 683419"/>
                <a:gd name="connsiteY23" fmla="*/ 154781 h 366713"/>
                <a:gd name="connsiteX24" fmla="*/ 219075 w 683419"/>
                <a:gd name="connsiteY24" fmla="*/ 152400 h 366713"/>
                <a:gd name="connsiteX25" fmla="*/ 264319 w 683419"/>
                <a:gd name="connsiteY25" fmla="*/ 88106 h 366713"/>
                <a:gd name="connsiteX26" fmla="*/ 188119 w 683419"/>
                <a:gd name="connsiteY26" fmla="*/ 35719 h 366713"/>
                <a:gd name="connsiteX27" fmla="*/ 145256 w 683419"/>
                <a:gd name="connsiteY27" fmla="*/ 50006 h 366713"/>
                <a:gd name="connsiteX28" fmla="*/ 102394 w 683419"/>
                <a:gd name="connsiteY28" fmla="*/ 2381 h 366713"/>
                <a:gd name="connsiteX29" fmla="*/ 0 w 683419"/>
                <a:gd name="connsiteY29" fmla="*/ 0 h 36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83419" h="366713">
                  <a:moveTo>
                    <a:pt x="0" y="0"/>
                  </a:moveTo>
                  <a:lnTo>
                    <a:pt x="52388" y="102394"/>
                  </a:lnTo>
                  <a:lnTo>
                    <a:pt x="133350" y="88106"/>
                  </a:lnTo>
                  <a:lnTo>
                    <a:pt x="142875" y="126206"/>
                  </a:lnTo>
                  <a:lnTo>
                    <a:pt x="169069" y="166688"/>
                  </a:lnTo>
                  <a:lnTo>
                    <a:pt x="169069" y="261938"/>
                  </a:lnTo>
                  <a:lnTo>
                    <a:pt x="188119" y="292894"/>
                  </a:lnTo>
                  <a:lnTo>
                    <a:pt x="180975" y="338138"/>
                  </a:lnTo>
                  <a:lnTo>
                    <a:pt x="285750" y="364331"/>
                  </a:lnTo>
                  <a:lnTo>
                    <a:pt x="326231" y="335756"/>
                  </a:lnTo>
                  <a:lnTo>
                    <a:pt x="342900" y="366713"/>
                  </a:lnTo>
                  <a:lnTo>
                    <a:pt x="547688" y="338138"/>
                  </a:lnTo>
                  <a:lnTo>
                    <a:pt x="569119" y="304800"/>
                  </a:lnTo>
                  <a:lnTo>
                    <a:pt x="611981" y="330994"/>
                  </a:lnTo>
                  <a:lnTo>
                    <a:pt x="669131" y="307181"/>
                  </a:lnTo>
                  <a:lnTo>
                    <a:pt x="683419" y="161925"/>
                  </a:lnTo>
                  <a:lnTo>
                    <a:pt x="581025" y="116681"/>
                  </a:lnTo>
                  <a:lnTo>
                    <a:pt x="431006" y="188119"/>
                  </a:lnTo>
                  <a:lnTo>
                    <a:pt x="421481" y="223838"/>
                  </a:lnTo>
                  <a:lnTo>
                    <a:pt x="378619" y="195263"/>
                  </a:lnTo>
                  <a:lnTo>
                    <a:pt x="338138" y="200025"/>
                  </a:lnTo>
                  <a:lnTo>
                    <a:pt x="319088" y="180975"/>
                  </a:lnTo>
                  <a:lnTo>
                    <a:pt x="304800" y="216694"/>
                  </a:lnTo>
                  <a:lnTo>
                    <a:pt x="283369" y="154781"/>
                  </a:lnTo>
                  <a:lnTo>
                    <a:pt x="219075" y="152400"/>
                  </a:lnTo>
                  <a:lnTo>
                    <a:pt x="264319" y="88106"/>
                  </a:lnTo>
                  <a:lnTo>
                    <a:pt x="188119" y="35719"/>
                  </a:lnTo>
                  <a:lnTo>
                    <a:pt x="145256" y="50006"/>
                  </a:lnTo>
                  <a:lnTo>
                    <a:pt x="102394" y="2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4" name="Freeform 146">
              <a:extLst>
                <a:ext uri="{FF2B5EF4-FFF2-40B4-BE49-F238E27FC236}">
                  <a16:creationId xmlns:a16="http://schemas.microsoft.com/office/drawing/2014/main" xmlns="" id="{CDC66872-0FF6-428F-8F84-B691B55E11AA}"/>
                </a:ext>
              </a:extLst>
            </p:cNvPr>
            <p:cNvSpPr/>
            <p:nvPr/>
          </p:nvSpPr>
          <p:spPr>
            <a:xfrm>
              <a:off x="4835525" y="1401763"/>
              <a:ext cx="47625" cy="58737"/>
            </a:xfrm>
            <a:custGeom>
              <a:avLst/>
              <a:gdLst>
                <a:gd name="connsiteX0" fmla="*/ 0 w 46446"/>
                <a:gd name="connsiteY0" fmla="*/ 0 h 23223"/>
                <a:gd name="connsiteX1" fmla="*/ 46446 w 46446"/>
                <a:gd name="connsiteY1" fmla="*/ 23223 h 23223"/>
                <a:gd name="connsiteX2" fmla="*/ 0 w 46446"/>
                <a:gd name="connsiteY2" fmla="*/ 0 h 23223"/>
                <a:gd name="connsiteX0" fmla="*/ 0 w 46446"/>
                <a:gd name="connsiteY0" fmla="*/ 0 h 23223"/>
                <a:gd name="connsiteX1" fmla="*/ 46446 w 46446"/>
                <a:gd name="connsiteY1" fmla="*/ 23223 h 23223"/>
                <a:gd name="connsiteX2" fmla="*/ 17417 w 46446"/>
                <a:gd name="connsiteY2" fmla="*/ 8708 h 23223"/>
                <a:gd name="connsiteX3" fmla="*/ 0 w 46446"/>
                <a:gd name="connsiteY3" fmla="*/ 0 h 23223"/>
                <a:gd name="connsiteX0" fmla="*/ 258 w 47582"/>
                <a:gd name="connsiteY0" fmla="*/ 506 h 46951"/>
                <a:gd name="connsiteX1" fmla="*/ 46704 w 47582"/>
                <a:gd name="connsiteY1" fmla="*/ 23729 h 46951"/>
                <a:gd name="connsiteX2" fmla="*/ 29286 w 47582"/>
                <a:gd name="connsiteY2" fmla="*/ 46951 h 46951"/>
                <a:gd name="connsiteX3" fmla="*/ 258 w 47582"/>
                <a:gd name="connsiteY3" fmla="*/ 506 h 46951"/>
                <a:gd name="connsiteX0" fmla="*/ 258 w 46704"/>
                <a:gd name="connsiteY0" fmla="*/ 2501 h 48946"/>
                <a:gd name="connsiteX1" fmla="*/ 29286 w 46704"/>
                <a:gd name="connsiteY1" fmla="*/ 8306 h 48946"/>
                <a:gd name="connsiteX2" fmla="*/ 46704 w 46704"/>
                <a:gd name="connsiteY2" fmla="*/ 25724 h 48946"/>
                <a:gd name="connsiteX3" fmla="*/ 29286 w 46704"/>
                <a:gd name="connsiteY3" fmla="*/ 48946 h 48946"/>
                <a:gd name="connsiteX4" fmla="*/ 258 w 46704"/>
                <a:gd name="connsiteY4" fmla="*/ 2501 h 48946"/>
                <a:gd name="connsiteX0" fmla="*/ 215 w 46848"/>
                <a:gd name="connsiteY0" fmla="*/ 12824 h 59269"/>
                <a:gd name="connsiteX1" fmla="*/ 17632 w 46848"/>
                <a:gd name="connsiteY1" fmla="*/ 1212 h 59269"/>
                <a:gd name="connsiteX2" fmla="*/ 46661 w 46848"/>
                <a:gd name="connsiteY2" fmla="*/ 36047 h 59269"/>
                <a:gd name="connsiteX3" fmla="*/ 29243 w 46848"/>
                <a:gd name="connsiteY3" fmla="*/ 59269 h 59269"/>
                <a:gd name="connsiteX4" fmla="*/ 215 w 46848"/>
                <a:gd name="connsiteY4" fmla="*/ 12824 h 5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48" h="59269">
                  <a:moveTo>
                    <a:pt x="215" y="12824"/>
                  </a:moveTo>
                  <a:cubicBezTo>
                    <a:pt x="-1720" y="3148"/>
                    <a:pt x="9891" y="-2658"/>
                    <a:pt x="17632" y="1212"/>
                  </a:cubicBezTo>
                  <a:cubicBezTo>
                    <a:pt x="25373" y="5082"/>
                    <a:pt x="44726" y="26371"/>
                    <a:pt x="46661" y="36047"/>
                  </a:cubicBezTo>
                  <a:cubicBezTo>
                    <a:pt x="48596" y="45723"/>
                    <a:pt x="35049" y="51528"/>
                    <a:pt x="29243" y="59269"/>
                  </a:cubicBezTo>
                  <a:cubicBezTo>
                    <a:pt x="19567" y="43787"/>
                    <a:pt x="2150" y="22500"/>
                    <a:pt x="215" y="1282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5" name="Freeform 147">
              <a:extLst>
                <a:ext uri="{FF2B5EF4-FFF2-40B4-BE49-F238E27FC236}">
                  <a16:creationId xmlns:a16="http://schemas.microsoft.com/office/drawing/2014/main" xmlns="" id="{3161DAD1-4ECB-41A0-B4C6-2E1D591532F5}"/>
                </a:ext>
              </a:extLst>
            </p:cNvPr>
            <p:cNvSpPr/>
            <p:nvPr/>
          </p:nvSpPr>
          <p:spPr>
            <a:xfrm>
              <a:off x="4622800" y="660400"/>
              <a:ext cx="338138" cy="530225"/>
            </a:xfrm>
            <a:custGeom>
              <a:avLst/>
              <a:gdLst>
                <a:gd name="connsiteX0" fmla="*/ 80962 w 338137"/>
                <a:gd name="connsiteY0" fmla="*/ 0 h 531018"/>
                <a:gd name="connsiteX1" fmla="*/ 0 w 338137"/>
                <a:gd name="connsiteY1" fmla="*/ 216693 h 531018"/>
                <a:gd name="connsiteX2" fmla="*/ 33337 w 338137"/>
                <a:gd name="connsiteY2" fmla="*/ 342900 h 531018"/>
                <a:gd name="connsiteX3" fmla="*/ 121443 w 338137"/>
                <a:gd name="connsiteY3" fmla="*/ 328612 h 531018"/>
                <a:gd name="connsiteX4" fmla="*/ 128587 w 338137"/>
                <a:gd name="connsiteY4" fmla="*/ 371475 h 531018"/>
                <a:gd name="connsiteX5" fmla="*/ 71437 w 338137"/>
                <a:gd name="connsiteY5" fmla="*/ 400050 h 531018"/>
                <a:gd name="connsiteX6" fmla="*/ 171450 w 338137"/>
                <a:gd name="connsiteY6" fmla="*/ 531018 h 531018"/>
                <a:gd name="connsiteX7" fmla="*/ 338137 w 338137"/>
                <a:gd name="connsiteY7" fmla="*/ 345281 h 531018"/>
                <a:gd name="connsiteX8" fmla="*/ 302418 w 338137"/>
                <a:gd name="connsiteY8" fmla="*/ 283368 h 531018"/>
                <a:gd name="connsiteX9" fmla="*/ 273843 w 338137"/>
                <a:gd name="connsiteY9" fmla="*/ 297656 h 531018"/>
                <a:gd name="connsiteX10" fmla="*/ 235743 w 338137"/>
                <a:gd name="connsiteY10" fmla="*/ 161925 h 531018"/>
                <a:gd name="connsiteX11" fmla="*/ 207168 w 338137"/>
                <a:gd name="connsiteY11" fmla="*/ 200025 h 531018"/>
                <a:gd name="connsiteX12" fmla="*/ 183356 w 338137"/>
                <a:gd name="connsiteY12" fmla="*/ 142875 h 531018"/>
                <a:gd name="connsiteX13" fmla="*/ 80962 w 338137"/>
                <a:gd name="connsiteY13" fmla="*/ 0 h 53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8137" h="531018">
                  <a:moveTo>
                    <a:pt x="80962" y="0"/>
                  </a:moveTo>
                  <a:lnTo>
                    <a:pt x="0" y="216693"/>
                  </a:lnTo>
                  <a:lnTo>
                    <a:pt x="33337" y="342900"/>
                  </a:lnTo>
                  <a:lnTo>
                    <a:pt x="121443" y="328612"/>
                  </a:lnTo>
                  <a:lnTo>
                    <a:pt x="128587" y="371475"/>
                  </a:lnTo>
                  <a:lnTo>
                    <a:pt x="71437" y="400050"/>
                  </a:lnTo>
                  <a:lnTo>
                    <a:pt x="171450" y="531018"/>
                  </a:lnTo>
                  <a:lnTo>
                    <a:pt x="338137" y="345281"/>
                  </a:lnTo>
                  <a:lnTo>
                    <a:pt x="302418" y="283368"/>
                  </a:lnTo>
                  <a:lnTo>
                    <a:pt x="273843" y="297656"/>
                  </a:lnTo>
                  <a:lnTo>
                    <a:pt x="235743" y="161925"/>
                  </a:lnTo>
                  <a:lnTo>
                    <a:pt x="207168" y="200025"/>
                  </a:lnTo>
                  <a:lnTo>
                    <a:pt x="183356" y="142875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6" name="Freeform 148">
              <a:extLst>
                <a:ext uri="{FF2B5EF4-FFF2-40B4-BE49-F238E27FC236}">
                  <a16:creationId xmlns:a16="http://schemas.microsoft.com/office/drawing/2014/main" xmlns="" id="{D081968F-9B66-4E17-B2CF-442BA223DED1}"/>
                </a:ext>
              </a:extLst>
            </p:cNvPr>
            <p:cNvSpPr/>
            <p:nvPr/>
          </p:nvSpPr>
          <p:spPr>
            <a:xfrm>
              <a:off x="4760913" y="260350"/>
              <a:ext cx="628650" cy="1219200"/>
            </a:xfrm>
            <a:custGeom>
              <a:avLst/>
              <a:gdLst>
                <a:gd name="connsiteX0" fmla="*/ 472068 w 628185"/>
                <a:gd name="connsiteY0" fmla="*/ 0 h 1219200"/>
                <a:gd name="connsiteX1" fmla="*/ 189570 w 628185"/>
                <a:gd name="connsiteY1" fmla="*/ 148683 h 1219200"/>
                <a:gd name="connsiteX2" fmla="*/ 178419 w 628185"/>
                <a:gd name="connsiteY2" fmla="*/ 234176 h 1219200"/>
                <a:gd name="connsiteX3" fmla="*/ 118946 w 628185"/>
                <a:gd name="connsiteY3" fmla="*/ 189571 h 1219200"/>
                <a:gd name="connsiteX4" fmla="*/ 96644 w 628185"/>
                <a:gd name="connsiteY4" fmla="*/ 252761 h 1219200"/>
                <a:gd name="connsiteX5" fmla="*/ 133814 w 628185"/>
                <a:gd name="connsiteY5" fmla="*/ 282497 h 1219200"/>
                <a:gd name="connsiteX6" fmla="*/ 89209 w 628185"/>
                <a:gd name="connsiteY6" fmla="*/ 289932 h 1219200"/>
                <a:gd name="connsiteX7" fmla="*/ 70624 w 628185"/>
                <a:gd name="connsiteY7" fmla="*/ 275063 h 1219200"/>
                <a:gd name="connsiteX8" fmla="*/ 0 w 628185"/>
                <a:gd name="connsiteY8" fmla="*/ 356839 h 1219200"/>
                <a:gd name="connsiteX9" fmla="*/ 52039 w 628185"/>
                <a:gd name="connsiteY9" fmla="*/ 442332 h 1219200"/>
                <a:gd name="connsiteX10" fmla="*/ 137531 w 628185"/>
                <a:gd name="connsiteY10" fmla="*/ 412595 h 1219200"/>
                <a:gd name="connsiteX11" fmla="*/ 126380 w 628185"/>
                <a:gd name="connsiteY11" fmla="*/ 512956 h 1219200"/>
                <a:gd name="connsiteX12" fmla="*/ 178419 w 628185"/>
                <a:gd name="connsiteY12" fmla="*/ 524107 h 1219200"/>
                <a:gd name="connsiteX13" fmla="*/ 349405 w 628185"/>
                <a:gd name="connsiteY13" fmla="*/ 431180 h 1219200"/>
                <a:gd name="connsiteX14" fmla="*/ 260195 w 628185"/>
                <a:gd name="connsiteY14" fmla="*/ 553844 h 1219200"/>
                <a:gd name="connsiteX15" fmla="*/ 312234 w 628185"/>
                <a:gd name="connsiteY15" fmla="*/ 635619 h 1219200"/>
                <a:gd name="connsiteX16" fmla="*/ 215590 w 628185"/>
                <a:gd name="connsiteY16" fmla="*/ 572429 h 1219200"/>
                <a:gd name="connsiteX17" fmla="*/ 148683 w 628185"/>
                <a:gd name="connsiteY17" fmla="*/ 572429 h 1219200"/>
                <a:gd name="connsiteX18" fmla="*/ 141248 w 628185"/>
                <a:gd name="connsiteY18" fmla="*/ 650488 h 1219200"/>
                <a:gd name="connsiteX19" fmla="*/ 237892 w 628185"/>
                <a:gd name="connsiteY19" fmla="*/ 754566 h 1219200"/>
                <a:gd name="connsiteX20" fmla="*/ 308517 w 628185"/>
                <a:gd name="connsiteY20" fmla="*/ 762000 h 1219200"/>
                <a:gd name="connsiteX21" fmla="*/ 271346 w 628185"/>
                <a:gd name="connsiteY21" fmla="*/ 806605 h 1219200"/>
                <a:gd name="connsiteX22" fmla="*/ 200722 w 628185"/>
                <a:gd name="connsiteY22" fmla="*/ 802888 h 1219200"/>
                <a:gd name="connsiteX23" fmla="*/ 152400 w 628185"/>
                <a:gd name="connsiteY23" fmla="*/ 925551 h 1219200"/>
                <a:gd name="connsiteX24" fmla="*/ 241609 w 628185"/>
                <a:gd name="connsiteY24" fmla="*/ 910683 h 1219200"/>
                <a:gd name="connsiteX25" fmla="*/ 267629 w 628185"/>
                <a:gd name="connsiteY25" fmla="*/ 999893 h 1219200"/>
                <a:gd name="connsiteX26" fmla="*/ 301083 w 628185"/>
                <a:gd name="connsiteY26" fmla="*/ 970156 h 1219200"/>
                <a:gd name="connsiteX27" fmla="*/ 286214 w 628185"/>
                <a:gd name="connsiteY27" fmla="*/ 1025912 h 1219200"/>
                <a:gd name="connsiteX28" fmla="*/ 230458 w 628185"/>
                <a:gd name="connsiteY28" fmla="*/ 1025912 h 1219200"/>
                <a:gd name="connsiteX29" fmla="*/ 193287 w 628185"/>
                <a:gd name="connsiteY29" fmla="*/ 962722 h 1219200"/>
                <a:gd name="connsiteX30" fmla="*/ 144966 w 628185"/>
                <a:gd name="connsiteY30" fmla="*/ 981307 h 1219200"/>
                <a:gd name="connsiteX31" fmla="*/ 174702 w 628185"/>
                <a:gd name="connsiteY31" fmla="*/ 1074234 h 1219200"/>
                <a:gd name="connsiteX32" fmla="*/ 111512 w 628185"/>
                <a:gd name="connsiteY32" fmla="*/ 1144858 h 1219200"/>
                <a:gd name="connsiteX33" fmla="*/ 133814 w 628185"/>
                <a:gd name="connsiteY33" fmla="*/ 1193180 h 1219200"/>
                <a:gd name="connsiteX34" fmla="*/ 178419 w 628185"/>
                <a:gd name="connsiteY34" fmla="*/ 1208049 h 1219200"/>
                <a:gd name="connsiteX35" fmla="*/ 215590 w 628185"/>
                <a:gd name="connsiteY35" fmla="*/ 1185746 h 1219200"/>
                <a:gd name="connsiteX36" fmla="*/ 286214 w 628185"/>
                <a:gd name="connsiteY36" fmla="*/ 1219200 h 1219200"/>
                <a:gd name="connsiteX37" fmla="*/ 301083 w 628185"/>
                <a:gd name="connsiteY37" fmla="*/ 1170878 h 1219200"/>
                <a:gd name="connsiteX38" fmla="*/ 334536 w 628185"/>
                <a:gd name="connsiteY38" fmla="*/ 1159727 h 1219200"/>
                <a:gd name="connsiteX39" fmla="*/ 356839 w 628185"/>
                <a:gd name="connsiteY39" fmla="*/ 1178312 h 1219200"/>
                <a:gd name="connsiteX40" fmla="*/ 394009 w 628185"/>
                <a:gd name="connsiteY40" fmla="*/ 1133707 h 1219200"/>
                <a:gd name="connsiteX41" fmla="*/ 423746 w 628185"/>
                <a:gd name="connsiteY41" fmla="*/ 1141141 h 1219200"/>
                <a:gd name="connsiteX42" fmla="*/ 427463 w 628185"/>
                <a:gd name="connsiteY42" fmla="*/ 1193180 h 1219200"/>
                <a:gd name="connsiteX43" fmla="*/ 538975 w 628185"/>
                <a:gd name="connsiteY43" fmla="*/ 1092819 h 1219200"/>
                <a:gd name="connsiteX44" fmla="*/ 494370 w 628185"/>
                <a:gd name="connsiteY44" fmla="*/ 1048215 h 1219200"/>
                <a:gd name="connsiteX45" fmla="*/ 375424 w 628185"/>
                <a:gd name="connsiteY45" fmla="*/ 1033346 h 1219200"/>
                <a:gd name="connsiteX46" fmla="*/ 364273 w 628185"/>
                <a:gd name="connsiteY46" fmla="*/ 966439 h 1219200"/>
                <a:gd name="connsiteX47" fmla="*/ 401444 w 628185"/>
                <a:gd name="connsiteY47" fmla="*/ 999893 h 1219200"/>
                <a:gd name="connsiteX48" fmla="*/ 486936 w 628185"/>
                <a:gd name="connsiteY48" fmla="*/ 959005 h 1219200"/>
                <a:gd name="connsiteX49" fmla="*/ 475785 w 628185"/>
                <a:gd name="connsiteY49" fmla="*/ 892097 h 1219200"/>
                <a:gd name="connsiteX50" fmla="*/ 538975 w 628185"/>
                <a:gd name="connsiteY50" fmla="*/ 851210 h 1219200"/>
                <a:gd name="connsiteX51" fmla="*/ 516673 w 628185"/>
                <a:gd name="connsiteY51" fmla="*/ 817756 h 1219200"/>
                <a:gd name="connsiteX52" fmla="*/ 527824 w 628185"/>
                <a:gd name="connsiteY52" fmla="*/ 732263 h 1219200"/>
                <a:gd name="connsiteX53" fmla="*/ 472068 w 628185"/>
                <a:gd name="connsiteY53" fmla="*/ 706244 h 1219200"/>
                <a:gd name="connsiteX54" fmla="*/ 464634 w 628185"/>
                <a:gd name="connsiteY54" fmla="*/ 676507 h 1219200"/>
                <a:gd name="connsiteX55" fmla="*/ 446048 w 628185"/>
                <a:gd name="connsiteY55" fmla="*/ 669073 h 1219200"/>
                <a:gd name="connsiteX56" fmla="*/ 527824 w 628185"/>
                <a:gd name="connsiteY56" fmla="*/ 591015 h 1219200"/>
                <a:gd name="connsiteX57" fmla="*/ 524107 w 628185"/>
                <a:gd name="connsiteY57" fmla="*/ 561278 h 1219200"/>
                <a:gd name="connsiteX58" fmla="*/ 564995 w 628185"/>
                <a:gd name="connsiteY58" fmla="*/ 553844 h 1219200"/>
                <a:gd name="connsiteX59" fmla="*/ 628185 w 628185"/>
                <a:gd name="connsiteY59" fmla="*/ 208156 h 1219200"/>
                <a:gd name="connsiteX60" fmla="*/ 550127 w 628185"/>
                <a:gd name="connsiteY60" fmla="*/ 312234 h 1219200"/>
                <a:gd name="connsiteX61" fmla="*/ 561278 w 628185"/>
                <a:gd name="connsiteY61" fmla="*/ 230458 h 1219200"/>
                <a:gd name="connsiteX62" fmla="*/ 624468 w 628185"/>
                <a:gd name="connsiteY62" fmla="*/ 141249 h 1219200"/>
                <a:gd name="connsiteX63" fmla="*/ 613317 w 628185"/>
                <a:gd name="connsiteY63" fmla="*/ 33454 h 1219200"/>
                <a:gd name="connsiteX64" fmla="*/ 531541 w 628185"/>
                <a:gd name="connsiteY64" fmla="*/ 7434 h 1219200"/>
                <a:gd name="connsiteX65" fmla="*/ 479502 w 628185"/>
                <a:gd name="connsiteY65" fmla="*/ 66907 h 1219200"/>
                <a:gd name="connsiteX66" fmla="*/ 472068 w 628185"/>
                <a:gd name="connsiteY66" fmla="*/ 0 h 1219200"/>
                <a:gd name="connsiteX0" fmla="*/ 472068 w 628185"/>
                <a:gd name="connsiteY0" fmla="*/ 0 h 1219200"/>
                <a:gd name="connsiteX1" fmla="*/ 189570 w 628185"/>
                <a:gd name="connsiteY1" fmla="*/ 148683 h 1219200"/>
                <a:gd name="connsiteX2" fmla="*/ 178419 w 628185"/>
                <a:gd name="connsiteY2" fmla="*/ 234176 h 1219200"/>
                <a:gd name="connsiteX3" fmla="*/ 118946 w 628185"/>
                <a:gd name="connsiteY3" fmla="*/ 189571 h 1219200"/>
                <a:gd name="connsiteX4" fmla="*/ 96644 w 628185"/>
                <a:gd name="connsiteY4" fmla="*/ 252761 h 1219200"/>
                <a:gd name="connsiteX5" fmla="*/ 133814 w 628185"/>
                <a:gd name="connsiteY5" fmla="*/ 282497 h 1219200"/>
                <a:gd name="connsiteX6" fmla="*/ 89209 w 628185"/>
                <a:gd name="connsiteY6" fmla="*/ 289932 h 1219200"/>
                <a:gd name="connsiteX7" fmla="*/ 70624 w 628185"/>
                <a:gd name="connsiteY7" fmla="*/ 275063 h 1219200"/>
                <a:gd name="connsiteX8" fmla="*/ 0 w 628185"/>
                <a:gd name="connsiteY8" fmla="*/ 356839 h 1219200"/>
                <a:gd name="connsiteX9" fmla="*/ 52039 w 628185"/>
                <a:gd name="connsiteY9" fmla="*/ 442332 h 1219200"/>
                <a:gd name="connsiteX10" fmla="*/ 137531 w 628185"/>
                <a:gd name="connsiteY10" fmla="*/ 412595 h 1219200"/>
                <a:gd name="connsiteX11" fmla="*/ 96644 w 628185"/>
                <a:gd name="connsiteY11" fmla="*/ 490654 h 1219200"/>
                <a:gd name="connsiteX12" fmla="*/ 178419 w 628185"/>
                <a:gd name="connsiteY12" fmla="*/ 524107 h 1219200"/>
                <a:gd name="connsiteX13" fmla="*/ 349405 w 628185"/>
                <a:gd name="connsiteY13" fmla="*/ 431180 h 1219200"/>
                <a:gd name="connsiteX14" fmla="*/ 260195 w 628185"/>
                <a:gd name="connsiteY14" fmla="*/ 553844 h 1219200"/>
                <a:gd name="connsiteX15" fmla="*/ 312234 w 628185"/>
                <a:gd name="connsiteY15" fmla="*/ 635619 h 1219200"/>
                <a:gd name="connsiteX16" fmla="*/ 215590 w 628185"/>
                <a:gd name="connsiteY16" fmla="*/ 572429 h 1219200"/>
                <a:gd name="connsiteX17" fmla="*/ 148683 w 628185"/>
                <a:gd name="connsiteY17" fmla="*/ 572429 h 1219200"/>
                <a:gd name="connsiteX18" fmla="*/ 141248 w 628185"/>
                <a:gd name="connsiteY18" fmla="*/ 650488 h 1219200"/>
                <a:gd name="connsiteX19" fmla="*/ 237892 w 628185"/>
                <a:gd name="connsiteY19" fmla="*/ 754566 h 1219200"/>
                <a:gd name="connsiteX20" fmla="*/ 308517 w 628185"/>
                <a:gd name="connsiteY20" fmla="*/ 762000 h 1219200"/>
                <a:gd name="connsiteX21" fmla="*/ 271346 w 628185"/>
                <a:gd name="connsiteY21" fmla="*/ 806605 h 1219200"/>
                <a:gd name="connsiteX22" fmla="*/ 200722 w 628185"/>
                <a:gd name="connsiteY22" fmla="*/ 802888 h 1219200"/>
                <a:gd name="connsiteX23" fmla="*/ 152400 w 628185"/>
                <a:gd name="connsiteY23" fmla="*/ 925551 h 1219200"/>
                <a:gd name="connsiteX24" fmla="*/ 241609 w 628185"/>
                <a:gd name="connsiteY24" fmla="*/ 910683 h 1219200"/>
                <a:gd name="connsiteX25" fmla="*/ 267629 w 628185"/>
                <a:gd name="connsiteY25" fmla="*/ 999893 h 1219200"/>
                <a:gd name="connsiteX26" fmla="*/ 301083 w 628185"/>
                <a:gd name="connsiteY26" fmla="*/ 970156 h 1219200"/>
                <a:gd name="connsiteX27" fmla="*/ 286214 w 628185"/>
                <a:gd name="connsiteY27" fmla="*/ 1025912 h 1219200"/>
                <a:gd name="connsiteX28" fmla="*/ 230458 w 628185"/>
                <a:gd name="connsiteY28" fmla="*/ 1025912 h 1219200"/>
                <a:gd name="connsiteX29" fmla="*/ 193287 w 628185"/>
                <a:gd name="connsiteY29" fmla="*/ 962722 h 1219200"/>
                <a:gd name="connsiteX30" fmla="*/ 144966 w 628185"/>
                <a:gd name="connsiteY30" fmla="*/ 981307 h 1219200"/>
                <a:gd name="connsiteX31" fmla="*/ 174702 w 628185"/>
                <a:gd name="connsiteY31" fmla="*/ 1074234 h 1219200"/>
                <a:gd name="connsiteX32" fmla="*/ 111512 w 628185"/>
                <a:gd name="connsiteY32" fmla="*/ 1144858 h 1219200"/>
                <a:gd name="connsiteX33" fmla="*/ 133814 w 628185"/>
                <a:gd name="connsiteY33" fmla="*/ 1193180 h 1219200"/>
                <a:gd name="connsiteX34" fmla="*/ 178419 w 628185"/>
                <a:gd name="connsiteY34" fmla="*/ 1208049 h 1219200"/>
                <a:gd name="connsiteX35" fmla="*/ 215590 w 628185"/>
                <a:gd name="connsiteY35" fmla="*/ 1185746 h 1219200"/>
                <a:gd name="connsiteX36" fmla="*/ 286214 w 628185"/>
                <a:gd name="connsiteY36" fmla="*/ 1219200 h 1219200"/>
                <a:gd name="connsiteX37" fmla="*/ 301083 w 628185"/>
                <a:gd name="connsiteY37" fmla="*/ 1170878 h 1219200"/>
                <a:gd name="connsiteX38" fmla="*/ 334536 w 628185"/>
                <a:gd name="connsiteY38" fmla="*/ 1159727 h 1219200"/>
                <a:gd name="connsiteX39" fmla="*/ 356839 w 628185"/>
                <a:gd name="connsiteY39" fmla="*/ 1178312 h 1219200"/>
                <a:gd name="connsiteX40" fmla="*/ 394009 w 628185"/>
                <a:gd name="connsiteY40" fmla="*/ 1133707 h 1219200"/>
                <a:gd name="connsiteX41" fmla="*/ 423746 w 628185"/>
                <a:gd name="connsiteY41" fmla="*/ 1141141 h 1219200"/>
                <a:gd name="connsiteX42" fmla="*/ 427463 w 628185"/>
                <a:gd name="connsiteY42" fmla="*/ 1193180 h 1219200"/>
                <a:gd name="connsiteX43" fmla="*/ 538975 w 628185"/>
                <a:gd name="connsiteY43" fmla="*/ 1092819 h 1219200"/>
                <a:gd name="connsiteX44" fmla="*/ 494370 w 628185"/>
                <a:gd name="connsiteY44" fmla="*/ 1048215 h 1219200"/>
                <a:gd name="connsiteX45" fmla="*/ 375424 w 628185"/>
                <a:gd name="connsiteY45" fmla="*/ 1033346 h 1219200"/>
                <a:gd name="connsiteX46" fmla="*/ 364273 w 628185"/>
                <a:gd name="connsiteY46" fmla="*/ 966439 h 1219200"/>
                <a:gd name="connsiteX47" fmla="*/ 401444 w 628185"/>
                <a:gd name="connsiteY47" fmla="*/ 999893 h 1219200"/>
                <a:gd name="connsiteX48" fmla="*/ 486936 w 628185"/>
                <a:gd name="connsiteY48" fmla="*/ 959005 h 1219200"/>
                <a:gd name="connsiteX49" fmla="*/ 475785 w 628185"/>
                <a:gd name="connsiteY49" fmla="*/ 892097 h 1219200"/>
                <a:gd name="connsiteX50" fmla="*/ 538975 w 628185"/>
                <a:gd name="connsiteY50" fmla="*/ 851210 h 1219200"/>
                <a:gd name="connsiteX51" fmla="*/ 516673 w 628185"/>
                <a:gd name="connsiteY51" fmla="*/ 817756 h 1219200"/>
                <a:gd name="connsiteX52" fmla="*/ 527824 w 628185"/>
                <a:gd name="connsiteY52" fmla="*/ 732263 h 1219200"/>
                <a:gd name="connsiteX53" fmla="*/ 472068 w 628185"/>
                <a:gd name="connsiteY53" fmla="*/ 706244 h 1219200"/>
                <a:gd name="connsiteX54" fmla="*/ 464634 w 628185"/>
                <a:gd name="connsiteY54" fmla="*/ 676507 h 1219200"/>
                <a:gd name="connsiteX55" fmla="*/ 446048 w 628185"/>
                <a:gd name="connsiteY55" fmla="*/ 669073 h 1219200"/>
                <a:gd name="connsiteX56" fmla="*/ 527824 w 628185"/>
                <a:gd name="connsiteY56" fmla="*/ 591015 h 1219200"/>
                <a:gd name="connsiteX57" fmla="*/ 524107 w 628185"/>
                <a:gd name="connsiteY57" fmla="*/ 561278 h 1219200"/>
                <a:gd name="connsiteX58" fmla="*/ 564995 w 628185"/>
                <a:gd name="connsiteY58" fmla="*/ 553844 h 1219200"/>
                <a:gd name="connsiteX59" fmla="*/ 628185 w 628185"/>
                <a:gd name="connsiteY59" fmla="*/ 208156 h 1219200"/>
                <a:gd name="connsiteX60" fmla="*/ 550127 w 628185"/>
                <a:gd name="connsiteY60" fmla="*/ 312234 h 1219200"/>
                <a:gd name="connsiteX61" fmla="*/ 561278 w 628185"/>
                <a:gd name="connsiteY61" fmla="*/ 230458 h 1219200"/>
                <a:gd name="connsiteX62" fmla="*/ 624468 w 628185"/>
                <a:gd name="connsiteY62" fmla="*/ 141249 h 1219200"/>
                <a:gd name="connsiteX63" fmla="*/ 613317 w 628185"/>
                <a:gd name="connsiteY63" fmla="*/ 33454 h 1219200"/>
                <a:gd name="connsiteX64" fmla="*/ 531541 w 628185"/>
                <a:gd name="connsiteY64" fmla="*/ 7434 h 1219200"/>
                <a:gd name="connsiteX65" fmla="*/ 479502 w 628185"/>
                <a:gd name="connsiteY65" fmla="*/ 66907 h 1219200"/>
                <a:gd name="connsiteX66" fmla="*/ 472068 w 628185"/>
                <a:gd name="connsiteY66" fmla="*/ 0 h 1219200"/>
                <a:gd name="connsiteX0" fmla="*/ 472068 w 628185"/>
                <a:gd name="connsiteY0" fmla="*/ 0 h 1219200"/>
                <a:gd name="connsiteX1" fmla="*/ 189570 w 628185"/>
                <a:gd name="connsiteY1" fmla="*/ 148683 h 1219200"/>
                <a:gd name="connsiteX2" fmla="*/ 178419 w 628185"/>
                <a:gd name="connsiteY2" fmla="*/ 234176 h 1219200"/>
                <a:gd name="connsiteX3" fmla="*/ 118946 w 628185"/>
                <a:gd name="connsiteY3" fmla="*/ 189571 h 1219200"/>
                <a:gd name="connsiteX4" fmla="*/ 96644 w 628185"/>
                <a:gd name="connsiteY4" fmla="*/ 252761 h 1219200"/>
                <a:gd name="connsiteX5" fmla="*/ 133814 w 628185"/>
                <a:gd name="connsiteY5" fmla="*/ 282497 h 1219200"/>
                <a:gd name="connsiteX6" fmla="*/ 89209 w 628185"/>
                <a:gd name="connsiteY6" fmla="*/ 289932 h 1219200"/>
                <a:gd name="connsiteX7" fmla="*/ 70624 w 628185"/>
                <a:gd name="connsiteY7" fmla="*/ 275063 h 1219200"/>
                <a:gd name="connsiteX8" fmla="*/ 0 w 628185"/>
                <a:gd name="connsiteY8" fmla="*/ 356839 h 1219200"/>
                <a:gd name="connsiteX9" fmla="*/ 52039 w 628185"/>
                <a:gd name="connsiteY9" fmla="*/ 442332 h 1219200"/>
                <a:gd name="connsiteX10" fmla="*/ 137531 w 628185"/>
                <a:gd name="connsiteY10" fmla="*/ 412595 h 1219200"/>
                <a:gd name="connsiteX11" fmla="*/ 66907 w 628185"/>
                <a:gd name="connsiteY11" fmla="*/ 475785 h 1219200"/>
                <a:gd name="connsiteX12" fmla="*/ 178419 w 628185"/>
                <a:gd name="connsiteY12" fmla="*/ 524107 h 1219200"/>
                <a:gd name="connsiteX13" fmla="*/ 349405 w 628185"/>
                <a:gd name="connsiteY13" fmla="*/ 431180 h 1219200"/>
                <a:gd name="connsiteX14" fmla="*/ 260195 w 628185"/>
                <a:gd name="connsiteY14" fmla="*/ 553844 h 1219200"/>
                <a:gd name="connsiteX15" fmla="*/ 312234 w 628185"/>
                <a:gd name="connsiteY15" fmla="*/ 635619 h 1219200"/>
                <a:gd name="connsiteX16" fmla="*/ 215590 w 628185"/>
                <a:gd name="connsiteY16" fmla="*/ 572429 h 1219200"/>
                <a:gd name="connsiteX17" fmla="*/ 148683 w 628185"/>
                <a:gd name="connsiteY17" fmla="*/ 572429 h 1219200"/>
                <a:gd name="connsiteX18" fmla="*/ 141248 w 628185"/>
                <a:gd name="connsiteY18" fmla="*/ 650488 h 1219200"/>
                <a:gd name="connsiteX19" fmla="*/ 237892 w 628185"/>
                <a:gd name="connsiteY19" fmla="*/ 754566 h 1219200"/>
                <a:gd name="connsiteX20" fmla="*/ 308517 w 628185"/>
                <a:gd name="connsiteY20" fmla="*/ 762000 h 1219200"/>
                <a:gd name="connsiteX21" fmla="*/ 271346 w 628185"/>
                <a:gd name="connsiteY21" fmla="*/ 806605 h 1219200"/>
                <a:gd name="connsiteX22" fmla="*/ 200722 w 628185"/>
                <a:gd name="connsiteY22" fmla="*/ 802888 h 1219200"/>
                <a:gd name="connsiteX23" fmla="*/ 152400 w 628185"/>
                <a:gd name="connsiteY23" fmla="*/ 925551 h 1219200"/>
                <a:gd name="connsiteX24" fmla="*/ 241609 w 628185"/>
                <a:gd name="connsiteY24" fmla="*/ 910683 h 1219200"/>
                <a:gd name="connsiteX25" fmla="*/ 267629 w 628185"/>
                <a:gd name="connsiteY25" fmla="*/ 999893 h 1219200"/>
                <a:gd name="connsiteX26" fmla="*/ 301083 w 628185"/>
                <a:gd name="connsiteY26" fmla="*/ 970156 h 1219200"/>
                <a:gd name="connsiteX27" fmla="*/ 286214 w 628185"/>
                <a:gd name="connsiteY27" fmla="*/ 1025912 h 1219200"/>
                <a:gd name="connsiteX28" fmla="*/ 230458 w 628185"/>
                <a:gd name="connsiteY28" fmla="*/ 1025912 h 1219200"/>
                <a:gd name="connsiteX29" fmla="*/ 193287 w 628185"/>
                <a:gd name="connsiteY29" fmla="*/ 962722 h 1219200"/>
                <a:gd name="connsiteX30" fmla="*/ 144966 w 628185"/>
                <a:gd name="connsiteY30" fmla="*/ 981307 h 1219200"/>
                <a:gd name="connsiteX31" fmla="*/ 174702 w 628185"/>
                <a:gd name="connsiteY31" fmla="*/ 1074234 h 1219200"/>
                <a:gd name="connsiteX32" fmla="*/ 111512 w 628185"/>
                <a:gd name="connsiteY32" fmla="*/ 1144858 h 1219200"/>
                <a:gd name="connsiteX33" fmla="*/ 133814 w 628185"/>
                <a:gd name="connsiteY33" fmla="*/ 1193180 h 1219200"/>
                <a:gd name="connsiteX34" fmla="*/ 178419 w 628185"/>
                <a:gd name="connsiteY34" fmla="*/ 1208049 h 1219200"/>
                <a:gd name="connsiteX35" fmla="*/ 215590 w 628185"/>
                <a:gd name="connsiteY35" fmla="*/ 1185746 h 1219200"/>
                <a:gd name="connsiteX36" fmla="*/ 286214 w 628185"/>
                <a:gd name="connsiteY36" fmla="*/ 1219200 h 1219200"/>
                <a:gd name="connsiteX37" fmla="*/ 301083 w 628185"/>
                <a:gd name="connsiteY37" fmla="*/ 1170878 h 1219200"/>
                <a:gd name="connsiteX38" fmla="*/ 334536 w 628185"/>
                <a:gd name="connsiteY38" fmla="*/ 1159727 h 1219200"/>
                <a:gd name="connsiteX39" fmla="*/ 356839 w 628185"/>
                <a:gd name="connsiteY39" fmla="*/ 1178312 h 1219200"/>
                <a:gd name="connsiteX40" fmla="*/ 394009 w 628185"/>
                <a:gd name="connsiteY40" fmla="*/ 1133707 h 1219200"/>
                <a:gd name="connsiteX41" fmla="*/ 423746 w 628185"/>
                <a:gd name="connsiteY41" fmla="*/ 1141141 h 1219200"/>
                <a:gd name="connsiteX42" fmla="*/ 427463 w 628185"/>
                <a:gd name="connsiteY42" fmla="*/ 1193180 h 1219200"/>
                <a:gd name="connsiteX43" fmla="*/ 538975 w 628185"/>
                <a:gd name="connsiteY43" fmla="*/ 1092819 h 1219200"/>
                <a:gd name="connsiteX44" fmla="*/ 494370 w 628185"/>
                <a:gd name="connsiteY44" fmla="*/ 1048215 h 1219200"/>
                <a:gd name="connsiteX45" fmla="*/ 375424 w 628185"/>
                <a:gd name="connsiteY45" fmla="*/ 1033346 h 1219200"/>
                <a:gd name="connsiteX46" fmla="*/ 364273 w 628185"/>
                <a:gd name="connsiteY46" fmla="*/ 966439 h 1219200"/>
                <a:gd name="connsiteX47" fmla="*/ 401444 w 628185"/>
                <a:gd name="connsiteY47" fmla="*/ 999893 h 1219200"/>
                <a:gd name="connsiteX48" fmla="*/ 486936 w 628185"/>
                <a:gd name="connsiteY48" fmla="*/ 959005 h 1219200"/>
                <a:gd name="connsiteX49" fmla="*/ 475785 w 628185"/>
                <a:gd name="connsiteY49" fmla="*/ 892097 h 1219200"/>
                <a:gd name="connsiteX50" fmla="*/ 538975 w 628185"/>
                <a:gd name="connsiteY50" fmla="*/ 851210 h 1219200"/>
                <a:gd name="connsiteX51" fmla="*/ 516673 w 628185"/>
                <a:gd name="connsiteY51" fmla="*/ 817756 h 1219200"/>
                <a:gd name="connsiteX52" fmla="*/ 527824 w 628185"/>
                <a:gd name="connsiteY52" fmla="*/ 732263 h 1219200"/>
                <a:gd name="connsiteX53" fmla="*/ 472068 w 628185"/>
                <a:gd name="connsiteY53" fmla="*/ 706244 h 1219200"/>
                <a:gd name="connsiteX54" fmla="*/ 464634 w 628185"/>
                <a:gd name="connsiteY54" fmla="*/ 676507 h 1219200"/>
                <a:gd name="connsiteX55" fmla="*/ 446048 w 628185"/>
                <a:gd name="connsiteY55" fmla="*/ 669073 h 1219200"/>
                <a:gd name="connsiteX56" fmla="*/ 527824 w 628185"/>
                <a:gd name="connsiteY56" fmla="*/ 591015 h 1219200"/>
                <a:gd name="connsiteX57" fmla="*/ 524107 w 628185"/>
                <a:gd name="connsiteY57" fmla="*/ 561278 h 1219200"/>
                <a:gd name="connsiteX58" fmla="*/ 564995 w 628185"/>
                <a:gd name="connsiteY58" fmla="*/ 553844 h 1219200"/>
                <a:gd name="connsiteX59" fmla="*/ 628185 w 628185"/>
                <a:gd name="connsiteY59" fmla="*/ 208156 h 1219200"/>
                <a:gd name="connsiteX60" fmla="*/ 550127 w 628185"/>
                <a:gd name="connsiteY60" fmla="*/ 312234 h 1219200"/>
                <a:gd name="connsiteX61" fmla="*/ 561278 w 628185"/>
                <a:gd name="connsiteY61" fmla="*/ 230458 h 1219200"/>
                <a:gd name="connsiteX62" fmla="*/ 624468 w 628185"/>
                <a:gd name="connsiteY62" fmla="*/ 141249 h 1219200"/>
                <a:gd name="connsiteX63" fmla="*/ 613317 w 628185"/>
                <a:gd name="connsiteY63" fmla="*/ 33454 h 1219200"/>
                <a:gd name="connsiteX64" fmla="*/ 531541 w 628185"/>
                <a:gd name="connsiteY64" fmla="*/ 7434 h 1219200"/>
                <a:gd name="connsiteX65" fmla="*/ 479502 w 628185"/>
                <a:gd name="connsiteY65" fmla="*/ 66907 h 1219200"/>
                <a:gd name="connsiteX66" fmla="*/ 472068 w 628185"/>
                <a:gd name="connsiteY66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28185" h="1219200">
                  <a:moveTo>
                    <a:pt x="472068" y="0"/>
                  </a:moveTo>
                  <a:lnTo>
                    <a:pt x="189570" y="148683"/>
                  </a:lnTo>
                  <a:lnTo>
                    <a:pt x="178419" y="234176"/>
                  </a:lnTo>
                  <a:lnTo>
                    <a:pt x="118946" y="189571"/>
                  </a:lnTo>
                  <a:lnTo>
                    <a:pt x="96644" y="252761"/>
                  </a:lnTo>
                  <a:lnTo>
                    <a:pt x="133814" y="282497"/>
                  </a:lnTo>
                  <a:lnTo>
                    <a:pt x="89209" y="289932"/>
                  </a:lnTo>
                  <a:lnTo>
                    <a:pt x="70624" y="275063"/>
                  </a:lnTo>
                  <a:lnTo>
                    <a:pt x="0" y="356839"/>
                  </a:lnTo>
                  <a:lnTo>
                    <a:pt x="52039" y="442332"/>
                  </a:lnTo>
                  <a:lnTo>
                    <a:pt x="137531" y="412595"/>
                  </a:lnTo>
                  <a:lnTo>
                    <a:pt x="66907" y="475785"/>
                  </a:lnTo>
                  <a:lnTo>
                    <a:pt x="178419" y="524107"/>
                  </a:lnTo>
                  <a:lnTo>
                    <a:pt x="349405" y="431180"/>
                  </a:lnTo>
                  <a:lnTo>
                    <a:pt x="260195" y="553844"/>
                  </a:lnTo>
                  <a:lnTo>
                    <a:pt x="312234" y="635619"/>
                  </a:lnTo>
                  <a:lnTo>
                    <a:pt x="215590" y="572429"/>
                  </a:lnTo>
                  <a:lnTo>
                    <a:pt x="148683" y="572429"/>
                  </a:lnTo>
                  <a:lnTo>
                    <a:pt x="141248" y="650488"/>
                  </a:lnTo>
                  <a:lnTo>
                    <a:pt x="237892" y="754566"/>
                  </a:lnTo>
                  <a:lnTo>
                    <a:pt x="308517" y="762000"/>
                  </a:lnTo>
                  <a:lnTo>
                    <a:pt x="271346" y="806605"/>
                  </a:lnTo>
                  <a:lnTo>
                    <a:pt x="200722" y="802888"/>
                  </a:lnTo>
                  <a:lnTo>
                    <a:pt x="152400" y="925551"/>
                  </a:lnTo>
                  <a:lnTo>
                    <a:pt x="241609" y="910683"/>
                  </a:lnTo>
                  <a:lnTo>
                    <a:pt x="267629" y="999893"/>
                  </a:lnTo>
                  <a:lnTo>
                    <a:pt x="301083" y="970156"/>
                  </a:lnTo>
                  <a:lnTo>
                    <a:pt x="286214" y="1025912"/>
                  </a:lnTo>
                  <a:lnTo>
                    <a:pt x="230458" y="1025912"/>
                  </a:lnTo>
                  <a:lnTo>
                    <a:pt x="193287" y="962722"/>
                  </a:lnTo>
                  <a:lnTo>
                    <a:pt x="144966" y="981307"/>
                  </a:lnTo>
                  <a:lnTo>
                    <a:pt x="174702" y="1074234"/>
                  </a:lnTo>
                  <a:lnTo>
                    <a:pt x="111512" y="1144858"/>
                  </a:lnTo>
                  <a:lnTo>
                    <a:pt x="133814" y="1193180"/>
                  </a:lnTo>
                  <a:lnTo>
                    <a:pt x="178419" y="1208049"/>
                  </a:lnTo>
                  <a:lnTo>
                    <a:pt x="215590" y="1185746"/>
                  </a:lnTo>
                  <a:lnTo>
                    <a:pt x="286214" y="1219200"/>
                  </a:lnTo>
                  <a:lnTo>
                    <a:pt x="301083" y="1170878"/>
                  </a:lnTo>
                  <a:lnTo>
                    <a:pt x="334536" y="1159727"/>
                  </a:lnTo>
                  <a:lnTo>
                    <a:pt x="356839" y="1178312"/>
                  </a:lnTo>
                  <a:lnTo>
                    <a:pt x="394009" y="1133707"/>
                  </a:lnTo>
                  <a:lnTo>
                    <a:pt x="423746" y="1141141"/>
                  </a:lnTo>
                  <a:lnTo>
                    <a:pt x="427463" y="1193180"/>
                  </a:lnTo>
                  <a:lnTo>
                    <a:pt x="538975" y="1092819"/>
                  </a:lnTo>
                  <a:lnTo>
                    <a:pt x="494370" y="1048215"/>
                  </a:lnTo>
                  <a:lnTo>
                    <a:pt x="375424" y="1033346"/>
                  </a:lnTo>
                  <a:lnTo>
                    <a:pt x="364273" y="966439"/>
                  </a:lnTo>
                  <a:lnTo>
                    <a:pt x="401444" y="999893"/>
                  </a:lnTo>
                  <a:lnTo>
                    <a:pt x="486936" y="959005"/>
                  </a:lnTo>
                  <a:lnTo>
                    <a:pt x="475785" y="892097"/>
                  </a:lnTo>
                  <a:lnTo>
                    <a:pt x="538975" y="851210"/>
                  </a:lnTo>
                  <a:lnTo>
                    <a:pt x="516673" y="817756"/>
                  </a:lnTo>
                  <a:lnTo>
                    <a:pt x="527824" y="732263"/>
                  </a:lnTo>
                  <a:lnTo>
                    <a:pt x="472068" y="706244"/>
                  </a:lnTo>
                  <a:lnTo>
                    <a:pt x="464634" y="676507"/>
                  </a:lnTo>
                  <a:lnTo>
                    <a:pt x="446048" y="669073"/>
                  </a:lnTo>
                  <a:lnTo>
                    <a:pt x="527824" y="591015"/>
                  </a:lnTo>
                  <a:lnTo>
                    <a:pt x="524107" y="561278"/>
                  </a:lnTo>
                  <a:lnTo>
                    <a:pt x="564995" y="553844"/>
                  </a:lnTo>
                  <a:lnTo>
                    <a:pt x="628185" y="208156"/>
                  </a:lnTo>
                  <a:lnTo>
                    <a:pt x="550127" y="312234"/>
                  </a:lnTo>
                  <a:lnTo>
                    <a:pt x="561278" y="230458"/>
                  </a:lnTo>
                  <a:lnTo>
                    <a:pt x="624468" y="141249"/>
                  </a:lnTo>
                  <a:lnTo>
                    <a:pt x="613317" y="33454"/>
                  </a:lnTo>
                  <a:lnTo>
                    <a:pt x="531541" y="7434"/>
                  </a:lnTo>
                  <a:lnTo>
                    <a:pt x="479502" y="66907"/>
                  </a:lnTo>
                  <a:lnTo>
                    <a:pt x="47206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7" name="Freeform 149">
              <a:extLst>
                <a:ext uri="{FF2B5EF4-FFF2-40B4-BE49-F238E27FC236}">
                  <a16:creationId xmlns:a16="http://schemas.microsoft.com/office/drawing/2014/main" xmlns="" id="{D3EFEB79-0684-4FB4-A161-BB4DE1198B6D}"/>
                </a:ext>
              </a:extLst>
            </p:cNvPr>
            <p:cNvSpPr/>
            <p:nvPr/>
          </p:nvSpPr>
          <p:spPr>
            <a:xfrm>
              <a:off x="5264150" y="914400"/>
              <a:ext cx="46038" cy="46038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8" name="Freeform 150">
              <a:extLst>
                <a:ext uri="{FF2B5EF4-FFF2-40B4-BE49-F238E27FC236}">
                  <a16:creationId xmlns:a16="http://schemas.microsoft.com/office/drawing/2014/main" xmlns="" id="{FE5D79C0-3C4F-4D9C-B426-453972E2FA2B}"/>
                </a:ext>
              </a:extLst>
            </p:cNvPr>
            <p:cNvSpPr/>
            <p:nvPr/>
          </p:nvSpPr>
          <p:spPr>
            <a:xfrm>
              <a:off x="5846763" y="2581275"/>
              <a:ext cx="55562" cy="53975"/>
            </a:xfrm>
            <a:custGeom>
              <a:avLst/>
              <a:gdLst>
                <a:gd name="connsiteX0" fmla="*/ 0 w 55155"/>
                <a:gd name="connsiteY0" fmla="*/ 0 h 55154"/>
                <a:gd name="connsiteX1" fmla="*/ 23223 w 55155"/>
                <a:gd name="connsiteY1" fmla="*/ 55154 h 55154"/>
                <a:gd name="connsiteX2" fmla="*/ 55155 w 55155"/>
                <a:gd name="connsiteY2" fmla="*/ 29029 h 55154"/>
                <a:gd name="connsiteX3" fmla="*/ 0 w 55155"/>
                <a:gd name="connsiteY3" fmla="*/ 0 h 5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55" h="55154">
                  <a:moveTo>
                    <a:pt x="0" y="0"/>
                  </a:moveTo>
                  <a:lnTo>
                    <a:pt x="23223" y="55154"/>
                  </a:lnTo>
                  <a:lnTo>
                    <a:pt x="55155" y="29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9" name="Freeform 151">
              <a:extLst>
                <a:ext uri="{FF2B5EF4-FFF2-40B4-BE49-F238E27FC236}">
                  <a16:creationId xmlns:a16="http://schemas.microsoft.com/office/drawing/2014/main" xmlns="" id="{6029EEBD-5B4D-42F2-8E61-A07DE8BF0E49}"/>
                </a:ext>
              </a:extLst>
            </p:cNvPr>
            <p:cNvSpPr/>
            <p:nvPr/>
          </p:nvSpPr>
          <p:spPr>
            <a:xfrm>
              <a:off x="4914900" y="1854200"/>
              <a:ext cx="1800225" cy="1450975"/>
            </a:xfrm>
            <a:custGeom>
              <a:avLst/>
              <a:gdLst>
                <a:gd name="connsiteX0" fmla="*/ 90714 w 1799771"/>
                <a:gd name="connsiteY0" fmla="*/ 7257 h 1451429"/>
                <a:gd name="connsiteX1" fmla="*/ 0 w 1799771"/>
                <a:gd name="connsiteY1" fmla="*/ 152400 h 1451429"/>
                <a:gd name="connsiteX2" fmla="*/ 0 w 1799771"/>
                <a:gd name="connsiteY2" fmla="*/ 410029 h 1451429"/>
                <a:gd name="connsiteX3" fmla="*/ 105228 w 1799771"/>
                <a:gd name="connsiteY3" fmla="*/ 424543 h 1451429"/>
                <a:gd name="connsiteX4" fmla="*/ 134257 w 1799771"/>
                <a:gd name="connsiteY4" fmla="*/ 468086 h 1451429"/>
                <a:gd name="connsiteX5" fmla="*/ 90714 w 1799771"/>
                <a:gd name="connsiteY5" fmla="*/ 475343 h 1451429"/>
                <a:gd name="connsiteX6" fmla="*/ 54428 w 1799771"/>
                <a:gd name="connsiteY6" fmla="*/ 453572 h 1451429"/>
                <a:gd name="connsiteX7" fmla="*/ 105228 w 1799771"/>
                <a:gd name="connsiteY7" fmla="*/ 566057 h 1451429"/>
                <a:gd name="connsiteX8" fmla="*/ 174171 w 1799771"/>
                <a:gd name="connsiteY8" fmla="*/ 544286 h 1451429"/>
                <a:gd name="connsiteX9" fmla="*/ 239485 w 1799771"/>
                <a:gd name="connsiteY9" fmla="*/ 602343 h 1451429"/>
                <a:gd name="connsiteX10" fmla="*/ 489857 w 1799771"/>
                <a:gd name="connsiteY10" fmla="*/ 576943 h 1451429"/>
                <a:gd name="connsiteX11" fmla="*/ 489857 w 1799771"/>
                <a:gd name="connsiteY11" fmla="*/ 555172 h 1451429"/>
                <a:gd name="connsiteX12" fmla="*/ 598714 w 1799771"/>
                <a:gd name="connsiteY12" fmla="*/ 544286 h 1451429"/>
                <a:gd name="connsiteX13" fmla="*/ 558800 w 1799771"/>
                <a:gd name="connsiteY13" fmla="*/ 475343 h 1451429"/>
                <a:gd name="connsiteX14" fmla="*/ 605971 w 1799771"/>
                <a:gd name="connsiteY14" fmla="*/ 471715 h 1451429"/>
                <a:gd name="connsiteX15" fmla="*/ 801914 w 1799771"/>
                <a:gd name="connsiteY15" fmla="*/ 616857 h 1451429"/>
                <a:gd name="connsiteX16" fmla="*/ 780143 w 1799771"/>
                <a:gd name="connsiteY16" fmla="*/ 656772 h 1451429"/>
                <a:gd name="connsiteX17" fmla="*/ 841828 w 1799771"/>
                <a:gd name="connsiteY17" fmla="*/ 638629 h 1451429"/>
                <a:gd name="connsiteX18" fmla="*/ 1088571 w 1799771"/>
                <a:gd name="connsiteY18" fmla="*/ 805543 h 1451429"/>
                <a:gd name="connsiteX19" fmla="*/ 1034143 w 1799771"/>
                <a:gd name="connsiteY19" fmla="*/ 1026886 h 1451429"/>
                <a:gd name="connsiteX20" fmla="*/ 1117600 w 1799771"/>
                <a:gd name="connsiteY20" fmla="*/ 1117600 h 1451429"/>
                <a:gd name="connsiteX21" fmla="*/ 889000 w 1799771"/>
                <a:gd name="connsiteY21" fmla="*/ 1193800 h 1451429"/>
                <a:gd name="connsiteX22" fmla="*/ 878114 w 1799771"/>
                <a:gd name="connsiteY22" fmla="*/ 1233715 h 1451429"/>
                <a:gd name="connsiteX23" fmla="*/ 852714 w 1799771"/>
                <a:gd name="connsiteY23" fmla="*/ 1270000 h 1451429"/>
                <a:gd name="connsiteX24" fmla="*/ 950685 w 1799771"/>
                <a:gd name="connsiteY24" fmla="*/ 1375229 h 1451429"/>
                <a:gd name="connsiteX25" fmla="*/ 1023257 w 1799771"/>
                <a:gd name="connsiteY25" fmla="*/ 1317172 h 1451429"/>
                <a:gd name="connsiteX26" fmla="*/ 1026885 w 1799771"/>
                <a:gd name="connsiteY26" fmla="*/ 1277257 h 1451429"/>
                <a:gd name="connsiteX27" fmla="*/ 1084943 w 1799771"/>
                <a:gd name="connsiteY27" fmla="*/ 1302657 h 1451429"/>
                <a:gd name="connsiteX28" fmla="*/ 1117600 w 1799771"/>
                <a:gd name="connsiteY28" fmla="*/ 1240972 h 1451429"/>
                <a:gd name="connsiteX29" fmla="*/ 1150257 w 1799771"/>
                <a:gd name="connsiteY29" fmla="*/ 1277257 h 1451429"/>
                <a:gd name="connsiteX30" fmla="*/ 1150257 w 1799771"/>
                <a:gd name="connsiteY30" fmla="*/ 1277257 h 1451429"/>
                <a:gd name="connsiteX31" fmla="*/ 1299028 w 1799771"/>
                <a:gd name="connsiteY31" fmla="*/ 1346200 h 1451429"/>
                <a:gd name="connsiteX32" fmla="*/ 1331685 w 1799771"/>
                <a:gd name="connsiteY32" fmla="*/ 1338943 h 1451429"/>
                <a:gd name="connsiteX33" fmla="*/ 1346200 w 1799771"/>
                <a:gd name="connsiteY33" fmla="*/ 1404257 h 1451429"/>
                <a:gd name="connsiteX34" fmla="*/ 1393371 w 1799771"/>
                <a:gd name="connsiteY34" fmla="*/ 1433286 h 1451429"/>
                <a:gd name="connsiteX35" fmla="*/ 1607457 w 1799771"/>
                <a:gd name="connsiteY35" fmla="*/ 1451429 h 1451429"/>
                <a:gd name="connsiteX36" fmla="*/ 1792514 w 1799771"/>
                <a:gd name="connsiteY36" fmla="*/ 1440543 h 1451429"/>
                <a:gd name="connsiteX37" fmla="*/ 1778000 w 1799771"/>
                <a:gd name="connsiteY37" fmla="*/ 1389743 h 1451429"/>
                <a:gd name="connsiteX38" fmla="*/ 1527628 w 1799771"/>
                <a:gd name="connsiteY38" fmla="*/ 1262743 h 1451429"/>
                <a:gd name="connsiteX39" fmla="*/ 1799771 w 1799771"/>
                <a:gd name="connsiteY39" fmla="*/ 1288143 h 1451429"/>
                <a:gd name="connsiteX40" fmla="*/ 1785257 w 1799771"/>
                <a:gd name="connsiteY40" fmla="*/ 1161143 h 1451429"/>
                <a:gd name="connsiteX41" fmla="*/ 1476828 w 1799771"/>
                <a:gd name="connsiteY41" fmla="*/ 957943 h 1451429"/>
                <a:gd name="connsiteX42" fmla="*/ 1444171 w 1799771"/>
                <a:gd name="connsiteY42" fmla="*/ 954315 h 1451429"/>
                <a:gd name="connsiteX43" fmla="*/ 1407885 w 1799771"/>
                <a:gd name="connsiteY43" fmla="*/ 903515 h 1451429"/>
                <a:gd name="connsiteX44" fmla="*/ 1440543 w 1799771"/>
                <a:gd name="connsiteY44" fmla="*/ 794657 h 1451429"/>
                <a:gd name="connsiteX45" fmla="*/ 1661885 w 1799771"/>
                <a:gd name="connsiteY45" fmla="*/ 925286 h 1451429"/>
                <a:gd name="connsiteX46" fmla="*/ 1694543 w 1799771"/>
                <a:gd name="connsiteY46" fmla="*/ 914400 h 1451429"/>
                <a:gd name="connsiteX47" fmla="*/ 1745343 w 1799771"/>
                <a:gd name="connsiteY47" fmla="*/ 921657 h 1451429"/>
                <a:gd name="connsiteX48" fmla="*/ 1698171 w 1799771"/>
                <a:gd name="connsiteY48" fmla="*/ 816429 h 1451429"/>
                <a:gd name="connsiteX49" fmla="*/ 1738085 w 1799771"/>
                <a:gd name="connsiteY49" fmla="*/ 722086 h 1451429"/>
                <a:gd name="connsiteX50" fmla="*/ 1716314 w 1799771"/>
                <a:gd name="connsiteY50" fmla="*/ 703943 h 1451429"/>
                <a:gd name="connsiteX51" fmla="*/ 1741714 w 1799771"/>
                <a:gd name="connsiteY51" fmla="*/ 605972 h 1451429"/>
                <a:gd name="connsiteX52" fmla="*/ 1621971 w 1799771"/>
                <a:gd name="connsiteY52" fmla="*/ 656772 h 1451429"/>
                <a:gd name="connsiteX53" fmla="*/ 1625600 w 1799771"/>
                <a:gd name="connsiteY53" fmla="*/ 580572 h 1451429"/>
                <a:gd name="connsiteX54" fmla="*/ 1556657 w 1799771"/>
                <a:gd name="connsiteY54" fmla="*/ 635000 h 1451429"/>
                <a:gd name="connsiteX55" fmla="*/ 1455057 w 1799771"/>
                <a:gd name="connsiteY55" fmla="*/ 544286 h 1451429"/>
                <a:gd name="connsiteX56" fmla="*/ 1404257 w 1799771"/>
                <a:gd name="connsiteY56" fmla="*/ 580572 h 1451429"/>
                <a:gd name="connsiteX57" fmla="*/ 1201057 w 1799771"/>
                <a:gd name="connsiteY57" fmla="*/ 537029 h 1451429"/>
                <a:gd name="connsiteX58" fmla="*/ 1226457 w 1799771"/>
                <a:gd name="connsiteY58" fmla="*/ 482600 h 1451429"/>
                <a:gd name="connsiteX59" fmla="*/ 1204685 w 1799771"/>
                <a:gd name="connsiteY59" fmla="*/ 453572 h 1451429"/>
                <a:gd name="connsiteX60" fmla="*/ 1262743 w 1799771"/>
                <a:gd name="connsiteY60" fmla="*/ 402772 h 1451429"/>
                <a:gd name="connsiteX61" fmla="*/ 1157514 w 1799771"/>
                <a:gd name="connsiteY61" fmla="*/ 402772 h 1451429"/>
                <a:gd name="connsiteX62" fmla="*/ 1197428 w 1799771"/>
                <a:gd name="connsiteY62" fmla="*/ 330200 h 1451429"/>
                <a:gd name="connsiteX63" fmla="*/ 1143000 w 1799771"/>
                <a:gd name="connsiteY63" fmla="*/ 286657 h 1451429"/>
                <a:gd name="connsiteX64" fmla="*/ 1117600 w 1799771"/>
                <a:gd name="connsiteY64" fmla="*/ 348343 h 1451429"/>
                <a:gd name="connsiteX65" fmla="*/ 1074057 w 1799771"/>
                <a:gd name="connsiteY65" fmla="*/ 330200 h 1451429"/>
                <a:gd name="connsiteX66" fmla="*/ 1103085 w 1799771"/>
                <a:gd name="connsiteY66" fmla="*/ 268515 h 1451429"/>
                <a:gd name="connsiteX67" fmla="*/ 1016000 w 1799771"/>
                <a:gd name="connsiteY67" fmla="*/ 272143 h 1451429"/>
                <a:gd name="connsiteX68" fmla="*/ 972457 w 1799771"/>
                <a:gd name="connsiteY68" fmla="*/ 290286 h 1451429"/>
                <a:gd name="connsiteX69" fmla="*/ 968828 w 1799771"/>
                <a:gd name="connsiteY69" fmla="*/ 235857 h 1451429"/>
                <a:gd name="connsiteX70" fmla="*/ 896257 w 1799771"/>
                <a:gd name="connsiteY70" fmla="*/ 268515 h 1451429"/>
                <a:gd name="connsiteX71" fmla="*/ 921657 w 1799771"/>
                <a:gd name="connsiteY71" fmla="*/ 214086 h 1451429"/>
                <a:gd name="connsiteX72" fmla="*/ 856343 w 1799771"/>
                <a:gd name="connsiteY72" fmla="*/ 174172 h 1451429"/>
                <a:gd name="connsiteX73" fmla="*/ 827314 w 1799771"/>
                <a:gd name="connsiteY73" fmla="*/ 254000 h 1451429"/>
                <a:gd name="connsiteX74" fmla="*/ 787400 w 1799771"/>
                <a:gd name="connsiteY74" fmla="*/ 177800 h 1451429"/>
                <a:gd name="connsiteX75" fmla="*/ 751114 w 1799771"/>
                <a:gd name="connsiteY75" fmla="*/ 221343 h 1451429"/>
                <a:gd name="connsiteX76" fmla="*/ 758371 w 1799771"/>
                <a:gd name="connsiteY76" fmla="*/ 152400 h 1451429"/>
                <a:gd name="connsiteX77" fmla="*/ 566057 w 1799771"/>
                <a:gd name="connsiteY77" fmla="*/ 108857 h 1451429"/>
                <a:gd name="connsiteX78" fmla="*/ 515257 w 1799771"/>
                <a:gd name="connsiteY78" fmla="*/ 199572 h 1451429"/>
                <a:gd name="connsiteX79" fmla="*/ 468085 w 1799771"/>
                <a:gd name="connsiteY79" fmla="*/ 163286 h 1451429"/>
                <a:gd name="connsiteX80" fmla="*/ 431800 w 1799771"/>
                <a:gd name="connsiteY80" fmla="*/ 232229 h 1451429"/>
                <a:gd name="connsiteX81" fmla="*/ 410028 w 1799771"/>
                <a:gd name="connsiteY81" fmla="*/ 90715 h 1451429"/>
                <a:gd name="connsiteX82" fmla="*/ 351971 w 1799771"/>
                <a:gd name="connsiteY82" fmla="*/ 0 h 1451429"/>
                <a:gd name="connsiteX83" fmla="*/ 272143 w 1799771"/>
                <a:gd name="connsiteY83" fmla="*/ 3629 h 1451429"/>
                <a:gd name="connsiteX84" fmla="*/ 210457 w 1799771"/>
                <a:gd name="connsiteY84" fmla="*/ 83457 h 1451429"/>
                <a:gd name="connsiteX85" fmla="*/ 203200 w 1799771"/>
                <a:gd name="connsiteY85" fmla="*/ 224972 h 1451429"/>
                <a:gd name="connsiteX86" fmla="*/ 228600 w 1799771"/>
                <a:gd name="connsiteY86" fmla="*/ 239486 h 1451429"/>
                <a:gd name="connsiteX87" fmla="*/ 199571 w 1799771"/>
                <a:gd name="connsiteY87" fmla="*/ 286657 h 1451429"/>
                <a:gd name="connsiteX88" fmla="*/ 257628 w 1799771"/>
                <a:gd name="connsiteY88" fmla="*/ 337457 h 1451429"/>
                <a:gd name="connsiteX89" fmla="*/ 250371 w 1799771"/>
                <a:gd name="connsiteY89" fmla="*/ 395515 h 1451429"/>
                <a:gd name="connsiteX90" fmla="*/ 159657 w 1799771"/>
                <a:gd name="connsiteY90" fmla="*/ 286657 h 1451429"/>
                <a:gd name="connsiteX91" fmla="*/ 137885 w 1799771"/>
                <a:gd name="connsiteY91" fmla="*/ 152400 h 1451429"/>
                <a:gd name="connsiteX92" fmla="*/ 185057 w 1799771"/>
                <a:gd name="connsiteY92" fmla="*/ 14515 h 1451429"/>
                <a:gd name="connsiteX93" fmla="*/ 90714 w 1799771"/>
                <a:gd name="connsiteY93" fmla="*/ 7257 h 145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799771" h="1451429">
                  <a:moveTo>
                    <a:pt x="90714" y="7257"/>
                  </a:moveTo>
                  <a:lnTo>
                    <a:pt x="0" y="152400"/>
                  </a:lnTo>
                  <a:lnTo>
                    <a:pt x="0" y="410029"/>
                  </a:lnTo>
                  <a:lnTo>
                    <a:pt x="105228" y="424543"/>
                  </a:lnTo>
                  <a:lnTo>
                    <a:pt x="134257" y="468086"/>
                  </a:lnTo>
                  <a:lnTo>
                    <a:pt x="90714" y="475343"/>
                  </a:lnTo>
                  <a:lnTo>
                    <a:pt x="54428" y="453572"/>
                  </a:lnTo>
                  <a:lnTo>
                    <a:pt x="105228" y="566057"/>
                  </a:lnTo>
                  <a:lnTo>
                    <a:pt x="174171" y="544286"/>
                  </a:lnTo>
                  <a:lnTo>
                    <a:pt x="239485" y="602343"/>
                  </a:lnTo>
                  <a:lnTo>
                    <a:pt x="489857" y="576943"/>
                  </a:lnTo>
                  <a:lnTo>
                    <a:pt x="489857" y="555172"/>
                  </a:lnTo>
                  <a:lnTo>
                    <a:pt x="598714" y="544286"/>
                  </a:lnTo>
                  <a:lnTo>
                    <a:pt x="558800" y="475343"/>
                  </a:lnTo>
                  <a:lnTo>
                    <a:pt x="605971" y="471715"/>
                  </a:lnTo>
                  <a:lnTo>
                    <a:pt x="801914" y="616857"/>
                  </a:lnTo>
                  <a:lnTo>
                    <a:pt x="780143" y="656772"/>
                  </a:lnTo>
                  <a:lnTo>
                    <a:pt x="841828" y="638629"/>
                  </a:lnTo>
                  <a:lnTo>
                    <a:pt x="1088571" y="805543"/>
                  </a:lnTo>
                  <a:lnTo>
                    <a:pt x="1034143" y="1026886"/>
                  </a:lnTo>
                  <a:lnTo>
                    <a:pt x="1117600" y="1117600"/>
                  </a:lnTo>
                  <a:lnTo>
                    <a:pt x="889000" y="1193800"/>
                  </a:lnTo>
                  <a:lnTo>
                    <a:pt x="878114" y="1233715"/>
                  </a:lnTo>
                  <a:lnTo>
                    <a:pt x="852714" y="1270000"/>
                  </a:lnTo>
                  <a:lnTo>
                    <a:pt x="950685" y="1375229"/>
                  </a:lnTo>
                  <a:lnTo>
                    <a:pt x="1023257" y="1317172"/>
                  </a:lnTo>
                  <a:lnTo>
                    <a:pt x="1026885" y="1277257"/>
                  </a:lnTo>
                  <a:lnTo>
                    <a:pt x="1084943" y="1302657"/>
                  </a:lnTo>
                  <a:lnTo>
                    <a:pt x="1117600" y="1240972"/>
                  </a:lnTo>
                  <a:lnTo>
                    <a:pt x="1150257" y="1277257"/>
                  </a:lnTo>
                  <a:lnTo>
                    <a:pt x="1150257" y="1277257"/>
                  </a:lnTo>
                  <a:lnTo>
                    <a:pt x="1299028" y="1346200"/>
                  </a:lnTo>
                  <a:lnTo>
                    <a:pt x="1331685" y="1338943"/>
                  </a:lnTo>
                  <a:lnTo>
                    <a:pt x="1346200" y="1404257"/>
                  </a:lnTo>
                  <a:lnTo>
                    <a:pt x="1393371" y="1433286"/>
                  </a:lnTo>
                  <a:lnTo>
                    <a:pt x="1607457" y="1451429"/>
                  </a:lnTo>
                  <a:lnTo>
                    <a:pt x="1792514" y="1440543"/>
                  </a:lnTo>
                  <a:lnTo>
                    <a:pt x="1778000" y="1389743"/>
                  </a:lnTo>
                  <a:lnTo>
                    <a:pt x="1527628" y="1262743"/>
                  </a:lnTo>
                  <a:lnTo>
                    <a:pt x="1799771" y="1288143"/>
                  </a:lnTo>
                  <a:lnTo>
                    <a:pt x="1785257" y="1161143"/>
                  </a:lnTo>
                  <a:lnTo>
                    <a:pt x="1476828" y="957943"/>
                  </a:lnTo>
                  <a:lnTo>
                    <a:pt x="1444171" y="954315"/>
                  </a:lnTo>
                  <a:lnTo>
                    <a:pt x="1407885" y="903515"/>
                  </a:lnTo>
                  <a:lnTo>
                    <a:pt x="1440543" y="794657"/>
                  </a:lnTo>
                  <a:lnTo>
                    <a:pt x="1661885" y="925286"/>
                  </a:lnTo>
                  <a:lnTo>
                    <a:pt x="1694543" y="914400"/>
                  </a:lnTo>
                  <a:lnTo>
                    <a:pt x="1745343" y="921657"/>
                  </a:lnTo>
                  <a:lnTo>
                    <a:pt x="1698171" y="816429"/>
                  </a:lnTo>
                  <a:lnTo>
                    <a:pt x="1738085" y="722086"/>
                  </a:lnTo>
                  <a:lnTo>
                    <a:pt x="1716314" y="703943"/>
                  </a:lnTo>
                  <a:lnTo>
                    <a:pt x="1741714" y="605972"/>
                  </a:lnTo>
                  <a:lnTo>
                    <a:pt x="1621971" y="656772"/>
                  </a:lnTo>
                  <a:lnTo>
                    <a:pt x="1625600" y="580572"/>
                  </a:lnTo>
                  <a:lnTo>
                    <a:pt x="1556657" y="635000"/>
                  </a:lnTo>
                  <a:lnTo>
                    <a:pt x="1455057" y="544286"/>
                  </a:lnTo>
                  <a:lnTo>
                    <a:pt x="1404257" y="580572"/>
                  </a:lnTo>
                  <a:lnTo>
                    <a:pt x="1201057" y="537029"/>
                  </a:lnTo>
                  <a:lnTo>
                    <a:pt x="1226457" y="482600"/>
                  </a:lnTo>
                  <a:lnTo>
                    <a:pt x="1204685" y="453572"/>
                  </a:lnTo>
                  <a:lnTo>
                    <a:pt x="1262743" y="402772"/>
                  </a:lnTo>
                  <a:lnTo>
                    <a:pt x="1157514" y="402772"/>
                  </a:lnTo>
                  <a:lnTo>
                    <a:pt x="1197428" y="330200"/>
                  </a:lnTo>
                  <a:lnTo>
                    <a:pt x="1143000" y="286657"/>
                  </a:lnTo>
                  <a:lnTo>
                    <a:pt x="1117600" y="348343"/>
                  </a:lnTo>
                  <a:lnTo>
                    <a:pt x="1074057" y="330200"/>
                  </a:lnTo>
                  <a:lnTo>
                    <a:pt x="1103085" y="268515"/>
                  </a:lnTo>
                  <a:lnTo>
                    <a:pt x="1016000" y="272143"/>
                  </a:lnTo>
                  <a:lnTo>
                    <a:pt x="972457" y="290286"/>
                  </a:lnTo>
                  <a:lnTo>
                    <a:pt x="968828" y="235857"/>
                  </a:lnTo>
                  <a:lnTo>
                    <a:pt x="896257" y="268515"/>
                  </a:lnTo>
                  <a:lnTo>
                    <a:pt x="921657" y="214086"/>
                  </a:lnTo>
                  <a:lnTo>
                    <a:pt x="856343" y="174172"/>
                  </a:lnTo>
                  <a:lnTo>
                    <a:pt x="827314" y="254000"/>
                  </a:lnTo>
                  <a:lnTo>
                    <a:pt x="787400" y="177800"/>
                  </a:lnTo>
                  <a:lnTo>
                    <a:pt x="751114" y="221343"/>
                  </a:lnTo>
                  <a:lnTo>
                    <a:pt x="758371" y="152400"/>
                  </a:lnTo>
                  <a:lnTo>
                    <a:pt x="566057" y="108857"/>
                  </a:lnTo>
                  <a:lnTo>
                    <a:pt x="515257" y="199572"/>
                  </a:lnTo>
                  <a:lnTo>
                    <a:pt x="468085" y="163286"/>
                  </a:lnTo>
                  <a:lnTo>
                    <a:pt x="431800" y="232229"/>
                  </a:lnTo>
                  <a:lnTo>
                    <a:pt x="410028" y="90715"/>
                  </a:lnTo>
                  <a:lnTo>
                    <a:pt x="351971" y="0"/>
                  </a:lnTo>
                  <a:lnTo>
                    <a:pt x="272143" y="3629"/>
                  </a:lnTo>
                  <a:lnTo>
                    <a:pt x="210457" y="83457"/>
                  </a:lnTo>
                  <a:lnTo>
                    <a:pt x="203200" y="224972"/>
                  </a:lnTo>
                  <a:lnTo>
                    <a:pt x="228600" y="239486"/>
                  </a:lnTo>
                  <a:lnTo>
                    <a:pt x="199571" y="286657"/>
                  </a:lnTo>
                  <a:lnTo>
                    <a:pt x="257628" y="337457"/>
                  </a:lnTo>
                  <a:lnTo>
                    <a:pt x="250371" y="395515"/>
                  </a:lnTo>
                  <a:lnTo>
                    <a:pt x="159657" y="286657"/>
                  </a:lnTo>
                  <a:lnTo>
                    <a:pt x="137885" y="152400"/>
                  </a:lnTo>
                  <a:lnTo>
                    <a:pt x="185057" y="14515"/>
                  </a:lnTo>
                  <a:lnTo>
                    <a:pt x="90714" y="725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0" name="Freeform 152">
              <a:extLst>
                <a:ext uri="{FF2B5EF4-FFF2-40B4-BE49-F238E27FC236}">
                  <a16:creationId xmlns:a16="http://schemas.microsoft.com/office/drawing/2014/main" xmlns="" id="{4FA9D65C-3E24-498C-8DD0-33730E369F37}"/>
                </a:ext>
              </a:extLst>
            </p:cNvPr>
            <p:cNvSpPr/>
            <p:nvPr/>
          </p:nvSpPr>
          <p:spPr>
            <a:xfrm>
              <a:off x="5284788" y="1814513"/>
              <a:ext cx="242887" cy="155575"/>
            </a:xfrm>
            <a:custGeom>
              <a:avLst/>
              <a:gdLst>
                <a:gd name="connsiteX0" fmla="*/ 0 w 243114"/>
                <a:gd name="connsiteY0" fmla="*/ 10886 h 156029"/>
                <a:gd name="connsiteX1" fmla="*/ 87086 w 243114"/>
                <a:gd name="connsiteY1" fmla="*/ 156029 h 156029"/>
                <a:gd name="connsiteX2" fmla="*/ 243114 w 243114"/>
                <a:gd name="connsiteY2" fmla="*/ 105229 h 156029"/>
                <a:gd name="connsiteX3" fmla="*/ 127000 w 243114"/>
                <a:gd name="connsiteY3" fmla="*/ 0 h 156029"/>
                <a:gd name="connsiteX4" fmla="*/ 0 w 243114"/>
                <a:gd name="connsiteY4" fmla="*/ 10886 h 15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114" h="156029">
                  <a:moveTo>
                    <a:pt x="0" y="10886"/>
                  </a:moveTo>
                  <a:lnTo>
                    <a:pt x="87086" y="156029"/>
                  </a:lnTo>
                  <a:lnTo>
                    <a:pt x="243114" y="105229"/>
                  </a:lnTo>
                  <a:lnTo>
                    <a:pt x="127000" y="0"/>
                  </a:lnTo>
                  <a:lnTo>
                    <a:pt x="0" y="1088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1" name="Freeform 153">
              <a:extLst>
                <a:ext uri="{FF2B5EF4-FFF2-40B4-BE49-F238E27FC236}">
                  <a16:creationId xmlns:a16="http://schemas.microsoft.com/office/drawing/2014/main" xmlns="" id="{15E81BD9-10FF-4810-BB70-E637BC77C16E}"/>
                </a:ext>
              </a:extLst>
            </p:cNvPr>
            <p:cNvSpPr/>
            <p:nvPr/>
          </p:nvSpPr>
          <p:spPr>
            <a:xfrm>
              <a:off x="5702300" y="2590800"/>
              <a:ext cx="127000" cy="152400"/>
            </a:xfrm>
            <a:custGeom>
              <a:avLst/>
              <a:gdLst>
                <a:gd name="connsiteX0" fmla="*/ 0 w 127000"/>
                <a:gd name="connsiteY0" fmla="*/ 25400 h 152400"/>
                <a:gd name="connsiteX1" fmla="*/ 7257 w 127000"/>
                <a:gd name="connsiteY1" fmla="*/ 152400 h 152400"/>
                <a:gd name="connsiteX2" fmla="*/ 127000 w 127000"/>
                <a:gd name="connsiteY2" fmla="*/ 141515 h 152400"/>
                <a:gd name="connsiteX3" fmla="*/ 97971 w 127000"/>
                <a:gd name="connsiteY3" fmla="*/ 0 h 152400"/>
                <a:gd name="connsiteX4" fmla="*/ 0 w 127000"/>
                <a:gd name="connsiteY4" fmla="*/ 25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00" h="152400">
                  <a:moveTo>
                    <a:pt x="0" y="25400"/>
                  </a:moveTo>
                  <a:lnTo>
                    <a:pt x="7257" y="152400"/>
                  </a:lnTo>
                  <a:lnTo>
                    <a:pt x="127000" y="141515"/>
                  </a:lnTo>
                  <a:lnTo>
                    <a:pt x="97971" y="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2" name="Freeform 154">
              <a:extLst>
                <a:ext uri="{FF2B5EF4-FFF2-40B4-BE49-F238E27FC236}">
                  <a16:creationId xmlns:a16="http://schemas.microsoft.com/office/drawing/2014/main" xmlns="" id="{6FFA3482-5AF2-479C-A0E8-F7D4ED55B4A3}"/>
                </a:ext>
              </a:extLst>
            </p:cNvPr>
            <p:cNvSpPr/>
            <p:nvPr/>
          </p:nvSpPr>
          <p:spPr>
            <a:xfrm>
              <a:off x="5668963" y="2482850"/>
              <a:ext cx="66675" cy="57150"/>
            </a:xfrm>
            <a:custGeom>
              <a:avLst/>
              <a:gdLst>
                <a:gd name="connsiteX0" fmla="*/ 0 w 34834"/>
                <a:gd name="connsiteY0" fmla="*/ 0 h 52251"/>
                <a:gd name="connsiteX1" fmla="*/ 34834 w 34834"/>
                <a:gd name="connsiteY1" fmla="*/ 52251 h 52251"/>
                <a:gd name="connsiteX2" fmla="*/ 0 w 34834"/>
                <a:gd name="connsiteY2" fmla="*/ 0 h 52251"/>
                <a:gd name="connsiteX0" fmla="*/ 0 w 34834"/>
                <a:gd name="connsiteY0" fmla="*/ 0 h 52251"/>
                <a:gd name="connsiteX1" fmla="*/ 34834 w 34834"/>
                <a:gd name="connsiteY1" fmla="*/ 52251 h 52251"/>
                <a:gd name="connsiteX2" fmla="*/ 17417 w 34834"/>
                <a:gd name="connsiteY2" fmla="*/ 20320 h 52251"/>
                <a:gd name="connsiteX3" fmla="*/ 0 w 34834"/>
                <a:gd name="connsiteY3" fmla="*/ 0 h 52251"/>
                <a:gd name="connsiteX0" fmla="*/ 0 w 34834"/>
                <a:gd name="connsiteY0" fmla="*/ 0 h 52251"/>
                <a:gd name="connsiteX1" fmla="*/ 34834 w 34834"/>
                <a:gd name="connsiteY1" fmla="*/ 52251 h 52251"/>
                <a:gd name="connsiteX2" fmla="*/ 17417 w 34834"/>
                <a:gd name="connsiteY2" fmla="*/ 20320 h 52251"/>
                <a:gd name="connsiteX3" fmla="*/ 0 w 34834"/>
                <a:gd name="connsiteY3" fmla="*/ 0 h 52251"/>
                <a:gd name="connsiteX0" fmla="*/ 30628 w 65735"/>
                <a:gd name="connsiteY0" fmla="*/ 223 h 56156"/>
                <a:gd name="connsiteX1" fmla="*/ 65462 w 65735"/>
                <a:gd name="connsiteY1" fmla="*/ 52474 h 56156"/>
                <a:gd name="connsiteX2" fmla="*/ 10308 w 65735"/>
                <a:gd name="connsiteY2" fmla="*/ 35058 h 56156"/>
                <a:gd name="connsiteX3" fmla="*/ 30628 w 65735"/>
                <a:gd name="connsiteY3" fmla="*/ 223 h 5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735" h="56156">
                  <a:moveTo>
                    <a:pt x="30628" y="223"/>
                  </a:moveTo>
                  <a:cubicBezTo>
                    <a:pt x="39820" y="3126"/>
                    <a:pt x="68849" y="46668"/>
                    <a:pt x="65462" y="52474"/>
                  </a:cubicBezTo>
                  <a:cubicBezTo>
                    <a:pt x="62075" y="58280"/>
                    <a:pt x="-30332" y="60216"/>
                    <a:pt x="10308" y="35058"/>
                  </a:cubicBezTo>
                  <a:cubicBezTo>
                    <a:pt x="17081" y="23446"/>
                    <a:pt x="21436" y="-2680"/>
                    <a:pt x="30628" y="223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3" name="Freeform 155">
              <a:extLst>
                <a:ext uri="{FF2B5EF4-FFF2-40B4-BE49-F238E27FC236}">
                  <a16:creationId xmlns:a16="http://schemas.microsoft.com/office/drawing/2014/main" xmlns="" id="{B83916D4-D161-4CFA-B05F-34EB98931E43}"/>
                </a:ext>
              </a:extLst>
            </p:cNvPr>
            <p:cNvSpPr/>
            <p:nvPr/>
          </p:nvSpPr>
          <p:spPr>
            <a:xfrm>
              <a:off x="5749925" y="2544763"/>
              <a:ext cx="55563" cy="26987"/>
            </a:xfrm>
            <a:custGeom>
              <a:avLst/>
              <a:gdLst>
                <a:gd name="connsiteX0" fmla="*/ 0 w 55154"/>
                <a:gd name="connsiteY0" fmla="*/ 0 h 26125"/>
                <a:gd name="connsiteX1" fmla="*/ 46446 w 55154"/>
                <a:gd name="connsiteY1" fmla="*/ 26125 h 26125"/>
                <a:gd name="connsiteX2" fmla="*/ 55154 w 55154"/>
                <a:gd name="connsiteY2" fmla="*/ 11611 h 26125"/>
                <a:gd name="connsiteX3" fmla="*/ 0 w 55154"/>
                <a:gd name="connsiteY3" fmla="*/ 0 h 2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54" h="26125">
                  <a:moveTo>
                    <a:pt x="0" y="0"/>
                  </a:moveTo>
                  <a:lnTo>
                    <a:pt x="46446" y="26125"/>
                  </a:lnTo>
                  <a:lnTo>
                    <a:pt x="55154" y="116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C86"/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4" name="Freeform 156">
              <a:extLst>
                <a:ext uri="{FF2B5EF4-FFF2-40B4-BE49-F238E27FC236}">
                  <a16:creationId xmlns:a16="http://schemas.microsoft.com/office/drawing/2014/main" xmlns="" id="{D2190BAB-239D-4508-8B9E-E933048D1590}"/>
                </a:ext>
              </a:extLst>
            </p:cNvPr>
            <p:cNvSpPr/>
            <p:nvPr/>
          </p:nvSpPr>
          <p:spPr>
            <a:xfrm>
              <a:off x="5527675" y="2489200"/>
              <a:ext cx="49213" cy="68263"/>
            </a:xfrm>
            <a:custGeom>
              <a:avLst/>
              <a:gdLst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0 h 69669"/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34834 h 69669"/>
                <a:gd name="connsiteX4" fmla="*/ 17418 w 17418"/>
                <a:gd name="connsiteY4" fmla="*/ 0 h 69669"/>
                <a:gd name="connsiteX0" fmla="*/ 17418 w 49349"/>
                <a:gd name="connsiteY0" fmla="*/ 0 h 69669"/>
                <a:gd name="connsiteX1" fmla="*/ 0 w 49349"/>
                <a:gd name="connsiteY1" fmla="*/ 58057 h 69669"/>
                <a:gd name="connsiteX2" fmla="*/ 17418 w 49349"/>
                <a:gd name="connsiteY2" fmla="*/ 69669 h 69669"/>
                <a:gd name="connsiteX3" fmla="*/ 49349 w 49349"/>
                <a:gd name="connsiteY3" fmla="*/ 20319 h 69669"/>
                <a:gd name="connsiteX4" fmla="*/ 17418 w 49349"/>
                <a:gd name="connsiteY4" fmla="*/ 0 h 6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9" h="69669">
                  <a:moveTo>
                    <a:pt x="17418" y="0"/>
                  </a:moveTo>
                  <a:lnTo>
                    <a:pt x="0" y="58057"/>
                  </a:lnTo>
                  <a:lnTo>
                    <a:pt x="17418" y="69669"/>
                  </a:lnTo>
                  <a:lnTo>
                    <a:pt x="49349" y="20319"/>
                  </a:lnTo>
                  <a:lnTo>
                    <a:pt x="1741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5" name="Freeform 157">
              <a:extLst>
                <a:ext uri="{FF2B5EF4-FFF2-40B4-BE49-F238E27FC236}">
                  <a16:creationId xmlns:a16="http://schemas.microsoft.com/office/drawing/2014/main" xmlns="" id="{BBA51171-9D88-4E3A-90DF-FE3605D042FB}"/>
                </a:ext>
              </a:extLst>
            </p:cNvPr>
            <p:cNvSpPr/>
            <p:nvPr/>
          </p:nvSpPr>
          <p:spPr>
            <a:xfrm>
              <a:off x="5467350" y="2419350"/>
              <a:ext cx="49213" cy="69850"/>
            </a:xfrm>
            <a:custGeom>
              <a:avLst/>
              <a:gdLst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0 h 69669"/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34834 h 69669"/>
                <a:gd name="connsiteX4" fmla="*/ 17418 w 17418"/>
                <a:gd name="connsiteY4" fmla="*/ 0 h 69669"/>
                <a:gd name="connsiteX0" fmla="*/ 17418 w 49349"/>
                <a:gd name="connsiteY0" fmla="*/ 0 h 69669"/>
                <a:gd name="connsiteX1" fmla="*/ 0 w 49349"/>
                <a:gd name="connsiteY1" fmla="*/ 58057 h 69669"/>
                <a:gd name="connsiteX2" fmla="*/ 17418 w 49349"/>
                <a:gd name="connsiteY2" fmla="*/ 69669 h 69669"/>
                <a:gd name="connsiteX3" fmla="*/ 49349 w 49349"/>
                <a:gd name="connsiteY3" fmla="*/ 20319 h 69669"/>
                <a:gd name="connsiteX4" fmla="*/ 17418 w 49349"/>
                <a:gd name="connsiteY4" fmla="*/ 0 h 6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9" h="69669">
                  <a:moveTo>
                    <a:pt x="17418" y="0"/>
                  </a:moveTo>
                  <a:lnTo>
                    <a:pt x="0" y="58057"/>
                  </a:lnTo>
                  <a:lnTo>
                    <a:pt x="17418" y="69669"/>
                  </a:lnTo>
                  <a:lnTo>
                    <a:pt x="49349" y="20319"/>
                  </a:lnTo>
                  <a:lnTo>
                    <a:pt x="1741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6" name="Freeform 158">
              <a:extLst>
                <a:ext uri="{FF2B5EF4-FFF2-40B4-BE49-F238E27FC236}">
                  <a16:creationId xmlns:a16="http://schemas.microsoft.com/office/drawing/2014/main" xmlns="" id="{C1AAB1F2-90FA-422F-B133-BBF86703DD7A}"/>
                </a:ext>
              </a:extLst>
            </p:cNvPr>
            <p:cNvSpPr/>
            <p:nvPr/>
          </p:nvSpPr>
          <p:spPr>
            <a:xfrm>
              <a:off x="5543550" y="2411413"/>
              <a:ext cx="49213" cy="69850"/>
            </a:xfrm>
            <a:custGeom>
              <a:avLst/>
              <a:gdLst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0 h 69669"/>
                <a:gd name="connsiteX0" fmla="*/ 17418 w 17418"/>
                <a:gd name="connsiteY0" fmla="*/ 0 h 69669"/>
                <a:gd name="connsiteX1" fmla="*/ 0 w 17418"/>
                <a:gd name="connsiteY1" fmla="*/ 58057 h 69669"/>
                <a:gd name="connsiteX2" fmla="*/ 17418 w 17418"/>
                <a:gd name="connsiteY2" fmla="*/ 69669 h 69669"/>
                <a:gd name="connsiteX3" fmla="*/ 17418 w 17418"/>
                <a:gd name="connsiteY3" fmla="*/ 34834 h 69669"/>
                <a:gd name="connsiteX4" fmla="*/ 17418 w 17418"/>
                <a:gd name="connsiteY4" fmla="*/ 0 h 69669"/>
                <a:gd name="connsiteX0" fmla="*/ 17418 w 49349"/>
                <a:gd name="connsiteY0" fmla="*/ 0 h 69669"/>
                <a:gd name="connsiteX1" fmla="*/ 0 w 49349"/>
                <a:gd name="connsiteY1" fmla="*/ 58057 h 69669"/>
                <a:gd name="connsiteX2" fmla="*/ 17418 w 49349"/>
                <a:gd name="connsiteY2" fmla="*/ 69669 h 69669"/>
                <a:gd name="connsiteX3" fmla="*/ 49349 w 49349"/>
                <a:gd name="connsiteY3" fmla="*/ 20319 h 69669"/>
                <a:gd name="connsiteX4" fmla="*/ 17418 w 49349"/>
                <a:gd name="connsiteY4" fmla="*/ 0 h 6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9" h="69669">
                  <a:moveTo>
                    <a:pt x="17418" y="0"/>
                  </a:moveTo>
                  <a:lnTo>
                    <a:pt x="0" y="58057"/>
                  </a:lnTo>
                  <a:lnTo>
                    <a:pt x="17418" y="69669"/>
                  </a:lnTo>
                  <a:lnTo>
                    <a:pt x="49349" y="20319"/>
                  </a:lnTo>
                  <a:lnTo>
                    <a:pt x="1741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7" name="Freeform 159">
              <a:extLst>
                <a:ext uri="{FF2B5EF4-FFF2-40B4-BE49-F238E27FC236}">
                  <a16:creationId xmlns:a16="http://schemas.microsoft.com/office/drawing/2014/main" xmlns="" id="{C7E282C9-3042-465F-AD8B-9069A6B9EC92}"/>
                </a:ext>
              </a:extLst>
            </p:cNvPr>
            <p:cNvSpPr/>
            <p:nvPr/>
          </p:nvSpPr>
          <p:spPr>
            <a:xfrm flipH="1" flipV="1">
              <a:off x="5614988" y="2451100"/>
              <a:ext cx="46037" cy="46038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8" name="Freeform 160">
              <a:extLst>
                <a:ext uri="{FF2B5EF4-FFF2-40B4-BE49-F238E27FC236}">
                  <a16:creationId xmlns:a16="http://schemas.microsoft.com/office/drawing/2014/main" xmlns="" id="{A44BAA4C-4535-4A76-AFF2-F4538076E4BB}"/>
                </a:ext>
              </a:extLst>
            </p:cNvPr>
            <p:cNvSpPr/>
            <p:nvPr/>
          </p:nvSpPr>
          <p:spPr>
            <a:xfrm flipH="1" flipV="1">
              <a:off x="5075238" y="2436813"/>
              <a:ext cx="46037" cy="444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9" name="Freeform 161">
              <a:extLst>
                <a:ext uri="{FF2B5EF4-FFF2-40B4-BE49-F238E27FC236}">
                  <a16:creationId xmlns:a16="http://schemas.microsoft.com/office/drawing/2014/main" xmlns="" id="{78D30951-BDAA-4D90-8781-B561B4B7997B}"/>
                </a:ext>
              </a:extLst>
            </p:cNvPr>
            <p:cNvSpPr/>
            <p:nvPr/>
          </p:nvSpPr>
          <p:spPr>
            <a:xfrm flipH="1" flipV="1">
              <a:off x="6757988" y="3111500"/>
              <a:ext cx="46037" cy="44450"/>
            </a:xfrm>
            <a:custGeom>
              <a:avLst/>
              <a:gdLst>
                <a:gd name="connsiteX0" fmla="*/ 7144 w 7144"/>
                <a:gd name="connsiteY0" fmla="*/ 0 h 69056"/>
                <a:gd name="connsiteX1" fmla="*/ 0 w 7144"/>
                <a:gd name="connsiteY1" fmla="*/ 69056 h 69056"/>
                <a:gd name="connsiteX2" fmla="*/ 7144 w 7144"/>
                <a:gd name="connsiteY2" fmla="*/ 0 h 69056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2" fmla="*/ 3333 w 10000"/>
                <a:gd name="connsiteY2" fmla="*/ 5172 h 10000"/>
                <a:gd name="connsiteX3" fmla="*/ 10000 w 10000"/>
                <a:gd name="connsiteY3" fmla="*/ 0 h 10000"/>
                <a:gd name="connsiteX0" fmla="*/ 46666 w 48777"/>
                <a:gd name="connsiteY0" fmla="*/ 316 h 10337"/>
                <a:gd name="connsiteX1" fmla="*/ 36666 w 48777"/>
                <a:gd name="connsiteY1" fmla="*/ 10316 h 10337"/>
                <a:gd name="connsiteX2" fmla="*/ 0 w 48777"/>
                <a:gd name="connsiteY2" fmla="*/ 2729 h 10337"/>
                <a:gd name="connsiteX3" fmla="*/ 46666 w 48777"/>
                <a:gd name="connsiteY3" fmla="*/ 316 h 10337"/>
                <a:gd name="connsiteX0" fmla="*/ 46666 w 48164"/>
                <a:gd name="connsiteY0" fmla="*/ 41 h 4732"/>
                <a:gd name="connsiteX1" fmla="*/ 33332 w 48164"/>
                <a:gd name="connsiteY1" fmla="*/ 4524 h 4732"/>
                <a:gd name="connsiteX2" fmla="*/ 0 w 48164"/>
                <a:gd name="connsiteY2" fmla="*/ 2454 h 4732"/>
                <a:gd name="connsiteX3" fmla="*/ 46666 w 48164"/>
                <a:gd name="connsiteY3" fmla="*/ 41 h 4732"/>
                <a:gd name="connsiteX0" fmla="*/ 7613 w 8235"/>
                <a:gd name="connsiteY0" fmla="*/ 557 h 5779"/>
                <a:gd name="connsiteX1" fmla="*/ 6921 w 8235"/>
                <a:gd name="connsiteY1" fmla="*/ 5658 h 5779"/>
                <a:gd name="connsiteX2" fmla="*/ 0 w 8235"/>
                <a:gd name="connsiteY2" fmla="*/ 1284 h 5779"/>
                <a:gd name="connsiteX3" fmla="*/ 7613 w 8235"/>
                <a:gd name="connsiteY3" fmla="*/ 557 h 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5" h="5779">
                  <a:moveTo>
                    <a:pt x="7613" y="557"/>
                  </a:moveTo>
                  <a:cubicBezTo>
                    <a:pt x="8766" y="1286"/>
                    <a:pt x="8190" y="5537"/>
                    <a:pt x="6921" y="5658"/>
                  </a:cubicBezTo>
                  <a:cubicBezTo>
                    <a:pt x="5652" y="5779"/>
                    <a:pt x="2538" y="6628"/>
                    <a:pt x="0" y="1284"/>
                  </a:cubicBezTo>
                  <a:cubicBezTo>
                    <a:pt x="3230" y="-415"/>
                    <a:pt x="6460" y="-172"/>
                    <a:pt x="7613" y="557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0" name="Freeform 162">
              <a:extLst>
                <a:ext uri="{FF2B5EF4-FFF2-40B4-BE49-F238E27FC236}">
                  <a16:creationId xmlns:a16="http://schemas.microsoft.com/office/drawing/2014/main" xmlns="" id="{0888C926-A5AA-4887-AAE2-5967D6925BBE}"/>
                </a:ext>
              </a:extLst>
            </p:cNvPr>
            <p:cNvSpPr/>
            <p:nvPr/>
          </p:nvSpPr>
          <p:spPr>
            <a:xfrm>
              <a:off x="8099425" y="5097463"/>
              <a:ext cx="58738" cy="58737"/>
            </a:xfrm>
            <a:custGeom>
              <a:avLst/>
              <a:gdLst>
                <a:gd name="connsiteX0" fmla="*/ 83457 w 94343"/>
                <a:gd name="connsiteY0" fmla="*/ 0 h 94343"/>
                <a:gd name="connsiteX1" fmla="*/ 0 w 94343"/>
                <a:gd name="connsiteY1" fmla="*/ 83458 h 94343"/>
                <a:gd name="connsiteX2" fmla="*/ 94343 w 94343"/>
                <a:gd name="connsiteY2" fmla="*/ 94343 h 94343"/>
                <a:gd name="connsiteX3" fmla="*/ 83457 w 94343"/>
                <a:gd name="connsiteY3" fmla="*/ 0 h 9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343" h="94343">
                  <a:moveTo>
                    <a:pt x="83457" y="0"/>
                  </a:moveTo>
                  <a:lnTo>
                    <a:pt x="0" y="83458"/>
                  </a:lnTo>
                  <a:lnTo>
                    <a:pt x="94343" y="94343"/>
                  </a:lnTo>
                  <a:lnTo>
                    <a:pt x="8345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1" name="Freeform 163">
              <a:extLst>
                <a:ext uri="{FF2B5EF4-FFF2-40B4-BE49-F238E27FC236}">
                  <a16:creationId xmlns:a16="http://schemas.microsoft.com/office/drawing/2014/main" xmlns="" id="{F3947395-538B-497F-B229-44BDD071F8D6}"/>
                </a:ext>
              </a:extLst>
            </p:cNvPr>
            <p:cNvSpPr/>
            <p:nvPr/>
          </p:nvSpPr>
          <p:spPr>
            <a:xfrm>
              <a:off x="8583613" y="5434013"/>
              <a:ext cx="46037" cy="46037"/>
            </a:xfrm>
            <a:custGeom>
              <a:avLst/>
              <a:gdLst>
                <a:gd name="connsiteX0" fmla="*/ 83457 w 94343"/>
                <a:gd name="connsiteY0" fmla="*/ 0 h 94343"/>
                <a:gd name="connsiteX1" fmla="*/ 0 w 94343"/>
                <a:gd name="connsiteY1" fmla="*/ 83458 h 94343"/>
                <a:gd name="connsiteX2" fmla="*/ 94343 w 94343"/>
                <a:gd name="connsiteY2" fmla="*/ 94343 h 94343"/>
                <a:gd name="connsiteX3" fmla="*/ 83457 w 94343"/>
                <a:gd name="connsiteY3" fmla="*/ 0 h 9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343" h="94343">
                  <a:moveTo>
                    <a:pt x="83457" y="0"/>
                  </a:moveTo>
                  <a:lnTo>
                    <a:pt x="0" y="83458"/>
                  </a:lnTo>
                  <a:lnTo>
                    <a:pt x="94343" y="94343"/>
                  </a:lnTo>
                  <a:lnTo>
                    <a:pt x="83457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2" name="Freeform 164">
              <a:extLst>
                <a:ext uri="{FF2B5EF4-FFF2-40B4-BE49-F238E27FC236}">
                  <a16:creationId xmlns:a16="http://schemas.microsoft.com/office/drawing/2014/main" xmlns="" id="{84EDA27E-82FA-4880-9264-F0B9140BFA8A}"/>
                </a:ext>
              </a:extLst>
            </p:cNvPr>
            <p:cNvSpPr/>
            <p:nvPr/>
          </p:nvSpPr>
          <p:spPr>
            <a:xfrm>
              <a:off x="7824788" y="5757863"/>
              <a:ext cx="46037" cy="46037"/>
            </a:xfrm>
            <a:custGeom>
              <a:avLst/>
              <a:gdLst>
                <a:gd name="connsiteX0" fmla="*/ 83457 w 94343"/>
                <a:gd name="connsiteY0" fmla="*/ 0 h 94343"/>
                <a:gd name="connsiteX1" fmla="*/ 0 w 94343"/>
                <a:gd name="connsiteY1" fmla="*/ 83458 h 94343"/>
                <a:gd name="connsiteX2" fmla="*/ 94343 w 94343"/>
                <a:gd name="connsiteY2" fmla="*/ 94343 h 94343"/>
                <a:gd name="connsiteX3" fmla="*/ 83457 w 94343"/>
                <a:gd name="connsiteY3" fmla="*/ 0 h 9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343" h="94343">
                  <a:moveTo>
                    <a:pt x="83457" y="0"/>
                  </a:moveTo>
                  <a:lnTo>
                    <a:pt x="0" y="83458"/>
                  </a:lnTo>
                  <a:lnTo>
                    <a:pt x="94343" y="94343"/>
                  </a:lnTo>
                  <a:lnTo>
                    <a:pt x="8345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cxnSp>
          <p:nvCxnSpPr>
            <p:cNvPr id="93" name="Straight Connector 123">
              <a:extLst>
                <a:ext uri="{FF2B5EF4-FFF2-40B4-BE49-F238E27FC236}">
                  <a16:creationId xmlns:a16="http://schemas.microsoft.com/office/drawing/2014/main" xmlns="" id="{35A1A4B8-7D4C-4F11-9A19-88DE5307A100}"/>
                </a:ext>
              </a:extLst>
            </p:cNvPr>
            <p:cNvCxnSpPr>
              <a:cxnSpLocks noChangeShapeType="1"/>
              <a:endCxn id="36" idx="1"/>
            </p:cNvCxnSpPr>
            <p:nvPr/>
          </p:nvCxnSpPr>
          <p:spPr bwMode="auto">
            <a:xfrm flipH="1">
              <a:off x="3862388" y="1012825"/>
              <a:ext cx="325437" cy="13795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Straight Connector 125">
              <a:extLst>
                <a:ext uri="{FF2B5EF4-FFF2-40B4-BE49-F238E27FC236}">
                  <a16:creationId xmlns:a16="http://schemas.microsoft.com/office/drawing/2014/main" xmlns="" id="{F8AB14D2-0F8D-4781-969B-DFBA68446B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319463" y="2284413"/>
              <a:ext cx="185737" cy="539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Straight Connector 124">
              <a:extLst>
                <a:ext uri="{FF2B5EF4-FFF2-40B4-BE49-F238E27FC236}">
                  <a16:creationId xmlns:a16="http://schemas.microsoft.com/office/drawing/2014/main" xmlns="" id="{42CA004E-8821-49CF-A941-E2D7E9CB9B49}"/>
                </a:ext>
              </a:extLst>
            </p:cNvPr>
            <p:cNvCxnSpPr>
              <a:cxnSpLocks noChangeShapeType="1"/>
              <a:stCxn id="36" idx="0"/>
            </p:cNvCxnSpPr>
            <p:nvPr/>
          </p:nvCxnSpPr>
          <p:spPr bwMode="auto">
            <a:xfrm>
              <a:off x="3490913" y="2284413"/>
              <a:ext cx="371475" cy="10795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6" name="Text Placeholder 8">
            <a:extLst>
              <a:ext uri="{FF2B5EF4-FFF2-40B4-BE49-F238E27FC236}">
                <a16:creationId xmlns:a16="http://schemas.microsoft.com/office/drawing/2014/main" xmlns="" id="{2AD4C6BB-7532-4249-97C4-44E61971E6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3363" y="1187886"/>
            <a:ext cx="8288337" cy="2639397"/>
          </a:xfrm>
        </p:spPr>
        <p:txBody>
          <a:bodyPr/>
          <a:lstStyle/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dirty="0" smtClean="0"/>
              <a:t>Government of Canada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dirty="0" smtClean="0"/>
              <a:t>BC</a:t>
            </a:r>
            <a:endParaRPr lang="en-CA" sz="2000" dirty="0"/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noProof="0" dirty="0"/>
              <a:t>A</a:t>
            </a:r>
            <a:r>
              <a:rPr lang="en-CA" sz="2000" dirty="0" err="1"/>
              <a:t>lberta</a:t>
            </a:r>
            <a:endParaRPr lang="en-CA" sz="2000" dirty="0"/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noProof="0" dirty="0"/>
              <a:t>Yukon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dirty="0"/>
              <a:t>Northwest Territories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noProof="0" dirty="0"/>
              <a:t>Manitoba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dirty="0"/>
              <a:t>Ontario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dirty="0"/>
              <a:t>City of Toronto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dirty="0"/>
              <a:t>Region of Peel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noProof="0" dirty="0"/>
              <a:t>Nov</a:t>
            </a:r>
            <a:r>
              <a:rPr lang="en-CA" sz="2000" dirty="0"/>
              <a:t>a Scotia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CA" sz="2000" noProof="0" dirty="0"/>
              <a:t>PEI</a:t>
            </a:r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xmlns="" id="{0DAC3B4A-1D69-4F68-A205-E28E184FF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Eleven Participating Jurisdictions</a:t>
            </a:r>
            <a:endParaRPr lang="en-CA" dirty="0"/>
          </a:p>
        </p:txBody>
      </p:sp>
      <p:sp>
        <p:nvSpPr>
          <p:cNvPr id="97" name="Star: 6 Points 96">
            <a:extLst>
              <a:ext uri="{FF2B5EF4-FFF2-40B4-BE49-F238E27FC236}">
                <a16:creationId xmlns:a16="http://schemas.microsoft.com/office/drawing/2014/main" xmlns="" id="{94E7B31B-7B32-4CAB-A3EC-A31586E277D6}"/>
              </a:ext>
            </a:extLst>
          </p:cNvPr>
          <p:cNvSpPr>
            <a:spLocks/>
          </p:cNvSpPr>
          <p:nvPr/>
        </p:nvSpPr>
        <p:spPr>
          <a:xfrm>
            <a:off x="7366289" y="4332363"/>
            <a:ext cx="102116" cy="99030"/>
          </a:xfrm>
          <a:prstGeom prst="star6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Star: 6 Points 102">
            <a:extLst>
              <a:ext uri="{FF2B5EF4-FFF2-40B4-BE49-F238E27FC236}">
                <a16:creationId xmlns:a16="http://schemas.microsoft.com/office/drawing/2014/main" xmlns="" id="{A91F535D-A269-4F30-8902-238F10F87525}"/>
              </a:ext>
            </a:extLst>
          </p:cNvPr>
          <p:cNvSpPr>
            <a:spLocks/>
          </p:cNvSpPr>
          <p:nvPr/>
        </p:nvSpPr>
        <p:spPr>
          <a:xfrm>
            <a:off x="7439737" y="4255287"/>
            <a:ext cx="102116" cy="99030"/>
          </a:xfrm>
          <a:prstGeom prst="star6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482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C2AE3AE-3266-432F-8647-1461F16191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98222" y="1308891"/>
            <a:ext cx="6820253" cy="2639397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The findings presented herein are preliminary results. Final results may vary.</a:t>
            </a:r>
          </a:p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EA91533-A5E6-4938-B729-5B9594DB5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Caution</a:t>
            </a: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1D969D4-107E-4443-A82E-71E11BE1A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873" y="2700814"/>
            <a:ext cx="2792254" cy="219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0830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80" y="2480191"/>
            <a:ext cx="7093160" cy="605679"/>
          </a:xfrm>
        </p:spPr>
        <p:txBody>
          <a:bodyPr/>
          <a:lstStyle/>
          <a:p>
            <a:r>
              <a:rPr lang="en-GB" sz="4800" dirty="0"/>
              <a:t>Preview Highlights</a:t>
            </a:r>
          </a:p>
        </p:txBody>
      </p:sp>
      <p:pic>
        <p:nvPicPr>
          <p:cNvPr id="21" name="Picture 20" descr="IPSOS_GAMECHANGERS_blu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88" t="-9671" b="-1"/>
          <a:stretch/>
        </p:blipFill>
        <p:spPr>
          <a:xfrm>
            <a:off x="8388603" y="4623250"/>
            <a:ext cx="377327" cy="35598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801245" y="4834404"/>
            <a:ext cx="257029" cy="119003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924282" rtl="0" eaLnBrk="1" latinLnBrk="0" hangingPunct="1">
              <a:lnSpc>
                <a:spcPct val="85000"/>
              </a:lnSpc>
              <a:spcBef>
                <a:spcPts val="204"/>
              </a:spcBef>
            </a:pPr>
            <a:fld id="{01990C03-C3A3-48FE-AF6D-3AE397C89625}" type="slidenum">
              <a:rPr lang="en-GB" sz="9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marL="0" algn="ctr" defTabSz="924282" rtl="0" eaLnBrk="1" latinLnBrk="0" hangingPunct="1">
                <a:lnSpc>
                  <a:spcPct val="85000"/>
                </a:lnSpc>
                <a:spcBef>
                  <a:spcPts val="204"/>
                </a:spcBef>
              </a:pPr>
              <a:t>9</a:t>
            </a:fld>
            <a:endParaRPr lang="en-GB" sz="9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7919886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NA 16x9">
  <a:themeElements>
    <a:clrScheme name="Custom 1">
      <a:dk1>
        <a:srgbClr val="222223"/>
      </a:dk1>
      <a:lt1>
        <a:sysClr val="window" lastClr="FFFFFF"/>
      </a:lt1>
      <a:dk2>
        <a:srgbClr val="1B365D"/>
      </a:dk2>
      <a:lt2>
        <a:srgbClr val="888B8D"/>
      </a:lt2>
      <a:accent1>
        <a:srgbClr val="E87722"/>
      </a:accent1>
      <a:accent2>
        <a:srgbClr val="F1BE48"/>
      </a:accent2>
      <a:accent3>
        <a:srgbClr val="92D050"/>
      </a:accent3>
      <a:accent4>
        <a:srgbClr val="C8C9C7"/>
      </a:accent4>
      <a:accent5>
        <a:srgbClr val="71B2C9"/>
      </a:accent5>
      <a:accent6>
        <a:srgbClr val="007681"/>
      </a:accent6>
      <a:hlink>
        <a:srgbClr val="485CC7"/>
      </a:hlink>
      <a:folHlink>
        <a:srgbClr val="00B2A9"/>
      </a:folHlink>
    </a:clrScheme>
    <a:fontScheme name="Ipsos MO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2700">
          <a:solidFill>
            <a:schemeClr val="bg2"/>
          </a:solidFill>
          <a:round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a:spPr>
      <a:bodyPr/>
      <a:lstStyle/>
    </a:lnDef>
    <a:txDef>
      <a:spPr/>
      <a:bodyPr vert="horz" wrap="square" lIns="0" tIns="0" rIns="0" bIns="0" rtlCol="0">
        <a:spAutoFit/>
      </a:bodyPr>
      <a:lstStyle>
        <a:defPPr marL="4763">
          <a:defRPr sz="11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75AD9DC4239A47AB6FDC49FCFB618A" ma:contentTypeVersion="4" ma:contentTypeDescription="Create a new document." ma:contentTypeScope="" ma:versionID="4d81cc42fd662a3360be1cc3e1b1eace">
  <xsd:schema xmlns:xsd="http://www.w3.org/2001/XMLSchema" xmlns:xs="http://www.w3.org/2001/XMLSchema" xmlns:p="http://schemas.microsoft.com/office/2006/metadata/properties" xmlns:ns2="85c76272-7e4d-4f8f-89d1-3b227e52ef43" targetNamespace="http://schemas.microsoft.com/office/2006/metadata/properties" ma:root="true" ma:fieldsID="a71fa16961a370f0254f712e3742b8a9" ns2:_="">
    <xsd:import namespace="85c76272-7e4d-4f8f-89d1-3b227e52ef4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76272-7e4d-4f8f-89d1-3b227e52ef4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C2AB0A-1E60-46C5-AF17-AA5F386CFF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28311F-CF88-4B11-AD96-399CEA2BC5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76272-7e4d-4f8f-89d1-3b227e52ef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4C6DF4A-5BEE-4FB0-B6B6-49F0A043F828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85c76272-7e4d-4f8f-89d1-3b227e52ef43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38050</TotalTime>
  <Words>1169</Words>
  <Application>Microsoft Office PowerPoint</Application>
  <PresentationFormat>On-screen Show (16:9)</PresentationFormat>
  <Paragraphs>195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PPT Template NA 16x9</vt:lpstr>
      <vt:lpstr>Citizens First 8 Preview</vt:lpstr>
      <vt:lpstr>Topics</vt:lpstr>
      <vt:lpstr>STUDY BACKGROUND</vt:lpstr>
      <vt:lpstr>Key Innovations for Citizens First 8</vt:lpstr>
      <vt:lpstr>Engaging with the Participating Jurisdictions</vt:lpstr>
      <vt:lpstr>Research Approach for Citizens First 8</vt:lpstr>
      <vt:lpstr>Eleven Participating Jurisdictions</vt:lpstr>
      <vt:lpstr>Caution</vt:lpstr>
      <vt:lpstr>Preview Highlights</vt:lpstr>
      <vt:lpstr>Service Reputation Scores</vt:lpstr>
      <vt:lpstr>Usage of online services</vt:lpstr>
      <vt:lpstr>Interacting with government using social media</vt:lpstr>
      <vt:lpstr>Interest in connecting with government using social media</vt:lpstr>
      <vt:lpstr>Coming soon</vt:lpstr>
      <vt:lpstr>Still to Come</vt:lpstr>
      <vt:lpstr>Client Satisfaction Index (CSI) </vt:lpstr>
      <vt:lpstr>Key Driver Analysis</vt:lpstr>
      <vt:lpstr>Behavioural Science: The MAPS Approach</vt:lpstr>
      <vt:lpstr>Behavioural Science: The MAPS Approach</vt:lpstr>
      <vt:lpstr>PowerPoint Presentation</vt:lpstr>
      <vt:lpstr>MAPS: Example Attributes</vt:lpstr>
      <vt:lpstr>So what can be done about it?</vt:lpstr>
      <vt:lpstr>Q &amp; A</vt:lpstr>
    </vt:vector>
  </TitlesOfParts>
  <Company>Ipsos Reid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Word(s)</dc:title>
  <dc:creator>Localadm</dc:creator>
  <cp:lastModifiedBy>Willan, Maria (TBS)</cp:lastModifiedBy>
  <cp:revision>499</cp:revision>
  <cp:lastPrinted>2018-02-17T00:04:04Z</cp:lastPrinted>
  <dcterms:created xsi:type="dcterms:W3CDTF">2016-01-29T23:46:16Z</dcterms:created>
  <dcterms:modified xsi:type="dcterms:W3CDTF">2018-02-19T21:30:23Z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0x0101003B75AD9DC4239A47AB6FDC49FCFB618A</vt:lpwstr>
  </property>
</Properties>
</file>